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3.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4.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5.xml" ContentType="application/vnd.openxmlformats-officedocument.theme+xml"/>
  <Override PartName="/ppt/tags/tag6.xml" ContentType="application/vnd.openxmlformats-officedocument.presentationml.tags+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6.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7.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8.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9.xml" ContentType="application/vnd.openxmlformats-officedocument.theme+xml"/>
  <Override PartName="/ppt/tags/tag7.xml" ContentType="application/vnd.openxmlformats-officedocument.presentationml.tags+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theme/theme10.xml" ContentType="application/vnd.openxmlformats-officedocument.theme+xml"/>
  <Override PartName="/ppt/tags/tag8.xml" ContentType="application/vnd.openxmlformats-officedocument.presentationml.tags+xml"/>
  <Override PartName="/ppt/theme/theme11.xml" ContentType="application/vnd.openxmlformats-officedocument.theme+xml"/>
  <Override PartName="/ppt/theme/theme12.xml" ContentType="application/vnd.openxmlformats-officedocument.theme+xml"/>
  <Override PartName="/ppt/tags/tag9.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2.xml" ContentType="application/vnd.openxmlformats-officedocument.presentationml.tags+xml"/>
  <Override PartName="/ppt/notesSlides/notesSlide7.xml" ContentType="application/vnd.openxmlformats-officedocument.presentationml.notesSlide+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8.xml" ContentType="application/vnd.openxmlformats-officedocument.presentationml.tags+xml"/>
  <Override PartName="/ppt/notesSlides/notesSlide14.xml" ContentType="application/vnd.openxmlformats-officedocument.presentationml.notesSlide+xml"/>
  <Override PartName="/ppt/tags/tag19.xml" ContentType="application/vnd.openxmlformats-officedocument.presentationml.tags+xml"/>
  <Override PartName="/ppt/notesSlides/notesSlide15.xml" ContentType="application/vnd.openxmlformats-officedocument.presentationml.notesSlide+xml"/>
  <Override PartName="/ppt/tags/tag20.xml" ContentType="application/vnd.openxmlformats-officedocument.presentationml.tags+xml"/>
  <Override PartName="/ppt/notesSlides/notesSlide16.xml" ContentType="application/vnd.openxmlformats-officedocument.presentationml.notesSlide+xml"/>
  <Override PartName="/ppt/tags/tag21.xml" ContentType="application/vnd.openxmlformats-officedocument.presentationml.tags+xml"/>
  <Override PartName="/ppt/notesSlides/notesSlide17.xml" ContentType="application/vnd.openxmlformats-officedocument.presentationml.notesSlide+xml"/>
  <Override PartName="/ppt/tags/tag22.xml" ContentType="application/vnd.openxmlformats-officedocument.presentationml.tags+xml"/>
  <Override PartName="/ppt/notesSlides/notesSlide18.xml" ContentType="application/vnd.openxmlformats-officedocument.presentationml.notesSlide+xml"/>
  <Override PartName="/ppt/tags/tag23.xml" ContentType="application/vnd.openxmlformats-officedocument.presentationml.tags+xml"/>
  <Override PartName="/ppt/notesSlides/notesSlide19.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26.xml" ContentType="application/vnd.openxmlformats-officedocument.presentationml.tags+xml"/>
  <Override PartName="/ppt/notesSlides/notesSlide23.xml" ContentType="application/vnd.openxmlformats-officedocument.presentationml.notesSlide+xml"/>
  <Override PartName="/ppt/tags/tag27.xml" ContentType="application/vnd.openxmlformats-officedocument.presentationml.tags+xml"/>
  <Override PartName="/ppt/notesSlides/notesSlide24.xml" ContentType="application/vnd.openxmlformats-officedocument.presentationml.notesSlide+xml"/>
  <Override PartName="/ppt/tags/tag28.xml" ContentType="application/vnd.openxmlformats-officedocument.presentationml.tags+xml"/>
  <Override PartName="/ppt/notesSlides/notesSlide25.xml" ContentType="application/vnd.openxmlformats-officedocument.presentationml.notesSlide+xml"/>
  <Override PartName="/ppt/tags/tag29.xml" ContentType="application/vnd.openxmlformats-officedocument.presentationml.tags+xml"/>
  <Override PartName="/ppt/notesSlides/notesSlide26.xml" ContentType="application/vnd.openxmlformats-officedocument.presentationml.notesSlide+xml"/>
  <Override PartName="/ppt/tags/tag30.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tags/tag31.xml" ContentType="application/vnd.openxmlformats-officedocument.presentationml.tags+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media/image66.jpg" ContentType="image/jpg"/>
  <Override PartName="/ppt/notesSlides/notesSlide62.xml" ContentType="application/vnd.openxmlformats-officedocument.presentationml.notesSlide+xml"/>
  <Override PartName="/ppt/media/image68.jpg" ContentType="image/jpg"/>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tags/tag32.xml" ContentType="application/vnd.openxmlformats-officedocument.presentationml.tags+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5143" r:id="rId4"/>
    <p:sldMasterId id="2147485271" r:id="rId5"/>
    <p:sldMasterId id="2147485404" r:id="rId6"/>
    <p:sldMasterId id="2147485502" r:id="rId7"/>
    <p:sldMasterId id="2147485585" r:id="rId8"/>
    <p:sldMasterId id="2147485605" r:id="rId9"/>
    <p:sldMasterId id="2147485628" r:id="rId10"/>
    <p:sldMasterId id="2147485637" r:id="rId11"/>
    <p:sldMasterId id="2147485649" r:id="rId12"/>
    <p:sldMasterId id="2147485684" r:id="rId13"/>
  </p:sldMasterIdLst>
  <p:notesMasterIdLst>
    <p:notesMasterId r:id="rId120"/>
  </p:notesMasterIdLst>
  <p:handoutMasterIdLst>
    <p:handoutMasterId r:id="rId121"/>
  </p:handoutMasterIdLst>
  <p:sldIdLst>
    <p:sldId id="275" r:id="rId14"/>
    <p:sldId id="276" r:id="rId15"/>
    <p:sldId id="277" r:id="rId16"/>
    <p:sldId id="2147480151" r:id="rId17"/>
    <p:sldId id="13408" r:id="rId18"/>
    <p:sldId id="279" r:id="rId19"/>
    <p:sldId id="282" r:id="rId20"/>
    <p:sldId id="2147480704" r:id="rId21"/>
    <p:sldId id="283" r:id="rId22"/>
    <p:sldId id="2147470659" r:id="rId23"/>
    <p:sldId id="13108" r:id="rId24"/>
    <p:sldId id="284" r:id="rId25"/>
    <p:sldId id="2147483634" r:id="rId26"/>
    <p:sldId id="285" r:id="rId27"/>
    <p:sldId id="286" r:id="rId28"/>
    <p:sldId id="288" r:id="rId29"/>
    <p:sldId id="289" r:id="rId30"/>
    <p:sldId id="291" r:id="rId31"/>
    <p:sldId id="292" r:id="rId32"/>
    <p:sldId id="2147483633" r:id="rId33"/>
    <p:sldId id="287" r:id="rId34"/>
    <p:sldId id="2147471838" r:id="rId35"/>
    <p:sldId id="2147471837" r:id="rId36"/>
    <p:sldId id="273" r:id="rId37"/>
    <p:sldId id="261" r:id="rId38"/>
    <p:sldId id="2147483644" r:id="rId39"/>
    <p:sldId id="272" r:id="rId40"/>
    <p:sldId id="280" r:id="rId41"/>
    <p:sldId id="281" r:id="rId42"/>
    <p:sldId id="274" r:id="rId43"/>
    <p:sldId id="2147483628" r:id="rId44"/>
    <p:sldId id="2147483629" r:id="rId45"/>
    <p:sldId id="270" r:id="rId46"/>
    <p:sldId id="13407" r:id="rId47"/>
    <p:sldId id="2147483567" r:id="rId48"/>
    <p:sldId id="290" r:id="rId49"/>
    <p:sldId id="2147483606" r:id="rId50"/>
    <p:sldId id="259" r:id="rId51"/>
    <p:sldId id="2147483645" r:id="rId52"/>
    <p:sldId id="2135715306" r:id="rId53"/>
    <p:sldId id="2147483636" r:id="rId54"/>
    <p:sldId id="256" r:id="rId55"/>
    <p:sldId id="3193" r:id="rId56"/>
    <p:sldId id="3190" r:id="rId57"/>
    <p:sldId id="257" r:id="rId58"/>
    <p:sldId id="262" r:id="rId59"/>
    <p:sldId id="264" r:id="rId60"/>
    <p:sldId id="278" r:id="rId61"/>
    <p:sldId id="266" r:id="rId62"/>
    <p:sldId id="2147470857" r:id="rId63"/>
    <p:sldId id="267" r:id="rId64"/>
    <p:sldId id="2135715300" r:id="rId65"/>
    <p:sldId id="2135715301" r:id="rId66"/>
    <p:sldId id="2135715302" r:id="rId67"/>
    <p:sldId id="2135715290" r:id="rId68"/>
    <p:sldId id="2135715292" r:id="rId69"/>
    <p:sldId id="2135715294" r:id="rId70"/>
    <p:sldId id="2135715296" r:id="rId71"/>
    <p:sldId id="258" r:id="rId72"/>
    <p:sldId id="260" r:id="rId73"/>
    <p:sldId id="3186" r:id="rId74"/>
    <p:sldId id="3197" r:id="rId75"/>
    <p:sldId id="3198" r:id="rId76"/>
    <p:sldId id="263" r:id="rId77"/>
    <p:sldId id="2147470858" r:id="rId78"/>
    <p:sldId id="2147470859" r:id="rId79"/>
    <p:sldId id="2147470861" r:id="rId80"/>
    <p:sldId id="2135715303" r:id="rId81"/>
    <p:sldId id="2135715309" r:id="rId82"/>
    <p:sldId id="2135715310" r:id="rId83"/>
    <p:sldId id="268" r:id="rId84"/>
    <p:sldId id="269" r:id="rId85"/>
    <p:sldId id="2147483638" r:id="rId86"/>
    <p:sldId id="2147483640" r:id="rId87"/>
    <p:sldId id="2147478996" r:id="rId88"/>
    <p:sldId id="265" r:id="rId89"/>
    <p:sldId id="2147478965" r:id="rId90"/>
    <p:sldId id="2147478999" r:id="rId91"/>
    <p:sldId id="2147483641" r:id="rId92"/>
    <p:sldId id="2147483642" r:id="rId93"/>
    <p:sldId id="2147483643" r:id="rId94"/>
    <p:sldId id="3272" r:id="rId95"/>
    <p:sldId id="2147483646" r:id="rId96"/>
    <p:sldId id="2145706287" r:id="rId97"/>
    <p:sldId id="2147483647" r:id="rId98"/>
    <p:sldId id="325" r:id="rId99"/>
    <p:sldId id="329" r:id="rId100"/>
    <p:sldId id="347" r:id="rId101"/>
    <p:sldId id="348" r:id="rId102"/>
    <p:sldId id="350" r:id="rId103"/>
    <p:sldId id="2147483267" r:id="rId104"/>
    <p:sldId id="3262" r:id="rId105"/>
    <p:sldId id="271" r:id="rId106"/>
    <p:sldId id="2147478984" r:id="rId107"/>
    <p:sldId id="2147478983" r:id="rId108"/>
    <p:sldId id="2147478985" r:id="rId109"/>
    <p:sldId id="2135715297" r:id="rId110"/>
    <p:sldId id="2135715298" r:id="rId111"/>
    <p:sldId id="2135715299" r:id="rId112"/>
    <p:sldId id="2135715315" r:id="rId113"/>
    <p:sldId id="2135715305" r:id="rId114"/>
    <p:sldId id="2135715307" r:id="rId115"/>
    <p:sldId id="2135715312" r:id="rId116"/>
    <p:sldId id="2135715313" r:id="rId117"/>
    <p:sldId id="2147483635" r:id="rId118"/>
    <p:sldId id="2147480083" r:id="rId119"/>
  </p:sldIdLst>
  <p:sldSz cx="12192000" cy="6858000"/>
  <p:notesSz cx="7772400" cy="10058400"/>
  <p:custDataLst>
    <p:tags r:id="rId122"/>
  </p:custDataLst>
  <p:defaultTextStyle>
    <a:defPPr>
      <a:defRPr lang="en-GB"/>
    </a:defPPr>
    <a:lvl1pPr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1pPr>
    <a:lvl2pPr marL="4302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2pPr>
    <a:lvl3pPr marL="6461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3pPr>
    <a:lvl4pPr marL="8620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4pPr>
    <a:lvl5pPr marL="10779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5pPr>
    <a:lvl6pPr marL="2286000" algn="l" defTabSz="457200" rtl="0" eaLnBrk="1" latinLnBrk="0" hangingPunct="1">
      <a:defRPr sz="3600" b="1" kern="1200">
        <a:solidFill>
          <a:schemeClr val="accent2"/>
        </a:solidFill>
        <a:latin typeface="Arial" pitchFamily="-72" charset="0"/>
        <a:ea typeface="MS PGothic" charset="0"/>
        <a:cs typeface="MS PGothic" charset="0"/>
      </a:defRPr>
    </a:lvl6pPr>
    <a:lvl7pPr marL="2743200" algn="l" defTabSz="457200" rtl="0" eaLnBrk="1" latinLnBrk="0" hangingPunct="1">
      <a:defRPr sz="3600" b="1" kern="1200">
        <a:solidFill>
          <a:schemeClr val="accent2"/>
        </a:solidFill>
        <a:latin typeface="Arial" pitchFamily="-72" charset="0"/>
        <a:ea typeface="MS PGothic" charset="0"/>
        <a:cs typeface="MS PGothic" charset="0"/>
      </a:defRPr>
    </a:lvl7pPr>
    <a:lvl8pPr marL="3200400" algn="l" defTabSz="457200" rtl="0" eaLnBrk="1" latinLnBrk="0" hangingPunct="1">
      <a:defRPr sz="3600" b="1" kern="1200">
        <a:solidFill>
          <a:schemeClr val="accent2"/>
        </a:solidFill>
        <a:latin typeface="Arial" pitchFamily="-72" charset="0"/>
        <a:ea typeface="MS PGothic" charset="0"/>
        <a:cs typeface="MS PGothic" charset="0"/>
      </a:defRPr>
    </a:lvl8pPr>
    <a:lvl9pPr marL="3657600" algn="l" defTabSz="457200" rtl="0" eaLnBrk="1" latinLnBrk="0" hangingPunct="1">
      <a:defRPr sz="3600" b="1" kern="1200">
        <a:solidFill>
          <a:schemeClr val="accent2"/>
        </a:solidFill>
        <a:latin typeface="Arial" pitchFamily="-72" charset="0"/>
        <a:ea typeface="MS PGothic" charset="0"/>
        <a:cs typeface="MS PGothic" charset="0"/>
      </a:defRPr>
    </a:lvl9pPr>
  </p:defaultTextStyle>
  <p:extLst>
    <p:ext uri="{EFAFB233-063F-42B5-8137-9DF3F51BA10A}">
      <p15:sldGuideLst xmlns:p15="http://schemas.microsoft.com/office/powerpoint/2012/main">
        <p15:guide id="2" pos="3719" userDrawn="1">
          <p15:clr>
            <a:srgbClr val="A4A3A4"/>
          </p15:clr>
        </p15:guide>
        <p15:guide id="4" pos="6208" userDrawn="1">
          <p15:clr>
            <a:srgbClr val="A4A3A4"/>
          </p15:clr>
        </p15:guide>
        <p15:guide id="5" orient="horz" pos="216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ick Kaderman" initials="" lastIdx="0" clrIdx="0"/>
  <p:cmAuthor id="1" name="Porter, David" initials="DP" lastIdx="4" clrIdx="1"/>
</p:cmAuthorLst>
</file>

<file path=ppt/presProps.xml><?xml version="1.0" encoding="utf-8"?>
<p:presentationPr xmlns:a="http://schemas.openxmlformats.org/drawingml/2006/main" xmlns:r="http://schemas.openxmlformats.org/officeDocument/2006/relationships" xmlns:p="http://schemas.openxmlformats.org/presentationml/2006/main">
  <p:prnPr/>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0FF"/>
    <a:srgbClr val="FFFFFF"/>
    <a:srgbClr val="E4ECF2"/>
    <a:srgbClr val="0432FF"/>
    <a:srgbClr val="DBEFF5"/>
    <a:srgbClr val="DFF2F5"/>
    <a:srgbClr val="ECFEFF"/>
    <a:srgbClr val="DFEFFF"/>
    <a:srgbClr val="D2EEFD"/>
    <a:srgbClr val="CBEA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33" autoAdjust="0"/>
    <p:restoredTop sz="93767" autoAdjust="0"/>
  </p:normalViewPr>
  <p:slideViewPr>
    <p:cSldViewPr snapToGrid="0">
      <p:cViewPr varScale="1">
        <p:scale>
          <a:sx n="114" d="100"/>
          <a:sy n="114" d="100"/>
        </p:scale>
        <p:origin x="1240" y="184"/>
      </p:cViewPr>
      <p:guideLst>
        <p:guide pos="3719"/>
        <p:guide pos="6208"/>
        <p:guide orient="horz" pos="2160"/>
      </p:guideLst>
    </p:cSldViewPr>
  </p:slideViewPr>
  <p:outlineViewPr>
    <p:cViewPr varScale="1">
      <p:scale>
        <a:sx n="170" d="200"/>
        <a:sy n="170" d="200"/>
      </p:scale>
      <p:origin x="0" y="-149912"/>
    </p:cViewPr>
  </p:outlineViewPr>
  <p:notesTextViewPr>
    <p:cViewPr>
      <p:scale>
        <a:sx n="100" d="100"/>
        <a:sy n="100" d="100"/>
      </p:scale>
      <p:origin x="0" y="0"/>
    </p:cViewPr>
  </p:notesTextViewPr>
  <p:sorterViewPr>
    <p:cViewPr>
      <p:scale>
        <a:sx n="131" d="100"/>
        <a:sy n="131" d="100"/>
      </p:scale>
      <p:origin x="0" y="0"/>
    </p:cViewPr>
  </p:sorterViewPr>
  <p:notesViewPr>
    <p:cSldViewPr snapToGrid="0">
      <p:cViewPr varScale="1">
        <p:scale>
          <a:sx n="78" d="100"/>
          <a:sy n="78" d="100"/>
        </p:scale>
        <p:origin x="3856" y="1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117" Type="http://schemas.openxmlformats.org/officeDocument/2006/relationships/slide" Target="slides/slide104.xml"/><Relationship Id="rId21" Type="http://schemas.openxmlformats.org/officeDocument/2006/relationships/slide" Target="slides/slide8.xml"/><Relationship Id="rId42" Type="http://schemas.openxmlformats.org/officeDocument/2006/relationships/slide" Target="slides/slide29.xml"/><Relationship Id="rId47" Type="http://schemas.openxmlformats.org/officeDocument/2006/relationships/slide" Target="slides/slide34.xml"/><Relationship Id="rId63" Type="http://schemas.openxmlformats.org/officeDocument/2006/relationships/slide" Target="slides/slide50.xml"/><Relationship Id="rId68" Type="http://schemas.openxmlformats.org/officeDocument/2006/relationships/slide" Target="slides/slide55.xml"/><Relationship Id="rId84" Type="http://schemas.openxmlformats.org/officeDocument/2006/relationships/slide" Target="slides/slide71.xml"/><Relationship Id="rId89" Type="http://schemas.openxmlformats.org/officeDocument/2006/relationships/slide" Target="slides/slide76.xml"/><Relationship Id="rId112" Type="http://schemas.openxmlformats.org/officeDocument/2006/relationships/slide" Target="slides/slide99.xml"/><Relationship Id="rId16" Type="http://schemas.openxmlformats.org/officeDocument/2006/relationships/slide" Target="slides/slide3.xml"/><Relationship Id="rId107" Type="http://schemas.openxmlformats.org/officeDocument/2006/relationships/slide" Target="slides/slide94.xml"/><Relationship Id="rId11" Type="http://schemas.openxmlformats.org/officeDocument/2006/relationships/slideMaster" Target="slideMasters/slideMaster8.xml"/><Relationship Id="rId32" Type="http://schemas.openxmlformats.org/officeDocument/2006/relationships/slide" Target="slides/slide19.xml"/><Relationship Id="rId37" Type="http://schemas.openxmlformats.org/officeDocument/2006/relationships/slide" Target="slides/slide24.xml"/><Relationship Id="rId53" Type="http://schemas.openxmlformats.org/officeDocument/2006/relationships/slide" Target="slides/slide40.xml"/><Relationship Id="rId58" Type="http://schemas.openxmlformats.org/officeDocument/2006/relationships/slide" Target="slides/slide45.xml"/><Relationship Id="rId74" Type="http://schemas.openxmlformats.org/officeDocument/2006/relationships/slide" Target="slides/slide61.xml"/><Relationship Id="rId79" Type="http://schemas.openxmlformats.org/officeDocument/2006/relationships/slide" Target="slides/slide66.xml"/><Relationship Id="rId102" Type="http://schemas.openxmlformats.org/officeDocument/2006/relationships/slide" Target="slides/slide89.xml"/><Relationship Id="rId123" Type="http://schemas.openxmlformats.org/officeDocument/2006/relationships/commentAuthors" Target="commentAuthors.xml"/><Relationship Id="rId5" Type="http://schemas.openxmlformats.org/officeDocument/2006/relationships/slideMaster" Target="slideMasters/slideMaster2.xml"/><Relationship Id="rId90" Type="http://schemas.openxmlformats.org/officeDocument/2006/relationships/slide" Target="slides/slide77.xml"/><Relationship Id="rId95" Type="http://schemas.openxmlformats.org/officeDocument/2006/relationships/slide" Target="slides/slide82.xml"/><Relationship Id="rId22" Type="http://schemas.openxmlformats.org/officeDocument/2006/relationships/slide" Target="slides/slide9.xml"/><Relationship Id="rId27" Type="http://schemas.openxmlformats.org/officeDocument/2006/relationships/slide" Target="slides/slide14.xml"/><Relationship Id="rId43" Type="http://schemas.openxmlformats.org/officeDocument/2006/relationships/slide" Target="slides/slide30.xml"/><Relationship Id="rId48" Type="http://schemas.openxmlformats.org/officeDocument/2006/relationships/slide" Target="slides/slide35.xml"/><Relationship Id="rId64" Type="http://schemas.openxmlformats.org/officeDocument/2006/relationships/slide" Target="slides/slide51.xml"/><Relationship Id="rId69" Type="http://schemas.openxmlformats.org/officeDocument/2006/relationships/slide" Target="slides/slide56.xml"/><Relationship Id="rId113" Type="http://schemas.openxmlformats.org/officeDocument/2006/relationships/slide" Target="slides/slide100.xml"/><Relationship Id="rId118" Type="http://schemas.openxmlformats.org/officeDocument/2006/relationships/slide" Target="slides/slide105.xml"/><Relationship Id="rId80" Type="http://schemas.openxmlformats.org/officeDocument/2006/relationships/slide" Target="slides/slide67.xml"/><Relationship Id="rId85" Type="http://schemas.openxmlformats.org/officeDocument/2006/relationships/slide" Target="slides/slide72.xml"/><Relationship Id="rId12" Type="http://schemas.openxmlformats.org/officeDocument/2006/relationships/slideMaster" Target="slideMasters/slideMaster9.xml"/><Relationship Id="rId17" Type="http://schemas.openxmlformats.org/officeDocument/2006/relationships/slide" Target="slides/slide4.xml"/><Relationship Id="rId33" Type="http://schemas.openxmlformats.org/officeDocument/2006/relationships/slide" Target="slides/slide20.xml"/><Relationship Id="rId38" Type="http://schemas.openxmlformats.org/officeDocument/2006/relationships/slide" Target="slides/slide25.xml"/><Relationship Id="rId59" Type="http://schemas.openxmlformats.org/officeDocument/2006/relationships/slide" Target="slides/slide46.xml"/><Relationship Id="rId103" Type="http://schemas.openxmlformats.org/officeDocument/2006/relationships/slide" Target="slides/slide90.xml"/><Relationship Id="rId108" Type="http://schemas.openxmlformats.org/officeDocument/2006/relationships/slide" Target="slides/slide95.xml"/><Relationship Id="rId124" Type="http://schemas.openxmlformats.org/officeDocument/2006/relationships/presProps" Target="presProps.xml"/><Relationship Id="rId54" Type="http://schemas.openxmlformats.org/officeDocument/2006/relationships/slide" Target="slides/slide41.xml"/><Relationship Id="rId70" Type="http://schemas.openxmlformats.org/officeDocument/2006/relationships/slide" Target="slides/slide57.xml"/><Relationship Id="rId75" Type="http://schemas.openxmlformats.org/officeDocument/2006/relationships/slide" Target="slides/slide62.xml"/><Relationship Id="rId91" Type="http://schemas.openxmlformats.org/officeDocument/2006/relationships/slide" Target="slides/slide78.xml"/><Relationship Id="rId96" Type="http://schemas.openxmlformats.org/officeDocument/2006/relationships/slide" Target="slides/slide83.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0.xml"/><Relationship Id="rId28" Type="http://schemas.openxmlformats.org/officeDocument/2006/relationships/slide" Target="slides/slide15.xml"/><Relationship Id="rId49" Type="http://schemas.openxmlformats.org/officeDocument/2006/relationships/slide" Target="slides/slide36.xml"/><Relationship Id="rId114" Type="http://schemas.openxmlformats.org/officeDocument/2006/relationships/slide" Target="slides/slide101.xml"/><Relationship Id="rId119" Type="http://schemas.openxmlformats.org/officeDocument/2006/relationships/slide" Target="slides/slide106.xml"/><Relationship Id="rId44" Type="http://schemas.openxmlformats.org/officeDocument/2006/relationships/slide" Target="slides/slide31.xml"/><Relationship Id="rId60" Type="http://schemas.openxmlformats.org/officeDocument/2006/relationships/slide" Target="slides/slide47.xml"/><Relationship Id="rId65" Type="http://schemas.openxmlformats.org/officeDocument/2006/relationships/slide" Target="slides/slide52.xml"/><Relationship Id="rId81" Type="http://schemas.openxmlformats.org/officeDocument/2006/relationships/slide" Target="slides/slide68.xml"/><Relationship Id="rId86" Type="http://schemas.openxmlformats.org/officeDocument/2006/relationships/slide" Target="slides/slide73.xml"/><Relationship Id="rId13" Type="http://schemas.openxmlformats.org/officeDocument/2006/relationships/slideMaster" Target="slideMasters/slideMaster10.xml"/><Relationship Id="rId18" Type="http://schemas.openxmlformats.org/officeDocument/2006/relationships/slide" Target="slides/slide5.xml"/><Relationship Id="rId39" Type="http://schemas.openxmlformats.org/officeDocument/2006/relationships/slide" Target="slides/slide26.xml"/><Relationship Id="rId109" Type="http://schemas.openxmlformats.org/officeDocument/2006/relationships/slide" Target="slides/slide96.xml"/><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 Id="rId76" Type="http://schemas.openxmlformats.org/officeDocument/2006/relationships/slide" Target="slides/slide63.xml"/><Relationship Id="rId97" Type="http://schemas.openxmlformats.org/officeDocument/2006/relationships/slide" Target="slides/slide84.xml"/><Relationship Id="rId104" Type="http://schemas.openxmlformats.org/officeDocument/2006/relationships/slide" Target="slides/slide91.xml"/><Relationship Id="rId120" Type="http://schemas.openxmlformats.org/officeDocument/2006/relationships/notesMaster" Target="notesMasters/notesMaster1.xml"/><Relationship Id="rId125" Type="http://schemas.openxmlformats.org/officeDocument/2006/relationships/viewProps" Target="viewProps.xml"/><Relationship Id="rId7" Type="http://schemas.openxmlformats.org/officeDocument/2006/relationships/slideMaster" Target="slideMasters/slideMaster4.xml"/><Relationship Id="rId71" Type="http://schemas.openxmlformats.org/officeDocument/2006/relationships/slide" Target="slides/slide58.xml"/><Relationship Id="rId92" Type="http://schemas.openxmlformats.org/officeDocument/2006/relationships/slide" Target="slides/slide79.xml"/><Relationship Id="rId2" Type="http://schemas.openxmlformats.org/officeDocument/2006/relationships/customXml" Target="../customXml/item2.xml"/><Relationship Id="rId29" Type="http://schemas.openxmlformats.org/officeDocument/2006/relationships/slide" Target="slides/slide16.xml"/><Relationship Id="rId24" Type="http://schemas.openxmlformats.org/officeDocument/2006/relationships/slide" Target="slides/slide11.xml"/><Relationship Id="rId40" Type="http://schemas.openxmlformats.org/officeDocument/2006/relationships/slide" Target="slides/slide27.xml"/><Relationship Id="rId45" Type="http://schemas.openxmlformats.org/officeDocument/2006/relationships/slide" Target="slides/slide32.xml"/><Relationship Id="rId66" Type="http://schemas.openxmlformats.org/officeDocument/2006/relationships/slide" Target="slides/slide53.xml"/><Relationship Id="rId87" Type="http://schemas.openxmlformats.org/officeDocument/2006/relationships/slide" Target="slides/slide74.xml"/><Relationship Id="rId110" Type="http://schemas.openxmlformats.org/officeDocument/2006/relationships/slide" Target="slides/slide97.xml"/><Relationship Id="rId115" Type="http://schemas.openxmlformats.org/officeDocument/2006/relationships/slide" Target="slides/slide102.xml"/><Relationship Id="rId61" Type="http://schemas.openxmlformats.org/officeDocument/2006/relationships/slide" Target="slides/slide48.xml"/><Relationship Id="rId82" Type="http://schemas.openxmlformats.org/officeDocument/2006/relationships/slide" Target="slides/slide69.xml"/><Relationship Id="rId19" Type="http://schemas.openxmlformats.org/officeDocument/2006/relationships/slide" Target="slides/slide6.xml"/><Relationship Id="rId14" Type="http://schemas.openxmlformats.org/officeDocument/2006/relationships/slide" Target="slides/slide1.xml"/><Relationship Id="rId30" Type="http://schemas.openxmlformats.org/officeDocument/2006/relationships/slide" Target="slides/slide17.xml"/><Relationship Id="rId35" Type="http://schemas.openxmlformats.org/officeDocument/2006/relationships/slide" Target="slides/slide22.xml"/><Relationship Id="rId56" Type="http://schemas.openxmlformats.org/officeDocument/2006/relationships/slide" Target="slides/slide43.xml"/><Relationship Id="rId77" Type="http://schemas.openxmlformats.org/officeDocument/2006/relationships/slide" Target="slides/slide64.xml"/><Relationship Id="rId100" Type="http://schemas.openxmlformats.org/officeDocument/2006/relationships/slide" Target="slides/slide87.xml"/><Relationship Id="rId105" Type="http://schemas.openxmlformats.org/officeDocument/2006/relationships/slide" Target="slides/slide92.xml"/><Relationship Id="rId126"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38.xml"/><Relationship Id="rId72" Type="http://schemas.openxmlformats.org/officeDocument/2006/relationships/slide" Target="slides/slide59.xml"/><Relationship Id="rId93" Type="http://schemas.openxmlformats.org/officeDocument/2006/relationships/slide" Target="slides/slide80.xml"/><Relationship Id="rId98" Type="http://schemas.openxmlformats.org/officeDocument/2006/relationships/slide" Target="slides/slide85.xml"/><Relationship Id="rId121" Type="http://schemas.openxmlformats.org/officeDocument/2006/relationships/handoutMaster" Target="handoutMasters/handoutMaster1.xml"/><Relationship Id="rId3" Type="http://schemas.openxmlformats.org/officeDocument/2006/relationships/customXml" Target="../customXml/item3.xml"/><Relationship Id="rId25" Type="http://schemas.openxmlformats.org/officeDocument/2006/relationships/slide" Target="slides/slide12.xml"/><Relationship Id="rId46" Type="http://schemas.openxmlformats.org/officeDocument/2006/relationships/slide" Target="slides/slide33.xml"/><Relationship Id="rId67" Type="http://schemas.openxmlformats.org/officeDocument/2006/relationships/slide" Target="slides/slide54.xml"/><Relationship Id="rId116" Type="http://schemas.openxmlformats.org/officeDocument/2006/relationships/slide" Target="slides/slide103.xml"/><Relationship Id="rId20" Type="http://schemas.openxmlformats.org/officeDocument/2006/relationships/slide" Target="slides/slide7.xml"/><Relationship Id="rId41" Type="http://schemas.openxmlformats.org/officeDocument/2006/relationships/slide" Target="slides/slide28.xml"/><Relationship Id="rId62" Type="http://schemas.openxmlformats.org/officeDocument/2006/relationships/slide" Target="slides/slide49.xml"/><Relationship Id="rId83" Type="http://schemas.openxmlformats.org/officeDocument/2006/relationships/slide" Target="slides/slide70.xml"/><Relationship Id="rId88" Type="http://schemas.openxmlformats.org/officeDocument/2006/relationships/slide" Target="slides/slide75.xml"/><Relationship Id="rId111" Type="http://schemas.openxmlformats.org/officeDocument/2006/relationships/slide" Target="slides/slide98.xml"/><Relationship Id="rId15" Type="http://schemas.openxmlformats.org/officeDocument/2006/relationships/slide" Target="slides/slide2.xml"/><Relationship Id="rId36" Type="http://schemas.openxmlformats.org/officeDocument/2006/relationships/slide" Target="slides/slide23.xml"/><Relationship Id="rId57" Type="http://schemas.openxmlformats.org/officeDocument/2006/relationships/slide" Target="slides/slide44.xml"/><Relationship Id="rId106" Type="http://schemas.openxmlformats.org/officeDocument/2006/relationships/slide" Target="slides/slide93.xml"/><Relationship Id="rId127" Type="http://schemas.openxmlformats.org/officeDocument/2006/relationships/tableStyles" Target="tableStyles.xml"/><Relationship Id="rId10" Type="http://schemas.openxmlformats.org/officeDocument/2006/relationships/slideMaster" Target="slideMasters/slideMaster7.xml"/><Relationship Id="rId31" Type="http://schemas.openxmlformats.org/officeDocument/2006/relationships/slide" Target="slides/slide18.xml"/><Relationship Id="rId52" Type="http://schemas.openxmlformats.org/officeDocument/2006/relationships/slide" Target="slides/slide39.xml"/><Relationship Id="rId73" Type="http://schemas.openxmlformats.org/officeDocument/2006/relationships/slide" Target="slides/slide60.xml"/><Relationship Id="rId78" Type="http://schemas.openxmlformats.org/officeDocument/2006/relationships/slide" Target="slides/slide65.xml"/><Relationship Id="rId94" Type="http://schemas.openxmlformats.org/officeDocument/2006/relationships/slide" Target="slides/slide81.xml"/><Relationship Id="rId99" Type="http://schemas.openxmlformats.org/officeDocument/2006/relationships/slide" Target="slides/slide86.xml"/><Relationship Id="rId101" Type="http://schemas.openxmlformats.org/officeDocument/2006/relationships/slide" Target="slides/slide88.xml"/><Relationship Id="rId122"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hdr" sz="quarter"/>
          </p:nvPr>
        </p:nvSpPr>
        <p:spPr bwMode="auto">
          <a:xfrm>
            <a:off x="0" y="0"/>
            <a:ext cx="3352800" cy="5334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eaLnBrk="0" hangingPunct="0">
              <a:lnSpc>
                <a:spcPct val="93000"/>
              </a:lnSpc>
              <a:buClr>
                <a:srgbClr val="000000"/>
              </a:buClr>
              <a:buSzPct val="45000"/>
              <a:buFont typeface="Wingdings" pitchFamily="-72" charset="2"/>
              <a:buNone/>
              <a:defRPr sz="1200">
                <a:latin typeface="Arial" pitchFamily="-72" charset="0"/>
              </a:defRPr>
            </a:lvl1pPr>
          </a:lstStyle>
          <a:p>
            <a:pPr>
              <a:defRPr/>
            </a:pPr>
            <a:endParaRPr lang="en-US"/>
          </a:p>
        </p:txBody>
      </p:sp>
      <p:sp>
        <p:nvSpPr>
          <p:cNvPr id="100355" name="Rectangle 3"/>
          <p:cNvSpPr>
            <a:spLocks noGrp="1" noChangeArrowheads="1"/>
          </p:cNvSpPr>
          <p:nvPr>
            <p:ph type="dt" sz="quarter" idx="1"/>
          </p:nvPr>
        </p:nvSpPr>
        <p:spPr bwMode="auto">
          <a:xfrm>
            <a:off x="4191000" y="0"/>
            <a:ext cx="3352800" cy="5334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eaLnBrk="0" hangingPunct="0">
              <a:lnSpc>
                <a:spcPct val="93000"/>
              </a:lnSpc>
              <a:buClr>
                <a:srgbClr val="000000"/>
              </a:buClr>
              <a:buSzPct val="45000"/>
              <a:buFont typeface="Wingdings" pitchFamily="96" charset="2"/>
              <a:buNone/>
              <a:defRPr sz="1200">
                <a:latin typeface="Arial" charset="0"/>
                <a:ea typeface="MS PGothic" pitchFamily="34" charset="-128"/>
                <a:cs typeface="+mn-cs"/>
              </a:defRPr>
            </a:lvl1pPr>
          </a:lstStyle>
          <a:p>
            <a:pPr>
              <a:defRPr/>
            </a:pPr>
            <a:fld id="{E2B7CC06-35E6-42FC-8B5E-42EE52A72567}" type="datetime1">
              <a:rPr lang="en-US"/>
              <a:pPr>
                <a:defRPr/>
              </a:pPr>
              <a:t>7/29/26</a:t>
            </a:fld>
            <a:endParaRPr lang="en-US"/>
          </a:p>
        </p:txBody>
      </p:sp>
      <p:sp>
        <p:nvSpPr>
          <p:cNvPr id="100356" name="Rectangle 4"/>
          <p:cNvSpPr>
            <a:spLocks noGrp="1" noChangeArrowheads="1"/>
          </p:cNvSpPr>
          <p:nvPr>
            <p:ph type="ftr" sz="quarter" idx="2"/>
          </p:nvPr>
        </p:nvSpPr>
        <p:spPr bwMode="auto">
          <a:xfrm>
            <a:off x="304800" y="9220200"/>
            <a:ext cx="3352800" cy="533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eaLnBrk="0" hangingPunct="0">
              <a:lnSpc>
                <a:spcPct val="93000"/>
              </a:lnSpc>
              <a:buClr>
                <a:srgbClr val="000000"/>
              </a:buClr>
              <a:buSzPct val="45000"/>
              <a:buFont typeface="Wingdings" pitchFamily="-72" charset="2"/>
              <a:buNone/>
              <a:defRPr sz="1200">
                <a:latin typeface="Arial" pitchFamily="-72" charset="0"/>
              </a:defRPr>
            </a:lvl1pPr>
          </a:lstStyle>
          <a:p>
            <a:pPr>
              <a:defRPr/>
            </a:pPr>
            <a:endParaRPr lang="en-US"/>
          </a:p>
        </p:txBody>
      </p:sp>
      <p:sp>
        <p:nvSpPr>
          <p:cNvPr id="100357" name="Rectangle 5"/>
          <p:cNvSpPr>
            <a:spLocks noGrp="1" noChangeArrowheads="1"/>
          </p:cNvSpPr>
          <p:nvPr>
            <p:ph type="sldNum" sz="quarter" idx="3"/>
          </p:nvPr>
        </p:nvSpPr>
        <p:spPr bwMode="auto">
          <a:xfrm>
            <a:off x="3886200" y="9220200"/>
            <a:ext cx="3200400" cy="533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r" eaLnBrk="0" hangingPunct="0">
              <a:lnSpc>
                <a:spcPct val="93000"/>
              </a:lnSpc>
              <a:buClr>
                <a:srgbClr val="000000"/>
              </a:buClr>
              <a:buSzPct val="45000"/>
              <a:buFont typeface="Wingdings" pitchFamily="96" charset="2"/>
              <a:buNone/>
              <a:defRPr sz="1200">
                <a:latin typeface="Arial" charset="0"/>
                <a:ea typeface="MS PGothic" pitchFamily="34" charset="-128"/>
                <a:cs typeface="+mn-cs"/>
              </a:defRPr>
            </a:lvl1pPr>
          </a:lstStyle>
          <a:p>
            <a:pPr>
              <a:defRPr/>
            </a:pPr>
            <a:fld id="{E82FF3A5-13B6-4316-814F-1F1469E14ECE}" type="slidenum">
              <a:rPr lang="en-US"/>
              <a:pPr>
                <a:defRPr/>
              </a:pPr>
              <a:t>‹#›</a:t>
            </a:fld>
            <a:endParaRPr lang="en-US"/>
          </a:p>
        </p:txBody>
      </p:sp>
    </p:spTree>
    <p:extLst>
      <p:ext uri="{BB962C8B-B14F-4D97-AF65-F5344CB8AC3E}">
        <p14:creationId xmlns:p14="http://schemas.microsoft.com/office/powerpoint/2010/main" val="29063338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1"/>
          <p:cNvSpPr>
            <a:spLocks noGrp="1" noRot="1" noChangeAspect="1" noChangeArrowheads="1"/>
          </p:cNvSpPr>
          <p:nvPr>
            <p:ph type="sldImg"/>
          </p:nvPr>
        </p:nvSpPr>
        <p:spPr bwMode="auto">
          <a:xfrm>
            <a:off x="823913" y="1006475"/>
            <a:ext cx="6121400" cy="3444875"/>
          </a:xfrm>
          <a:prstGeom prst="rect">
            <a:avLst/>
          </a:prstGeom>
          <a:noFill/>
          <a:ln w="9525">
            <a:noFill/>
            <a:miter lim="800000"/>
            <a:headEnd/>
            <a:tailEnd/>
          </a:ln>
        </p:spPr>
      </p:sp>
      <p:sp>
        <p:nvSpPr>
          <p:cNvPr id="2050" name="Rectangle 2"/>
          <p:cNvSpPr>
            <a:spLocks noGrp="1" noChangeArrowheads="1"/>
          </p:cNvSpPr>
          <p:nvPr>
            <p:ph type="body"/>
          </p:nvPr>
        </p:nvSpPr>
        <p:spPr bwMode="auto">
          <a:xfrm>
            <a:off x="1185863" y="4787900"/>
            <a:ext cx="5405437" cy="3824288"/>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a:p>
        </p:txBody>
      </p:sp>
    </p:spTree>
    <p:extLst>
      <p:ext uri="{BB962C8B-B14F-4D97-AF65-F5344CB8AC3E}">
        <p14:creationId xmlns:p14="http://schemas.microsoft.com/office/powerpoint/2010/main" val="4088421580"/>
      </p:ext>
    </p:extLst>
  </p:cSld>
  <p:clrMap bg1="lt1" tx1="dk1" bg2="lt2" tx2="dk2" accent1="accent1" accent2="accent2" accent3="accent3" accent4="accent4" accent5="accent5" accent6="accent6" hlink="hlink" folHlink="folHlink"/>
  <p:notesStyle>
    <a:lvl1pPr algn="l" defTabSz="455613" rtl="0" eaLnBrk="0" fontAlgn="base" hangingPunct="0">
      <a:spcBef>
        <a:spcPct val="30000"/>
      </a:spcBef>
      <a:spcAft>
        <a:spcPct val="0"/>
      </a:spcAft>
      <a:buClr>
        <a:srgbClr val="000000"/>
      </a:buClr>
      <a:buSzPct val="100000"/>
      <a:buFont typeface="Times New Roman" pitchFamily="-72" charset="0"/>
      <a:defRPr sz="1200" kern="1200">
        <a:solidFill>
          <a:srgbClr val="000000"/>
        </a:solidFill>
        <a:latin typeface="Times New Roman" pitchFamily="18" charset="0"/>
        <a:ea typeface="MS PGothic" pitchFamily="34" charset="-128"/>
        <a:cs typeface="MS PGothic" charset="0"/>
      </a:defRPr>
    </a:lvl1pPr>
    <a:lvl2pPr marL="37931725" indent="-37474525" algn="l" defTabSz="455613" rtl="0" eaLnBrk="0" fontAlgn="base" hangingPunct="0">
      <a:spcBef>
        <a:spcPct val="30000"/>
      </a:spcBef>
      <a:spcAft>
        <a:spcPct val="0"/>
      </a:spcAft>
      <a:buClr>
        <a:srgbClr val="000000"/>
      </a:buClr>
      <a:buSzPct val="100000"/>
      <a:buFont typeface="Times New Roman" pitchFamily="-72" charset="0"/>
      <a:defRPr sz="1200" kern="1200">
        <a:solidFill>
          <a:srgbClr val="000000"/>
        </a:solidFill>
        <a:latin typeface="Times New Roman" pitchFamily="18" charset="0"/>
        <a:ea typeface="MS PGothic" pitchFamily="34" charset="-128"/>
        <a:cs typeface="+mn-cs"/>
      </a:defRPr>
    </a:lvl2pPr>
    <a:lvl3pPr marL="11430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ＭＳ Ｐゴシック" pitchFamily="-72" charset="-128"/>
      </a:defRPr>
    </a:lvl3pPr>
    <a:lvl4pPr marL="16002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mn-cs"/>
      </a:defRPr>
    </a:lvl4pPr>
    <a:lvl5pPr marL="20574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mn-cs"/>
      </a:defRPr>
    </a:lvl5pPr>
    <a:lvl6pPr marL="2285289" algn="l" defTabSz="914115" rtl="0" eaLnBrk="1" latinLnBrk="0" hangingPunct="1">
      <a:defRPr sz="1200" kern="1200">
        <a:solidFill>
          <a:schemeClr val="tx1"/>
        </a:solidFill>
        <a:latin typeface="+mn-lt"/>
        <a:ea typeface="+mn-ea"/>
        <a:cs typeface="+mn-cs"/>
      </a:defRPr>
    </a:lvl6pPr>
    <a:lvl7pPr marL="2742347" algn="l" defTabSz="914115" rtl="0" eaLnBrk="1" latinLnBrk="0" hangingPunct="1">
      <a:defRPr sz="1200" kern="1200">
        <a:solidFill>
          <a:schemeClr val="tx1"/>
        </a:solidFill>
        <a:latin typeface="+mn-lt"/>
        <a:ea typeface="+mn-ea"/>
        <a:cs typeface="+mn-cs"/>
      </a:defRPr>
    </a:lvl7pPr>
    <a:lvl8pPr marL="3199405" algn="l" defTabSz="914115" rtl="0" eaLnBrk="1" latinLnBrk="0" hangingPunct="1">
      <a:defRPr sz="1200" kern="1200">
        <a:solidFill>
          <a:schemeClr val="tx1"/>
        </a:solidFill>
        <a:latin typeface="+mn-lt"/>
        <a:ea typeface="+mn-ea"/>
        <a:cs typeface="+mn-cs"/>
      </a:defRPr>
    </a:lvl8pPr>
    <a:lvl9pPr marL="3656462" algn="l" defTabSz="91411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6652B-07B4-97A9-5A71-963A87067AE0}"/>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8EEC7358-8D16-3D7F-D510-CF91D874C43C}"/>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9A4D6E08-1B32-E14C-ED74-EE1E9D07EBA8}"/>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84716878-8E67-F0FF-00D7-D316AEE51F21}"/>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13541145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E1C60-8526-9EE8-61EF-5811B10C7E90}"/>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E2ACA06B-D297-1663-AACB-8F9700785BB4}"/>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17</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31EDDBB8-04D4-8B3B-3515-6B46496599B1}"/>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01A18535-6CDB-33E3-B6BE-4E1FE0E73A24}"/>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5805216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FB1D2-9FDA-B06C-7B9F-EF1023A72E41}"/>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383C1822-58F5-CBB2-56A9-5F4D1B416251}"/>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18</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EE1A30FB-5620-33AB-D9EA-DE4315C31F80}"/>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416C3E6C-4861-C60F-CDCF-F7E19E50EFEF}"/>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8532242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B4F17-F967-CE39-FE05-201889C0D455}"/>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DEBB2DFD-040E-2319-81D1-A44B8D8ABD9D}"/>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20</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27A39F5B-72B7-BBE0-2B63-AB8ED99D9727}"/>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24858D42-8EA0-F512-668C-6ACC5C78ED98}"/>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6166912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44716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91A6B-202D-592D-1B0E-2EC73A04EEB0}"/>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817EFF86-CCDD-116A-A938-72B97F2EF80D}"/>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25</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67DFD7D4-91D4-032F-1510-67517D480A44}"/>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8060D36A-E943-3B40-7CDD-E58FC24CB2C1}"/>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5693246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26</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p:cNvSpPr>
            <a:spLocks noGrp="1" noRot="1" noChangeAspect="1" noChangeArrowheads="1" noTextEdit="1"/>
          </p:cNvSpPr>
          <p:nvPr>
            <p:ph type="sldImg"/>
          </p:nvPr>
        </p:nvSpPr>
        <p:spPr>
          <a:xfrm>
            <a:off x="823913" y="1006475"/>
            <a:ext cx="6121400" cy="3444875"/>
          </a:xfrm>
        </p:spPr>
      </p:sp>
      <p:sp>
        <p:nvSpPr>
          <p:cNvPr id="74755" name="Rectangle 3"/>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8315282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E1C60-8526-9EE8-61EF-5811B10C7E90}"/>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E2ACA06B-D297-1663-AACB-8F9700785BB4}"/>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27</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31EDDBB8-04D4-8B3B-3515-6B46496599B1}"/>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01A18535-6CDB-33E3-B6BE-4E1FE0E73A24}"/>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9836017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E1C60-8526-9EE8-61EF-5811B10C7E90}"/>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E2ACA06B-D297-1663-AACB-8F9700785BB4}"/>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28</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31EDDBB8-04D4-8B3B-3515-6B46496599B1}"/>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01A18535-6CDB-33E3-B6BE-4E1FE0E73A24}"/>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580521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FB1D2-9FDA-B06C-7B9F-EF1023A72E41}"/>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383C1822-58F5-CBB2-56A9-5F4D1B416251}"/>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29</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EE1A30FB-5620-33AB-D9EA-DE4315C31F80}"/>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416C3E6C-4861-C60F-CDCF-F7E19E50EFEF}"/>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8532242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6652B-07B4-97A9-5A71-963A87067AE0}"/>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8EEC7358-8D16-3D7F-D510-CF91D874C43C}"/>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30</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9A4D6E08-1B32-E14C-ED74-EE1E9D07EBA8}"/>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84716878-8E67-F0FF-00D7-D316AEE51F21}"/>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1354114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44716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04480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929562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20B75-0BFD-4626-D0DC-4DD95F0F38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936BF7-7FA8-3396-4C40-9444A55E57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B22AC7-49E2-91BD-EEFA-3EDA6F57454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95232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7FAAF-BCFE-8B8E-E072-F3B6EBDB8E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E7F5CC-58F1-8F39-79DC-F2521BD989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E81E3D-B076-E19E-D461-4BD3E3E3D94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23458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030C8-A739-C5FC-D657-483D4194D4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84E165-9A1C-4DCE-F786-B8ADC42135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A7FAED-0CB1-CAE1-6DCD-2D078E580B8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867440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7ADBB-7E6D-1418-3E08-F639CF886C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D11EDD-AE91-421E-148D-73DA0A1B44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6946E2-D57F-3FC9-7FFD-CCC392D1D2D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308543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892B95-A48F-4221-A474-B539BB35F50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912786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892B95-A48F-4221-A474-B539BB35F50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10889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970938" y="8829967"/>
            <a:ext cx="3037840" cy="464820"/>
          </a:xfrm>
          <a:prstGeom prst="rect">
            <a:avLst/>
          </a:prstGeom>
          <a:noFill/>
          <a:ln w="9525">
            <a:noFill/>
            <a:miter lim="800000"/>
            <a:headEnd/>
            <a:tailEnd/>
          </a:ln>
        </p:spPr>
        <p:txBody>
          <a:bodyPr lIns="93169" tIns="46585" rIns="93169" bIns="46585" anchor="b"/>
          <a:lstStyle/>
          <a:p>
            <a:pPr marL="0" marR="0" lvl="0" indent="0" algn="r" defTabSz="457200" rtl="0" eaLnBrk="1" fontAlgn="auto" latinLnBrk="0" hangingPunct="1">
              <a:lnSpc>
                <a:spcPct val="100000"/>
              </a:lnSpc>
              <a:spcBef>
                <a:spcPts val="0"/>
              </a:spcBef>
              <a:spcAft>
                <a:spcPts val="0"/>
              </a:spcAft>
              <a:buClrTx/>
              <a:buSzTx/>
              <a:buFontTx/>
              <a:buNone/>
              <a:tabLst/>
              <a:defRPr/>
            </a:pPr>
            <a:fld id="{C1CEFC9B-A404-4605-8D78-0F436800D7A6}" type="slidenum">
              <a:rPr kumimoji="0" lang="fr-FR" sz="1200" b="0" i="0" u="none" strike="noStrike" kern="1200" cap="none" spc="0" normalizeH="0" baseline="0" noProof="0">
                <a:ln>
                  <a:noFill/>
                </a:ln>
                <a:solidFill>
                  <a:srgbClr val="000000"/>
                </a:solidFill>
                <a:effectLst/>
                <a:uLnTx/>
                <a:uFillTx/>
                <a:latin typeface="Aptos" panose="02110004020202020204"/>
                <a:ea typeface="ＭＳ Ｐゴシック" charset="-128"/>
                <a:cs typeface="ＭＳ Ｐゴシック" charset="-128"/>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fr-FR" sz="1200" b="0" i="0" u="none" strike="noStrike" kern="1200" cap="none" spc="0" normalizeH="0" baseline="0" noProof="0">
              <a:ln>
                <a:noFill/>
              </a:ln>
              <a:solidFill>
                <a:srgbClr val="000000"/>
              </a:solidFill>
              <a:effectLst/>
              <a:uLnTx/>
              <a:uFillTx/>
              <a:latin typeface="Aptos" panose="02110004020202020204"/>
              <a:ea typeface="ＭＳ Ｐゴシック" charset="-128"/>
              <a:cs typeface="ＭＳ Ｐゴシック" charset="-128"/>
            </a:endParaRPr>
          </a:p>
        </p:txBody>
      </p:sp>
      <p:sp>
        <p:nvSpPr>
          <p:cNvPr id="55299" name="Rectangle 2"/>
          <p:cNvSpPr>
            <a:spLocks noGrp="1" noRot="1" noChangeAspect="1" noChangeArrowheads="1" noTextEdit="1"/>
          </p:cNvSpPr>
          <p:nvPr>
            <p:ph type="sldImg"/>
          </p:nvPr>
        </p:nvSpPr>
        <p:spPr bwMode="auto">
          <a:xfrm>
            <a:off x="407988" y="696913"/>
            <a:ext cx="6197600" cy="3486150"/>
          </a:xfrm>
          <a:prstGeom prst="rect">
            <a:avLst/>
          </a:prstGeom>
          <a:solidFill>
            <a:srgbClr val="FFFFFF"/>
          </a:solidFill>
          <a:ln>
            <a:solidFill>
              <a:srgbClr val="000000"/>
            </a:solidFill>
            <a:miter lim="800000"/>
            <a:headEnd/>
            <a:tailEnd/>
          </a:ln>
        </p:spPr>
      </p:sp>
      <p:sp>
        <p:nvSpPr>
          <p:cNvPr id="55300" name="Rectangle 3"/>
          <p:cNvSpPr>
            <a:spLocks noGrp="1" noChangeArrowheads="1"/>
          </p:cNvSpPr>
          <p:nvPr>
            <p:ph type="body" idx="1"/>
          </p:nvPr>
        </p:nvSpPr>
        <p:spPr bwMode="auto">
          <a:xfrm>
            <a:off x="701040" y="4415790"/>
            <a:ext cx="5608320" cy="4183380"/>
          </a:xfrm>
          <a:prstGeom prst="rect">
            <a:avLst/>
          </a:prstGeom>
          <a:noFill/>
          <a:ln>
            <a:solidFill>
              <a:srgbClr val="000000"/>
            </a:solidFill>
            <a:miter lim="800000"/>
            <a:headEnd/>
            <a:tailEnd/>
          </a:ln>
        </p:spPr>
        <p:txBody>
          <a:bodyPr lIns="93169" tIns="46585" rIns="93169" bIns="46585"/>
          <a:lstStyle/>
          <a:p>
            <a:endParaRPr lang="en-US" dirty="0"/>
          </a:p>
        </p:txBody>
      </p:sp>
    </p:spTree>
    <p:extLst>
      <p:ext uri="{BB962C8B-B14F-4D97-AF65-F5344CB8AC3E}">
        <p14:creationId xmlns:p14="http://schemas.microsoft.com/office/powerpoint/2010/main" val="7204155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892B95-A48F-4221-A474-B539BB35F50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266816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F2FBE-0552-5B74-B929-A021F402FA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40BEEE-EA50-C485-A9AF-C7380EC008F9}"/>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258DEE1D-A680-ED12-D8B8-D3E715FC69E0}"/>
              </a:ext>
            </a:extLst>
          </p:cNvPr>
          <p:cNvSpPr>
            <a:spLocks noGrp="1"/>
          </p:cNvSpPr>
          <p:nvPr>
            <p:ph type="body" idx="1"/>
          </p:nvPr>
        </p:nvSpPr>
        <p:spPr>
          <a:xfrm>
            <a:off x="685800" y="4229101"/>
            <a:ext cx="5486400" cy="4557090"/>
          </a:xfrm>
        </p:spPr>
        <p:txBody>
          <a:bodyPr/>
          <a:lstStyle/>
          <a:p>
            <a:pPr>
              <a:spcAft>
                <a:spcPts val="300"/>
              </a:spcAft>
            </a:pPr>
            <a:endParaRPr lang="en-US" dirty="0"/>
          </a:p>
        </p:txBody>
      </p:sp>
    </p:spTree>
    <p:extLst>
      <p:ext uri="{BB962C8B-B14F-4D97-AF65-F5344CB8AC3E}">
        <p14:creationId xmlns:p14="http://schemas.microsoft.com/office/powerpoint/2010/main" val="20666190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99052" y="4400550"/>
            <a:ext cx="5486400" cy="4451902"/>
          </a:xfrm>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6F95BE-3533-4596-8B58-55170709128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3654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5F18D-EA68-5B5E-451F-F49CB65E73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13F1DC-4207-4D70-1311-B09A9C042F7D}"/>
              </a:ext>
            </a:extLst>
          </p:cNvPr>
          <p:cNvSpPr>
            <a:spLocks noGrp="1" noRot="1" noChangeAspect="1"/>
          </p:cNvSpPr>
          <p:nvPr>
            <p:ph type="sldImg"/>
          </p:nvPr>
        </p:nvSpPr>
        <p:spPr/>
        <p:txBody>
          <a:bodyPr/>
          <a:lstStyle/>
          <a:p>
            <a:endParaRPr lang="de-DE"/>
          </a:p>
        </p:txBody>
      </p:sp>
      <p:sp>
        <p:nvSpPr>
          <p:cNvPr id="4" name="Slide Number Placeholder 3">
            <a:extLst>
              <a:ext uri="{FF2B5EF4-FFF2-40B4-BE49-F238E27FC236}">
                <a16:creationId xmlns:a16="http://schemas.microsoft.com/office/drawing/2014/main" id="{47C071A3-EFCD-466B-5A95-87298F6A455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D4466256-4C4C-0891-399A-B2A69D045609}"/>
              </a:ext>
            </a:extLst>
          </p:cNvPr>
          <p:cNvSpPr txBox="1"/>
          <p:nvPr/>
        </p:nvSpPr>
        <p:spPr>
          <a:xfrm>
            <a:off x="685800" y="4229100"/>
            <a:ext cx="5181600" cy="447814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Here is the primary end-point of </a:t>
            </a:r>
            <a:r>
              <a:rPr kumimoji="0" 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pCR</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/MRD. The Odds Ratio was 10.17, statistically significant and a 9-fold improvement in </a:t>
            </a:r>
            <a:r>
              <a:rPr kumimoji="0" 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pCR</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/MRD with apalutamide/ADT compared to placebo/ADT. More than half of the responses in the apalutamide cohort were </a:t>
            </a:r>
            <a:r>
              <a:rPr kumimoji="0" 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pCR</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457200" rtl="0" eaLnBrk="1" fontAlgn="auto" latinLnBrk="0" hangingPunct="1">
              <a:lnSpc>
                <a:spcPct val="100000"/>
              </a:lnSpc>
              <a:spcBef>
                <a:spcPts val="0"/>
              </a:spcBef>
              <a:spcAft>
                <a:spcPts val="3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exploratory endpoint of residual cancer burden was 30% for apalutamide/ADT and 11% for placebo/ADT -  a 3.4-fold difference. Both </a:t>
            </a:r>
            <a:r>
              <a:rPr kumimoji="0" 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pCR</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/MRD and RCB support better tumor response for apalutamide/ADT compared to placebo/ADT. </a:t>
            </a:r>
          </a:p>
        </p:txBody>
      </p:sp>
      <p:sp>
        <p:nvSpPr>
          <p:cNvPr id="7" name="Notes Placeholder 6">
            <a:extLst>
              <a:ext uri="{FF2B5EF4-FFF2-40B4-BE49-F238E27FC236}">
                <a16:creationId xmlns:a16="http://schemas.microsoft.com/office/drawing/2014/main" id="{DB58D0A4-99BF-D159-5242-5688FDC213F3}"/>
              </a:ext>
            </a:extLst>
          </p:cNvPr>
          <p:cNvSpPr>
            <a:spLocks noGrp="1"/>
          </p:cNvSpPr>
          <p:nvPr>
            <p:ph type="body" sz="quarter" idx="3"/>
          </p:nvPr>
        </p:nvSpPr>
        <p:spPr>
          <a:xfrm flipH="1">
            <a:off x="6758609" y="7007087"/>
            <a:ext cx="97804" cy="308113"/>
          </a:xfrm>
        </p:spPr>
        <p:txBody>
          <a:bodyPr/>
          <a:lstStyle/>
          <a:p>
            <a:endParaRPr lang="en-US"/>
          </a:p>
        </p:txBody>
      </p:sp>
    </p:spTree>
    <p:extLst>
      <p:ext uri="{BB962C8B-B14F-4D97-AF65-F5344CB8AC3E}">
        <p14:creationId xmlns:p14="http://schemas.microsoft.com/office/powerpoint/2010/main" val="34203705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7CCCC-E726-0FBA-CF32-7B693B68FE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293F11-0D48-EBF2-D7F7-E3CF2A2D1BAD}"/>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67FE647D-0FE6-F31F-7445-4660907B1C67}"/>
              </a:ext>
            </a:extLst>
          </p:cNvPr>
          <p:cNvSpPr>
            <a:spLocks noGrp="1"/>
          </p:cNvSpPr>
          <p:nvPr>
            <p:ph type="body" idx="1"/>
          </p:nvPr>
        </p:nvSpPr>
        <p:spPr>
          <a:xfrm>
            <a:off x="685800" y="4400549"/>
            <a:ext cx="5486400" cy="4504911"/>
          </a:xfrm>
        </p:spPr>
        <p:txBody>
          <a:bodyPr/>
          <a:lstStyle/>
          <a:p>
            <a:pPr>
              <a:spcAft>
                <a:spcPts val="600"/>
              </a:spcAft>
            </a:pPr>
            <a:endParaRPr lang="en-US" dirty="0"/>
          </a:p>
        </p:txBody>
      </p:sp>
      <p:sp>
        <p:nvSpPr>
          <p:cNvPr id="4" name="Slide Number Placeholder 3">
            <a:extLst>
              <a:ext uri="{FF2B5EF4-FFF2-40B4-BE49-F238E27FC236}">
                <a16:creationId xmlns:a16="http://schemas.microsoft.com/office/drawing/2014/main" id="{7417EF8E-6A95-8AE2-6B14-5439245B030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6F95BE-3533-4596-8B58-55170709128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76003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a:xfrm>
            <a:off x="685800" y="4400550"/>
            <a:ext cx="5486400" cy="4425398"/>
          </a:xfrm>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6F95BE-3533-4596-8B58-55170709128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953897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892B95-A48F-4221-A474-B539BB35F50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247895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892B95-A48F-4221-A474-B539BB35F50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061539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892B95-A48F-4221-A474-B539BB35F50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44618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892B95-A48F-4221-A474-B539BB35F50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203980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892B95-A48F-4221-A474-B539BB35F50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415267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892B95-A48F-4221-A474-B539BB35F50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940230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892B95-A48F-4221-A474-B539BB35F50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2222971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892B95-A48F-4221-A474-B539BB35F50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01667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892B95-A48F-4221-A474-B539BB35F50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1940128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892B95-A48F-4221-A474-B539BB35F50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S PGothic" charset="0"/>
                <a:cs typeface="+mn-cs"/>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Aptos" panose="02110004020202020204"/>
              <a:ea typeface="MS PGothic" charset="0"/>
              <a:cs typeface="+mn-cs"/>
            </a:endParaRPr>
          </a:p>
        </p:txBody>
      </p:sp>
    </p:spTree>
    <p:extLst>
      <p:ext uri="{BB962C8B-B14F-4D97-AF65-F5344CB8AC3E}">
        <p14:creationId xmlns:p14="http://schemas.microsoft.com/office/powerpoint/2010/main" val="41540247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C3E52-CBEE-02EA-8F20-C83AEDB00F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E483DD-5CD9-2B54-C83E-CE0569993A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EFAB79-F561-B839-0B4F-D5F049BE2F0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8435066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EAA9BA-ECFB-4F8B-8BDE-D136392DEF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233269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2" tIns="45716" rIns="91432" bIns="45716" anchor="b"/>
          <a:lstStyle/>
          <a:p>
            <a:pPr marL="0" marR="0" lvl="0" indent="0" algn="r" defTabSz="914400" rtl="0" eaLnBrk="1" fontAlgn="auto" latinLnBrk="0" hangingPunct="1">
              <a:lnSpc>
                <a:spcPct val="100000"/>
              </a:lnSpc>
              <a:spcBef>
                <a:spcPts val="0"/>
              </a:spcBef>
              <a:spcAft>
                <a:spcPts val="0"/>
              </a:spcAft>
              <a:buClrTx/>
              <a:buSzTx/>
              <a:buFontTx/>
              <a:buNone/>
              <a:tabLst/>
              <a:defRPr/>
            </a:pPr>
            <a:fld id="{C1CEFC9B-A404-4605-8D78-0F436800D7A6}" type="slidenum">
              <a:rPr kumimoji="0" lang="fr-FR" sz="1200" b="0" i="0" u="none" strike="noStrike" kern="1200" cap="none" spc="0" normalizeH="0" baseline="0" noProof="0">
                <a:ln>
                  <a:noFill/>
                </a:ln>
                <a:solidFill>
                  <a:srgbClr val="000000"/>
                </a:solidFill>
                <a:effectLst/>
                <a:uLnTx/>
                <a:uFillTx/>
                <a:latin typeface="Calibri"/>
                <a:ea typeface="ＭＳ Ｐゴシック" charset="-128"/>
                <a:cs typeface="ＭＳ Ｐゴシック" charset="-128"/>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fr-FR" sz="1200" b="0" i="0" u="none" strike="noStrike" kern="1200" cap="none" spc="0" normalizeH="0" baseline="0" noProof="0">
              <a:ln>
                <a:noFill/>
              </a:ln>
              <a:solidFill>
                <a:srgbClr val="000000"/>
              </a:solidFill>
              <a:effectLst/>
              <a:uLnTx/>
              <a:uFillTx/>
              <a:latin typeface="Calibri"/>
              <a:ea typeface="ＭＳ Ｐゴシック" charset="-128"/>
              <a:cs typeface="ＭＳ Ｐゴシック" charset="-128"/>
            </a:endParaRPr>
          </a:p>
        </p:txBody>
      </p:sp>
      <p:sp>
        <p:nvSpPr>
          <p:cNvPr id="55299" name="Rectangle 2"/>
          <p:cNvSpPr>
            <a:spLocks noGrp="1" noRot="1" noChangeAspect="1" noChangeArrowheads="1" noTextEdit="1"/>
          </p:cNvSpPr>
          <p:nvPr>
            <p:ph type="sldImg"/>
          </p:nvPr>
        </p:nvSpPr>
        <p:spPr bwMode="auto">
          <a:xfrm>
            <a:off x="382588" y="685800"/>
            <a:ext cx="6096000" cy="3429000"/>
          </a:xfrm>
          <a:prstGeom prst="rect">
            <a:avLst/>
          </a:prstGeom>
          <a:solidFill>
            <a:srgbClr val="FFFFFF"/>
          </a:solidFill>
          <a:ln>
            <a:solidFill>
              <a:srgbClr val="000000"/>
            </a:solidFill>
            <a:miter lim="800000"/>
            <a:headEnd/>
            <a:tailEnd/>
          </a:ln>
        </p:spPr>
      </p:sp>
      <p:sp>
        <p:nvSpPr>
          <p:cNvPr id="55300" name="Rectangle 3"/>
          <p:cNvSpPr>
            <a:spLocks noGrp="1" noChangeArrowheads="1"/>
          </p:cNvSpPr>
          <p:nvPr>
            <p:ph type="body" idx="1"/>
          </p:nvPr>
        </p:nvSpPr>
        <p:spPr bwMode="auto">
          <a:xfrm>
            <a:off x="685800" y="4343400"/>
            <a:ext cx="5486400" cy="4114800"/>
          </a:xfrm>
          <a:prstGeom prst="rect">
            <a:avLst/>
          </a:prstGeom>
          <a:noFill/>
          <a:ln>
            <a:solidFill>
              <a:srgbClr val="000000"/>
            </a:solidFill>
            <a:miter lim="800000"/>
            <a:headEnd/>
            <a:tailEnd/>
          </a:ln>
        </p:spPr>
        <p:txBody>
          <a:bodyPr lIns="91432" tIns="45716" rIns="91432" bIns="45716"/>
          <a:lstStyle/>
          <a:p>
            <a:endParaRPr lang="en-US" dirty="0"/>
          </a:p>
        </p:txBody>
      </p:sp>
    </p:spTree>
    <p:extLst>
      <p:ext uri="{BB962C8B-B14F-4D97-AF65-F5344CB8AC3E}">
        <p14:creationId xmlns:p14="http://schemas.microsoft.com/office/powerpoint/2010/main" val="895128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3995510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EAA9BA-ECFB-4F8B-8BDE-D136392DEF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970980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EAA9BA-ECFB-4F8B-8BDE-D136392DEF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649996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EAA9BA-ECFB-4F8B-8BDE-D136392DEF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18049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EAA9BA-ECFB-4F8B-8BDE-D136392DEF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785571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EAA9BA-ECFB-4F8B-8BDE-D136392DEF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777100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EAA9BA-ECFB-4F8B-8BDE-D136392DEF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639588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7747AE-054F-45C8-A936-62C8855FE08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044300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7747AE-054F-45C8-A936-62C8855FE08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585932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EAA9BA-ECFB-4F8B-8BDE-D136392DEF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695781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EAA9BA-ECFB-4F8B-8BDE-D136392DEF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050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4553589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EAA9BA-ECFB-4F8B-8BDE-D136392DEF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608259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EAA9BA-ECFB-4F8B-8BDE-D136392DEF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203057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EAA9BA-ECFB-4F8B-8BDE-D136392DEF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127758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EAA9BA-ECFB-4F8B-8BDE-D136392DEF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763396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EAA9BA-ECFB-4F8B-8BDE-D136392DEF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294843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EAA9BA-ECFB-4F8B-8BDE-D136392DEF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724307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7747AE-054F-45C8-A936-62C8855FE0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476098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7747AE-054F-45C8-A936-62C8855FE0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233769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96CC7-B99D-8863-8304-09BE41D3A5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DDF51E-B29F-9786-DB01-3A5B7B81FC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ECE0E3-11AC-2090-1A04-E136ED40332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D25077B-2F00-3ED8-6F0F-FD634CCA57A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2157A9-B082-49A2-A3F3-99D94CF3D04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9914566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EAA9BA-ECFB-4F8B-8BDE-D136392DEF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8027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91A6B-202D-592D-1B0E-2EC73A04EEB0}"/>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817EFF86-CCDD-116A-A938-72B97F2EF80D}"/>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14</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67DFD7D4-91D4-032F-1510-67517D480A44}"/>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8060D36A-E943-3B40-7CDD-E58FC24CB2C1}"/>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56932463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EAA9BA-ECFB-4F8B-8BDE-D136392DEF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116820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D42E7-24E5-ABED-DB0E-30681BEF0D18}"/>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3D91FEBC-AA7E-A3FE-7696-38AD725BB62C}"/>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105</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E509AC11-968B-38C4-3FD5-52F5B0C08057}"/>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547B2020-5CF9-5F3D-5B93-418E6E474D1C}"/>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298056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15</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p:cNvSpPr>
            <a:spLocks noGrp="1" noRot="1" noChangeAspect="1" noChangeArrowheads="1" noTextEdit="1"/>
          </p:cNvSpPr>
          <p:nvPr>
            <p:ph type="sldImg"/>
          </p:nvPr>
        </p:nvSpPr>
        <p:spPr>
          <a:xfrm>
            <a:off x="823913" y="1006475"/>
            <a:ext cx="6121400" cy="3444875"/>
          </a:xfrm>
        </p:spPr>
      </p:sp>
      <p:sp>
        <p:nvSpPr>
          <p:cNvPr id="74755" name="Rectangle 3"/>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8315282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E1C60-8526-9EE8-61EF-5811B10C7E90}"/>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E2ACA06B-D297-1663-AACB-8F9700785BB4}"/>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16</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31EDDBB8-04D4-8B3B-3515-6B46496599B1}"/>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01A18535-6CDB-33E3-B6BE-4E1FE0E73A24}"/>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983601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jpg"/><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7.jpe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jpg"/><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2.jpeg"/><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2.jpeg"/><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3.jpeg"/><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jpg"/><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jpg"/><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jpg"/><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41239635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40540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5314912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userDrawn="1">
  <p:cSld name="2 Plain Cropp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60140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96235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F7106E14-CE52-40CD-9D24-BF790A5D6BA1}" type="datetimeFigureOut">
              <a:rPr lang="en-US" smtClean="0"/>
              <a:t>7/29/26</a:t>
            </a:fld>
            <a:endParaRPr lang="en-US"/>
          </a:p>
        </p:txBody>
      </p:sp>
      <p:sp>
        <p:nvSpPr>
          <p:cNvPr id="5" name="Footer Placeholder 4"/>
          <p:cNvSpPr>
            <a:spLocks noGrp="1"/>
          </p:cNvSpPr>
          <p:nvPr>
            <p:ph type="ftr" sz="quarter" idx="11"/>
          </p:nvPr>
        </p:nvSpPr>
        <p:spPr>
          <a:xfrm>
            <a:off x="3962399" y="5870575"/>
            <a:ext cx="4893958" cy="377825"/>
          </a:xfrm>
        </p:spPr>
        <p:txBody>
          <a:bodyPr/>
          <a:lstStyle/>
          <a:p>
            <a:endParaRPr lang="en-US"/>
          </a:p>
        </p:txBody>
      </p:sp>
      <p:sp>
        <p:nvSpPr>
          <p:cNvPr id="6" name="Slide Number Placeholder 5"/>
          <p:cNvSpPr>
            <a:spLocks noGrp="1"/>
          </p:cNvSpPr>
          <p:nvPr>
            <p:ph type="sldNum" sz="quarter" idx="12"/>
          </p:nvPr>
        </p:nvSpPr>
        <p:spPr>
          <a:xfrm>
            <a:off x="10608958" y="5870575"/>
            <a:ext cx="551167" cy="377825"/>
          </a:xfrm>
        </p:spPr>
        <p:txBody>
          <a:bodyPr/>
          <a:lstStyle/>
          <a:p>
            <a:fld id="{3F79348C-31C8-4E25-BFA5-F7B9814C55CD}" type="slidenum">
              <a:rPr lang="en-US" smtClean="0"/>
              <a:t>‹#›</a:t>
            </a:fld>
            <a:endParaRPr lang="en-US"/>
          </a:p>
        </p:txBody>
      </p:sp>
    </p:spTree>
    <p:extLst>
      <p:ext uri="{BB962C8B-B14F-4D97-AF65-F5344CB8AC3E}">
        <p14:creationId xmlns:p14="http://schemas.microsoft.com/office/powerpoint/2010/main" val="1931098805"/>
      </p:ext>
    </p:extLst>
  </p:cSld>
  <p:clrMapOvr>
    <a:overrideClrMapping bg1="dk1" tx1="lt1" bg2="dk2" tx2="lt2" accent1="accent1" accent2="accent2" accent3="accent3" accent4="accent4" accent5="accent5" accent6="accent6" hlink="hlink" folHlink="folHlink"/>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106E14-CE52-40CD-9D24-BF790A5D6BA1}"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79348C-31C8-4E25-BFA5-F7B9814C55CD}" type="slidenum">
              <a:rPr lang="en-US" smtClean="0"/>
              <a:t>‹#›</a:t>
            </a:fld>
            <a:endParaRPr lang="en-US"/>
          </a:p>
        </p:txBody>
      </p:sp>
    </p:spTree>
    <p:extLst>
      <p:ext uri="{BB962C8B-B14F-4D97-AF65-F5344CB8AC3E}">
        <p14:creationId xmlns:p14="http://schemas.microsoft.com/office/powerpoint/2010/main" val="399015097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106E14-CE52-40CD-9D24-BF790A5D6BA1}"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79348C-31C8-4E25-BFA5-F7B9814C55CD}" type="slidenum">
              <a:rPr lang="en-US" smtClean="0"/>
              <a:t>‹#›</a:t>
            </a:fld>
            <a:endParaRPr lang="en-US"/>
          </a:p>
        </p:txBody>
      </p:sp>
    </p:spTree>
    <p:extLst>
      <p:ext uri="{BB962C8B-B14F-4D97-AF65-F5344CB8AC3E}">
        <p14:creationId xmlns:p14="http://schemas.microsoft.com/office/powerpoint/2010/main" val="247878560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7106E14-CE52-40CD-9D24-BF790A5D6BA1}" type="datetimeFigureOut">
              <a:rPr lang="en-US" smtClean="0"/>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79348C-31C8-4E25-BFA5-F7B9814C55CD}" type="slidenum">
              <a:rPr lang="en-US" smtClean="0"/>
              <a:t>‹#›</a:t>
            </a:fld>
            <a:endParaRPr lang="en-US"/>
          </a:p>
        </p:txBody>
      </p:sp>
    </p:spTree>
    <p:extLst>
      <p:ext uri="{BB962C8B-B14F-4D97-AF65-F5344CB8AC3E}">
        <p14:creationId xmlns:p14="http://schemas.microsoft.com/office/powerpoint/2010/main" val="105847200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7106E14-CE52-40CD-9D24-BF790A5D6BA1}" type="datetimeFigureOut">
              <a:rPr lang="en-US" smtClean="0"/>
              <a:t>7/29/26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79348C-31C8-4E25-BFA5-F7B9814C55CD}" type="slidenum">
              <a:rPr lang="en-US" smtClean="0"/>
              <a:t>‹#›</a:t>
            </a:fld>
            <a:endParaRPr lang="en-US"/>
          </a:p>
        </p:txBody>
      </p:sp>
    </p:spTree>
    <p:extLst>
      <p:ext uri="{BB962C8B-B14F-4D97-AF65-F5344CB8AC3E}">
        <p14:creationId xmlns:p14="http://schemas.microsoft.com/office/powerpoint/2010/main" val="5764344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7106E14-CE52-40CD-9D24-BF790A5D6BA1}" type="datetimeFigureOut">
              <a:rPr lang="en-US" smtClean="0"/>
              <a:t>7/29/26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79348C-31C8-4E25-BFA5-F7B9814C55CD}" type="slidenum">
              <a:rPr lang="en-US" smtClean="0"/>
              <a:t>‹#›</a:t>
            </a:fld>
            <a:endParaRPr lang="en-US"/>
          </a:p>
        </p:txBody>
      </p:sp>
    </p:spTree>
    <p:extLst>
      <p:ext uri="{BB962C8B-B14F-4D97-AF65-F5344CB8AC3E}">
        <p14:creationId xmlns:p14="http://schemas.microsoft.com/office/powerpoint/2010/main" val="86421030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F7106E14-CE52-40CD-9D24-BF790A5D6BA1}" type="datetimeFigureOut">
              <a:rPr lang="en-US" smtClean="0"/>
              <a:t>7/29/26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79348C-31C8-4E25-BFA5-F7B9814C55CD}" type="slidenum">
              <a:rPr lang="en-US" smtClean="0"/>
              <a:t>‹#›</a:t>
            </a:fld>
            <a:endParaRPr lang="en-US"/>
          </a:p>
        </p:txBody>
      </p:sp>
    </p:spTree>
    <p:extLst>
      <p:ext uri="{BB962C8B-B14F-4D97-AF65-F5344CB8AC3E}">
        <p14:creationId xmlns:p14="http://schemas.microsoft.com/office/powerpoint/2010/main" val="1602628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257523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7106E14-CE52-40CD-9D24-BF790A5D6BA1}" type="datetimeFigureOut">
              <a:rPr lang="en-US" smtClean="0"/>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79348C-31C8-4E25-BFA5-F7B9814C55CD}" type="slidenum">
              <a:rPr lang="en-US" smtClean="0"/>
              <a:t>‹#›</a:t>
            </a:fld>
            <a:endParaRPr lang="en-US"/>
          </a:p>
        </p:txBody>
      </p:sp>
    </p:spTree>
    <p:extLst>
      <p:ext uri="{BB962C8B-B14F-4D97-AF65-F5344CB8AC3E}">
        <p14:creationId xmlns:p14="http://schemas.microsoft.com/office/powerpoint/2010/main" val="44042368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7106E14-CE52-40CD-9D24-BF790A5D6BA1}" type="datetimeFigureOut">
              <a:rPr lang="en-US" smtClean="0"/>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79348C-31C8-4E25-BFA5-F7B9814C55CD}" type="slidenum">
              <a:rPr lang="en-US" smtClean="0"/>
              <a:t>‹#›</a:t>
            </a:fld>
            <a:endParaRPr lang="en-US"/>
          </a:p>
        </p:txBody>
      </p:sp>
    </p:spTree>
    <p:extLst>
      <p:ext uri="{BB962C8B-B14F-4D97-AF65-F5344CB8AC3E}">
        <p14:creationId xmlns:p14="http://schemas.microsoft.com/office/powerpoint/2010/main" val="286578357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7106E14-CE52-40CD-9D24-BF790A5D6BA1}" type="datetimeFigureOut">
              <a:rPr lang="en-US" smtClean="0"/>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79348C-31C8-4E25-BFA5-F7B9814C55CD}" type="slidenum">
              <a:rPr lang="en-US" smtClean="0"/>
              <a:t>‹#›</a:t>
            </a:fld>
            <a:endParaRPr lang="en-US"/>
          </a:p>
        </p:txBody>
      </p:sp>
    </p:spTree>
    <p:extLst>
      <p:ext uri="{BB962C8B-B14F-4D97-AF65-F5344CB8AC3E}">
        <p14:creationId xmlns:p14="http://schemas.microsoft.com/office/powerpoint/2010/main" val="407595769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106E14-CE52-40CD-9D24-BF790A5D6BA1}"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79348C-31C8-4E25-BFA5-F7B9814C55CD}" type="slidenum">
              <a:rPr lang="en-US" smtClean="0"/>
              <a:t>‹#›</a:t>
            </a:fld>
            <a:endParaRPr lang="en-US"/>
          </a:p>
        </p:txBody>
      </p:sp>
    </p:spTree>
    <p:extLst>
      <p:ext uri="{BB962C8B-B14F-4D97-AF65-F5344CB8AC3E}">
        <p14:creationId xmlns:p14="http://schemas.microsoft.com/office/powerpoint/2010/main" val="384474159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106E14-CE52-40CD-9D24-BF790A5D6BA1}"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79348C-31C8-4E25-BFA5-F7B9814C55CD}" type="slidenum">
              <a:rPr lang="en-US" smtClean="0"/>
              <a:t>‹#›</a:t>
            </a:fld>
            <a:endParaRPr lang="en-US"/>
          </a:p>
        </p:txBody>
      </p:sp>
    </p:spTree>
    <p:extLst>
      <p:ext uri="{BB962C8B-B14F-4D97-AF65-F5344CB8AC3E}">
        <p14:creationId xmlns:p14="http://schemas.microsoft.com/office/powerpoint/2010/main" val="223524899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106E14-CE52-40CD-9D24-BF790A5D6BA1}"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79348C-31C8-4E25-BFA5-F7B9814C55CD}" type="slidenum">
              <a:rPr lang="en-US" smtClean="0"/>
              <a:t>‹#›</a:t>
            </a:fld>
            <a:endParaRPr lang="en-US"/>
          </a:p>
        </p:txBody>
      </p:sp>
    </p:spTree>
    <p:extLst>
      <p:ext uri="{BB962C8B-B14F-4D97-AF65-F5344CB8AC3E}">
        <p14:creationId xmlns:p14="http://schemas.microsoft.com/office/powerpoint/2010/main" val="326130066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106E14-CE52-40CD-9D24-BF790A5D6BA1}"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79348C-31C8-4E25-BFA5-F7B9814C55CD}" type="slidenum">
              <a:rPr lang="en-US" smtClean="0"/>
              <a:t>‹#›</a:t>
            </a:fld>
            <a:endParaRPr lang="en-US"/>
          </a:p>
        </p:txBody>
      </p:sp>
    </p:spTree>
    <p:extLst>
      <p:ext uri="{BB962C8B-B14F-4D97-AF65-F5344CB8AC3E}">
        <p14:creationId xmlns:p14="http://schemas.microsoft.com/office/powerpoint/2010/main" val="330048892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106E14-CE52-40CD-9D24-BF790A5D6BA1}"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79348C-31C8-4E25-BFA5-F7B9814C55CD}" type="slidenum">
              <a:rPr lang="en-US" smtClean="0"/>
              <a:t>‹#›</a:t>
            </a:fld>
            <a:endParaRPr lang="en-US"/>
          </a:p>
        </p:txBody>
      </p:sp>
    </p:spTree>
    <p:extLst>
      <p:ext uri="{BB962C8B-B14F-4D97-AF65-F5344CB8AC3E}">
        <p14:creationId xmlns:p14="http://schemas.microsoft.com/office/powerpoint/2010/main" val="26488127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106E14-CE52-40CD-9D24-BF790A5D6BA1}"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79348C-31C8-4E25-BFA5-F7B9814C55CD}" type="slidenum">
              <a:rPr lang="en-US" smtClean="0"/>
              <a:t>‹#›</a:t>
            </a:fld>
            <a:endParaRPr lang="en-US"/>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extLst>
      <p:ext uri="{BB962C8B-B14F-4D97-AF65-F5344CB8AC3E}">
        <p14:creationId xmlns:p14="http://schemas.microsoft.com/office/powerpoint/2010/main" val="287162457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106E14-CE52-40CD-9D24-BF790A5D6BA1}"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79348C-31C8-4E25-BFA5-F7B9814C55CD}" type="slidenum">
              <a:rPr lang="en-US" smtClean="0"/>
              <a:t>‹#›</a:t>
            </a:fld>
            <a:endParaRPr lang="en-US"/>
          </a:p>
        </p:txBody>
      </p:sp>
    </p:spTree>
    <p:extLst>
      <p:ext uri="{BB962C8B-B14F-4D97-AF65-F5344CB8AC3E}">
        <p14:creationId xmlns:p14="http://schemas.microsoft.com/office/powerpoint/2010/main" val="3242084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19522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F019-F863-44AE-B94B-A2CDE4263E74}"/>
              </a:ext>
            </a:extLst>
          </p:cNvPr>
          <p:cNvSpPr>
            <a:spLocks noGrp="1"/>
          </p:cNvSpPr>
          <p:nvPr>
            <p:ph type="title"/>
          </p:nvPr>
        </p:nvSpPr>
        <p:spPr/>
        <p:txBody>
          <a:bodyPr/>
          <a:lstStyle/>
          <a:p>
            <a:r>
              <a:rPr lang="en-US"/>
              <a:t>Click to edit Master title style</a:t>
            </a:r>
          </a:p>
        </p:txBody>
      </p:sp>
      <p:sp>
        <p:nvSpPr>
          <p:cNvPr id="8" name="Content Placeholder 7">
            <a:extLst>
              <a:ext uri="{FF2B5EF4-FFF2-40B4-BE49-F238E27FC236}">
                <a16:creationId xmlns:a16="http://schemas.microsoft.com/office/drawing/2014/main" id="{BB8C6B39-612B-4E29-BDFC-1129EF94D685}"/>
              </a:ext>
            </a:extLst>
          </p:cNvPr>
          <p:cNvSpPr>
            <a:spLocks noGrp="1"/>
          </p:cNvSpPr>
          <p:nvPr>
            <p:ph sz="quarter" idx="13"/>
          </p:nvPr>
        </p:nvSpPr>
        <p:spPr>
          <a:xfrm>
            <a:off x="640080" y="1333500"/>
            <a:ext cx="10972800" cy="4518659"/>
          </a:xfrm>
        </p:spPr>
        <p:txBody>
          <a:bodyPr/>
          <a:lstStyle>
            <a:lvl2pPr>
              <a:defRPr lang="en-US" sz="2400" kern="1200" dirty="0">
                <a:solidFill>
                  <a:schemeClr val="bg1"/>
                </a:solidFill>
                <a:latin typeface="Arial" panose="020B0604020202020204" pitchFamily="34" charset="0"/>
                <a:ea typeface="+mn-ea"/>
                <a:cs typeface="Arial" panose="020B0604020202020204" pitchFamily="34" charset="0"/>
              </a:defRPr>
            </a:lvl2pPr>
          </a:lstStyle>
          <a:p>
            <a:pPr lvl="0"/>
            <a:r>
              <a:rPr lang="en-US"/>
              <a:t>Click to edit Master text styles</a:t>
            </a:r>
          </a:p>
          <a:p>
            <a:pPr marL="685800" lvl="1" indent="-228600" algn="l" defTabSz="914400" rtl="0" eaLnBrk="1" latinLnBrk="0" hangingPunct="1">
              <a:lnSpc>
                <a:spcPct val="100000"/>
              </a:lnSpc>
              <a:spcBef>
                <a:spcPts val="500"/>
              </a:spcBef>
              <a:buClr>
                <a:schemeClr val="bg1"/>
              </a:buClr>
              <a:buFont typeface="Wingdings" panose="05000000000000000000" pitchFamily="2" charset="2"/>
              <a:buChar char="§"/>
            </a:pPr>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07BC0B0E-85B0-5647-8D1C-9EE40FB0FA12}"/>
              </a:ext>
            </a:extLst>
          </p:cNvPr>
          <p:cNvSpPr>
            <a:spLocks noGrp="1"/>
          </p:cNvSpPr>
          <p:nvPr>
            <p:ph type="body" sz="quarter" idx="15" hasCustomPrompt="1"/>
          </p:nvPr>
        </p:nvSpPr>
        <p:spPr>
          <a:xfrm>
            <a:off x="3324404" y="6271847"/>
            <a:ext cx="5852160" cy="281354"/>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r>
              <a:rPr lang="en-US" dirty="0"/>
              <a:t>Mary-Ellen Taplin, MD, FASCO </a:t>
            </a:r>
          </a:p>
        </p:txBody>
      </p:sp>
    </p:spTree>
    <p:extLst>
      <p:ext uri="{BB962C8B-B14F-4D97-AF65-F5344CB8AC3E}">
        <p14:creationId xmlns:p14="http://schemas.microsoft.com/office/powerpoint/2010/main" val="372334003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74D7FB2-B0CA-4C96-0E9E-CB4BA9057AF8}"/>
              </a:ext>
            </a:extLst>
          </p:cNvPr>
          <p:cNvSpPr>
            <a:spLocks noGrp="1"/>
          </p:cNvSpPr>
          <p:nvPr>
            <p:ph type="title"/>
          </p:nvPr>
        </p:nvSpPr>
        <p:spPr>
          <a:xfrm>
            <a:off x="288303" y="262267"/>
            <a:ext cx="6713538" cy="457818"/>
          </a:xfrm>
        </p:spPr>
        <p:txBody>
          <a:bodyPr/>
          <a:lstStyle/>
          <a:p>
            <a:r>
              <a:rPr lang="en-US"/>
              <a:t>Click to edit Master title style</a:t>
            </a:r>
            <a:endParaRPr lang="en-GB"/>
          </a:p>
        </p:txBody>
      </p:sp>
      <p:sp>
        <p:nvSpPr>
          <p:cNvPr id="8" name="Content Placeholder 2">
            <a:extLst>
              <a:ext uri="{FF2B5EF4-FFF2-40B4-BE49-F238E27FC236}">
                <a16:creationId xmlns:a16="http://schemas.microsoft.com/office/drawing/2014/main" id="{56A9A479-5865-E7E2-91F8-228379565FE9}"/>
              </a:ext>
            </a:extLst>
          </p:cNvPr>
          <p:cNvSpPr>
            <a:spLocks noGrp="1"/>
          </p:cNvSpPr>
          <p:nvPr>
            <p:ph idx="1"/>
          </p:nvPr>
        </p:nvSpPr>
        <p:spPr>
          <a:xfrm>
            <a:off x="609600" y="1333499"/>
            <a:ext cx="5411787" cy="44323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C843A736-3CCC-0374-4B82-29356E6E54DC}"/>
              </a:ext>
            </a:extLst>
          </p:cNvPr>
          <p:cNvSpPr>
            <a:spLocks noGrp="1"/>
          </p:cNvSpPr>
          <p:nvPr>
            <p:ph idx="13"/>
          </p:nvPr>
        </p:nvSpPr>
        <p:spPr>
          <a:xfrm>
            <a:off x="6165851" y="1333500"/>
            <a:ext cx="5454649" cy="4432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a:extLst>
              <a:ext uri="{FF2B5EF4-FFF2-40B4-BE49-F238E27FC236}">
                <a16:creationId xmlns:a16="http://schemas.microsoft.com/office/drawing/2014/main" id="{F80BC13B-177D-A0D3-7A97-8F3C3A8E7391}"/>
              </a:ext>
            </a:extLst>
          </p:cNvPr>
          <p:cNvSpPr>
            <a:spLocks noGrp="1"/>
          </p:cNvSpPr>
          <p:nvPr>
            <p:ph type="body" sz="quarter" idx="14" hasCustomPrompt="1"/>
          </p:nvPr>
        </p:nvSpPr>
        <p:spPr>
          <a:xfrm>
            <a:off x="8124825" y="295200"/>
            <a:ext cx="3495675" cy="876375"/>
          </a:xfrm>
        </p:spPr>
        <p:txBody>
          <a:bodyPr/>
          <a:lstStyle>
            <a:lvl1pPr>
              <a:defRPr sz="1400"/>
            </a:lvl1pPr>
            <a:lvl2pPr>
              <a:defRPr sz="1400"/>
            </a:lvl2pPr>
            <a:lvl3pPr>
              <a:defRPr sz="1200"/>
            </a:lvl3pPr>
          </a:lstStyle>
          <a:p>
            <a:pPr lvl="0"/>
            <a:r>
              <a:rPr lang="en-GB"/>
              <a:t>Click to add text. Delete if not required.</a:t>
            </a:r>
          </a:p>
          <a:p>
            <a:pPr lvl="1"/>
            <a:r>
              <a:rPr lang="en-GB"/>
              <a:t>Second level</a:t>
            </a:r>
          </a:p>
          <a:p>
            <a:pPr lvl="2"/>
            <a:r>
              <a:rPr lang="en-GB"/>
              <a:t>Third level</a:t>
            </a:r>
          </a:p>
        </p:txBody>
      </p:sp>
      <p:sp>
        <p:nvSpPr>
          <p:cNvPr id="7" name="Slide Number Placeholder 6">
            <a:extLst>
              <a:ext uri="{FF2B5EF4-FFF2-40B4-BE49-F238E27FC236}">
                <a16:creationId xmlns:a16="http://schemas.microsoft.com/office/drawing/2014/main" id="{A9C02CF3-9045-EF62-4E25-544B1DCA8AEF}"/>
              </a:ext>
            </a:extLst>
          </p:cNvPr>
          <p:cNvSpPr>
            <a:spLocks noGrp="1"/>
          </p:cNvSpPr>
          <p:nvPr>
            <p:ph type="sldNum" sz="quarter" idx="12"/>
          </p:nvPr>
        </p:nvSpPr>
        <p:spPr/>
        <p:txBody>
          <a:bodyPr/>
          <a:lstStyle/>
          <a:p>
            <a:endParaRPr lang="en-GB" dirty="0"/>
          </a:p>
        </p:txBody>
      </p:sp>
      <p:sp>
        <p:nvSpPr>
          <p:cNvPr id="2" name="Subtitle 2">
            <a:extLst>
              <a:ext uri="{FF2B5EF4-FFF2-40B4-BE49-F238E27FC236}">
                <a16:creationId xmlns:a16="http://schemas.microsoft.com/office/drawing/2014/main" id="{56361D27-85D4-45EB-31D3-6D805D2E106E}"/>
              </a:ext>
            </a:extLst>
          </p:cNvPr>
          <p:cNvSpPr>
            <a:spLocks noGrp="1"/>
          </p:cNvSpPr>
          <p:nvPr>
            <p:ph type="subTitle" idx="15" hasCustomPrompt="1"/>
          </p:nvPr>
        </p:nvSpPr>
        <p:spPr>
          <a:xfrm>
            <a:off x="288302" y="713620"/>
            <a:ext cx="6713538" cy="369332"/>
          </a:xfrm>
        </p:spPr>
        <p:txBody>
          <a:bodyPr vert="horz" wrap="square" lIns="0" tIns="0" rIns="0" bIns="0" rtlCol="0" anchor="t">
            <a:spAutoFit/>
          </a:bodyPr>
          <a:lstStyle>
            <a:lvl1pPr>
              <a:buNone/>
              <a:defRPr lang="en-GB" b="1" dirty="0"/>
            </a:lvl1pPr>
          </a:lstStyle>
          <a:p>
            <a:pPr lvl="0"/>
            <a:r>
              <a:rPr lang="en-GB"/>
              <a:t>Subtitle. Delete if not required.</a:t>
            </a:r>
          </a:p>
        </p:txBody>
      </p:sp>
      <p:sp>
        <p:nvSpPr>
          <p:cNvPr id="5" name="Footer Placeholder 4">
            <a:extLst>
              <a:ext uri="{FF2B5EF4-FFF2-40B4-BE49-F238E27FC236}">
                <a16:creationId xmlns:a16="http://schemas.microsoft.com/office/drawing/2014/main" id="{22BA91C6-E980-9240-DC55-BBA4867CB9FE}"/>
              </a:ext>
            </a:extLst>
          </p:cNvPr>
          <p:cNvSpPr>
            <a:spLocks noGrp="1"/>
          </p:cNvSpPr>
          <p:nvPr>
            <p:ph type="ftr" sz="quarter" idx="3"/>
          </p:nvPr>
        </p:nvSpPr>
        <p:spPr>
          <a:xfrm>
            <a:off x="288259" y="6145683"/>
            <a:ext cx="11610516" cy="124906"/>
          </a:xfrm>
          <a:prstGeom prst="rect">
            <a:avLst/>
          </a:prstGeom>
        </p:spPr>
        <p:txBody>
          <a:bodyPr vert="horz" wrap="square" lIns="0" tIns="0" rIns="0" bIns="0" rtlCol="0" anchor="b" anchorCtr="0">
            <a:spAutoFit/>
          </a:bodyPr>
          <a:lstStyle>
            <a:lvl1pPr algn="l">
              <a:lnSpc>
                <a:spcPct val="110000"/>
              </a:lnSpc>
              <a:spcBef>
                <a:spcPts val="600"/>
              </a:spcBef>
              <a:spcAft>
                <a:spcPts val="600"/>
              </a:spcAft>
              <a:defRPr sz="800" b="0" i="0">
                <a:solidFill>
                  <a:schemeClr val="tx1"/>
                </a:solidFill>
                <a:latin typeface="+mn-lt"/>
              </a:defRPr>
            </a:lvl1pPr>
          </a:lstStyle>
          <a:p>
            <a:pPr>
              <a:spcBef>
                <a:spcPts val="0"/>
              </a:spcBef>
              <a:spcAft>
                <a:spcPts val="300"/>
              </a:spcAft>
            </a:pPr>
            <a:r>
              <a:rPr lang="en-US" b="0" i="0" dirty="0">
                <a:effectLst/>
              </a:rPr>
              <a:t>APA, apalutamide; ADT, androgen deprivation therapy; HR, hazard ratio;; MFS, metastasis-free survival; , minimal residual disease; pCR, pathological complete response; PBO, placebo..</a:t>
            </a:r>
          </a:p>
        </p:txBody>
      </p:sp>
    </p:spTree>
    <p:extLst>
      <p:ext uri="{BB962C8B-B14F-4D97-AF65-F5344CB8AC3E}">
        <p14:creationId xmlns:p14="http://schemas.microsoft.com/office/powerpoint/2010/main" val="34646803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F019-F863-44AE-B94B-A2CDE4263E74}"/>
              </a:ext>
            </a:extLst>
          </p:cNvPr>
          <p:cNvSpPr>
            <a:spLocks noGrp="1"/>
          </p:cNvSpPr>
          <p:nvPr>
            <p:ph type="title"/>
          </p:nvPr>
        </p:nvSpPr>
        <p:spPr/>
        <p:txBody>
          <a:bodyPr/>
          <a:lstStyle/>
          <a:p>
            <a:r>
              <a:rPr lang="en-US"/>
              <a:t>Click to edit Master title style</a:t>
            </a:r>
          </a:p>
        </p:txBody>
      </p:sp>
      <p:sp>
        <p:nvSpPr>
          <p:cNvPr id="8" name="Content Placeholder 7">
            <a:extLst>
              <a:ext uri="{FF2B5EF4-FFF2-40B4-BE49-F238E27FC236}">
                <a16:creationId xmlns:a16="http://schemas.microsoft.com/office/drawing/2014/main" id="{BB8C6B39-612B-4E29-BDFC-1129EF94D685}"/>
              </a:ext>
            </a:extLst>
          </p:cNvPr>
          <p:cNvSpPr>
            <a:spLocks noGrp="1"/>
          </p:cNvSpPr>
          <p:nvPr>
            <p:ph sz="quarter" idx="13"/>
          </p:nvPr>
        </p:nvSpPr>
        <p:spPr>
          <a:xfrm>
            <a:off x="640080" y="1333500"/>
            <a:ext cx="10972800" cy="4518659"/>
          </a:xfrm>
        </p:spPr>
        <p:txBody>
          <a:bodyPr/>
          <a:lstStyle>
            <a:lvl2pPr>
              <a:defRPr lang="en-US" sz="2400" kern="1200" dirty="0">
                <a:solidFill>
                  <a:schemeClr val="bg1"/>
                </a:solidFill>
                <a:latin typeface="Arial" panose="020B0604020202020204" pitchFamily="34" charset="0"/>
                <a:ea typeface="+mn-ea"/>
                <a:cs typeface="Arial" panose="020B0604020202020204" pitchFamily="34" charset="0"/>
              </a:defRPr>
            </a:lvl2pPr>
          </a:lstStyle>
          <a:p>
            <a:pPr lvl="0"/>
            <a:r>
              <a:rPr lang="en-US"/>
              <a:t>Click to edit Master text styles</a:t>
            </a:r>
          </a:p>
          <a:p>
            <a:pPr marL="685800" lvl="1" indent="-228600" algn="l" defTabSz="914400" rtl="0" eaLnBrk="1" latinLnBrk="0" hangingPunct="1">
              <a:lnSpc>
                <a:spcPct val="100000"/>
              </a:lnSpc>
              <a:spcBef>
                <a:spcPts val="500"/>
              </a:spcBef>
              <a:buClr>
                <a:schemeClr val="bg1"/>
              </a:buClr>
              <a:buFont typeface="Wingdings" panose="05000000000000000000" pitchFamily="2" charset="2"/>
              <a:buChar char="§"/>
            </a:pPr>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07BC0B0E-85B0-5647-8D1C-9EE40FB0FA12}"/>
              </a:ext>
            </a:extLst>
          </p:cNvPr>
          <p:cNvSpPr>
            <a:spLocks noGrp="1"/>
          </p:cNvSpPr>
          <p:nvPr>
            <p:ph type="body" sz="quarter" idx="15" hasCustomPrompt="1"/>
          </p:nvPr>
        </p:nvSpPr>
        <p:spPr>
          <a:xfrm>
            <a:off x="3324404" y="6271847"/>
            <a:ext cx="5852160" cy="281354"/>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r>
              <a:rPr lang="en-US" dirty="0"/>
              <a:t>Mary-Ellen Taplin, MD, FASCO </a:t>
            </a:r>
          </a:p>
        </p:txBody>
      </p:sp>
    </p:spTree>
    <p:extLst>
      <p:ext uri="{BB962C8B-B14F-4D97-AF65-F5344CB8AC3E}">
        <p14:creationId xmlns:p14="http://schemas.microsoft.com/office/powerpoint/2010/main" val="185754097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F019-F863-44AE-B94B-A2CDE4263E74}"/>
              </a:ext>
            </a:extLst>
          </p:cNvPr>
          <p:cNvSpPr>
            <a:spLocks noGrp="1"/>
          </p:cNvSpPr>
          <p:nvPr>
            <p:ph type="title"/>
          </p:nvPr>
        </p:nvSpPr>
        <p:spPr/>
        <p:txBody>
          <a:bodyPr/>
          <a:lstStyle/>
          <a:p>
            <a:r>
              <a:rPr lang="en-US"/>
              <a:t>Click to edit Master title style</a:t>
            </a:r>
          </a:p>
        </p:txBody>
      </p:sp>
      <p:sp>
        <p:nvSpPr>
          <p:cNvPr id="8" name="Content Placeholder 7">
            <a:extLst>
              <a:ext uri="{FF2B5EF4-FFF2-40B4-BE49-F238E27FC236}">
                <a16:creationId xmlns:a16="http://schemas.microsoft.com/office/drawing/2014/main" id="{BB8C6B39-612B-4E29-BDFC-1129EF94D685}"/>
              </a:ext>
            </a:extLst>
          </p:cNvPr>
          <p:cNvSpPr>
            <a:spLocks noGrp="1"/>
          </p:cNvSpPr>
          <p:nvPr>
            <p:ph sz="quarter" idx="13"/>
          </p:nvPr>
        </p:nvSpPr>
        <p:spPr>
          <a:xfrm>
            <a:off x="640080" y="1333500"/>
            <a:ext cx="10972800" cy="4518659"/>
          </a:xfrm>
        </p:spPr>
        <p:txBody>
          <a:bodyPr/>
          <a:lstStyle>
            <a:lvl2pPr>
              <a:defRPr lang="en-US" sz="2400" kern="1200" dirty="0">
                <a:solidFill>
                  <a:schemeClr val="bg1"/>
                </a:solidFill>
                <a:latin typeface="Arial" panose="020B0604020202020204" pitchFamily="34" charset="0"/>
                <a:ea typeface="+mn-ea"/>
                <a:cs typeface="Arial" panose="020B0604020202020204" pitchFamily="34" charset="0"/>
              </a:defRPr>
            </a:lvl2pPr>
          </a:lstStyle>
          <a:p>
            <a:pPr lvl="0"/>
            <a:r>
              <a:rPr lang="en-US"/>
              <a:t>Click to edit Master text styles</a:t>
            </a:r>
          </a:p>
          <a:p>
            <a:pPr marL="685800" lvl="1" indent="-228600" algn="l" defTabSz="914400" rtl="0" eaLnBrk="1" latinLnBrk="0" hangingPunct="1">
              <a:lnSpc>
                <a:spcPct val="100000"/>
              </a:lnSpc>
              <a:spcBef>
                <a:spcPts val="500"/>
              </a:spcBef>
              <a:buClr>
                <a:schemeClr val="bg1"/>
              </a:buClr>
              <a:buFont typeface="Wingdings" panose="05000000000000000000" pitchFamily="2" charset="2"/>
              <a:buChar char="§"/>
            </a:pPr>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07BC0B0E-85B0-5647-8D1C-9EE40FB0FA12}"/>
              </a:ext>
            </a:extLst>
          </p:cNvPr>
          <p:cNvSpPr>
            <a:spLocks noGrp="1"/>
          </p:cNvSpPr>
          <p:nvPr>
            <p:ph type="body" sz="quarter" idx="15" hasCustomPrompt="1"/>
          </p:nvPr>
        </p:nvSpPr>
        <p:spPr>
          <a:xfrm>
            <a:off x="3324404" y="6271847"/>
            <a:ext cx="5852160" cy="281354"/>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r>
              <a:rPr lang="en-US" dirty="0"/>
              <a:t>Mary-Ellen Taplin, MD, FASCO </a:t>
            </a:r>
          </a:p>
        </p:txBody>
      </p:sp>
    </p:spTree>
    <p:extLst>
      <p:ext uri="{BB962C8B-B14F-4D97-AF65-F5344CB8AC3E}">
        <p14:creationId xmlns:p14="http://schemas.microsoft.com/office/powerpoint/2010/main" val="350106180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F019-F863-44AE-B94B-A2CDE4263E74}"/>
              </a:ext>
            </a:extLst>
          </p:cNvPr>
          <p:cNvSpPr>
            <a:spLocks noGrp="1"/>
          </p:cNvSpPr>
          <p:nvPr>
            <p:ph type="title"/>
          </p:nvPr>
        </p:nvSpPr>
        <p:spPr/>
        <p:txBody>
          <a:bodyPr/>
          <a:lstStyle/>
          <a:p>
            <a:r>
              <a:rPr lang="en-US"/>
              <a:t>Click to edit Master title style</a:t>
            </a:r>
          </a:p>
        </p:txBody>
      </p:sp>
      <p:sp>
        <p:nvSpPr>
          <p:cNvPr id="8" name="Content Placeholder 7">
            <a:extLst>
              <a:ext uri="{FF2B5EF4-FFF2-40B4-BE49-F238E27FC236}">
                <a16:creationId xmlns:a16="http://schemas.microsoft.com/office/drawing/2014/main" id="{BB8C6B39-612B-4E29-BDFC-1129EF94D685}"/>
              </a:ext>
            </a:extLst>
          </p:cNvPr>
          <p:cNvSpPr>
            <a:spLocks noGrp="1"/>
          </p:cNvSpPr>
          <p:nvPr>
            <p:ph sz="quarter" idx="13"/>
          </p:nvPr>
        </p:nvSpPr>
        <p:spPr>
          <a:xfrm>
            <a:off x="640080" y="1333500"/>
            <a:ext cx="10972800" cy="4518659"/>
          </a:xfrm>
        </p:spPr>
        <p:txBody>
          <a:bodyPr/>
          <a:lstStyle>
            <a:lvl2pPr>
              <a:defRPr lang="en-US" sz="2400" kern="1200" dirty="0">
                <a:solidFill>
                  <a:schemeClr val="bg1"/>
                </a:solidFill>
                <a:latin typeface="Arial" panose="020B0604020202020204" pitchFamily="34" charset="0"/>
                <a:ea typeface="+mn-ea"/>
                <a:cs typeface="Arial" panose="020B0604020202020204" pitchFamily="34" charset="0"/>
              </a:defRPr>
            </a:lvl2pPr>
          </a:lstStyle>
          <a:p>
            <a:pPr lvl="0"/>
            <a:r>
              <a:rPr lang="en-US"/>
              <a:t>Click to edit Master text styles</a:t>
            </a:r>
          </a:p>
          <a:p>
            <a:pPr marL="685800" lvl="1" indent="-228600" algn="l" defTabSz="914400" rtl="0" eaLnBrk="1" latinLnBrk="0" hangingPunct="1">
              <a:lnSpc>
                <a:spcPct val="100000"/>
              </a:lnSpc>
              <a:spcBef>
                <a:spcPts val="500"/>
              </a:spcBef>
              <a:buClr>
                <a:schemeClr val="bg1"/>
              </a:buClr>
              <a:buFont typeface="Wingdings" panose="05000000000000000000" pitchFamily="2" charset="2"/>
              <a:buChar char="§"/>
            </a:pPr>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07BC0B0E-85B0-5647-8D1C-9EE40FB0FA12}"/>
              </a:ext>
            </a:extLst>
          </p:cNvPr>
          <p:cNvSpPr>
            <a:spLocks noGrp="1"/>
          </p:cNvSpPr>
          <p:nvPr>
            <p:ph type="body" sz="quarter" idx="15" hasCustomPrompt="1"/>
          </p:nvPr>
        </p:nvSpPr>
        <p:spPr>
          <a:xfrm>
            <a:off x="3324404" y="6271847"/>
            <a:ext cx="5852160" cy="281354"/>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r>
              <a:rPr lang="en-US" dirty="0"/>
              <a:t>Mary-Ellen Taplin, MD, FASCO </a:t>
            </a:r>
          </a:p>
        </p:txBody>
      </p:sp>
    </p:spTree>
    <p:extLst>
      <p:ext uri="{BB962C8B-B14F-4D97-AF65-F5344CB8AC3E}">
        <p14:creationId xmlns:p14="http://schemas.microsoft.com/office/powerpoint/2010/main" val="29017071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870670"/>
            <a:ext cx="10363200" cy="556359"/>
          </a:xfrm>
        </p:spPr>
        <p:txBody>
          <a:bodyPr>
            <a:normAutofit/>
          </a:bodyPr>
          <a:lstStyle>
            <a:lvl1pPr algn="l">
              <a:defRPr sz="4000" b="0" i="0">
                <a:solidFill>
                  <a:srgbClr val="003A70"/>
                </a:solidFill>
                <a:latin typeface="+mn-lt"/>
              </a:defRPr>
            </a:lvl1pPr>
          </a:lstStyle>
          <a:p>
            <a:r>
              <a:rPr lang="en-US" dirty="0"/>
              <a:t>Click to edit Master title style</a:t>
            </a:r>
          </a:p>
        </p:txBody>
      </p:sp>
      <p:sp>
        <p:nvSpPr>
          <p:cNvPr id="3" name="Subtitle 2"/>
          <p:cNvSpPr>
            <a:spLocks noGrp="1"/>
          </p:cNvSpPr>
          <p:nvPr>
            <p:ph type="subTitle" idx="1"/>
          </p:nvPr>
        </p:nvSpPr>
        <p:spPr>
          <a:xfrm>
            <a:off x="914400" y="2471781"/>
            <a:ext cx="10363200" cy="593607"/>
          </a:xfrm>
        </p:spPr>
        <p:txBody>
          <a:bodyPr>
            <a:normAutofit/>
          </a:bodyPr>
          <a:lstStyle>
            <a:lvl1pPr marL="0" indent="0" algn="l">
              <a:buNone/>
              <a:defRPr sz="3200">
                <a:solidFill>
                  <a:srgbClr val="003A70"/>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Text Placeholder 11"/>
          <p:cNvSpPr>
            <a:spLocks noGrp="1"/>
          </p:cNvSpPr>
          <p:nvPr>
            <p:ph type="body" sz="quarter" idx="10" hasCustomPrompt="1"/>
          </p:nvPr>
        </p:nvSpPr>
        <p:spPr>
          <a:xfrm>
            <a:off x="977904" y="3140315"/>
            <a:ext cx="4519083" cy="889000"/>
          </a:xfrm>
        </p:spPr>
        <p:txBody>
          <a:bodyPr>
            <a:normAutofit/>
          </a:bodyPr>
          <a:lstStyle>
            <a:lvl1pPr marL="0" indent="0">
              <a:buFontTx/>
              <a:buNone/>
              <a:defRPr sz="2000" baseline="0">
                <a:solidFill>
                  <a:srgbClr val="003A70"/>
                </a:solidFill>
                <a:latin typeface="+mn-lt"/>
              </a:defRPr>
            </a:lvl1pPr>
          </a:lstStyle>
          <a:p>
            <a:pPr lvl="0"/>
            <a:r>
              <a:rPr lang="en-US" dirty="0"/>
              <a:t>Month, day year</a:t>
            </a:r>
          </a:p>
        </p:txBody>
      </p:sp>
      <p:cxnSp>
        <p:nvCxnSpPr>
          <p:cNvPr id="7" name="Straight Connector 6"/>
          <p:cNvCxnSpPr/>
          <p:nvPr userDrawn="1"/>
        </p:nvCxnSpPr>
        <p:spPr>
          <a:xfrm>
            <a:off x="914400" y="3066114"/>
            <a:ext cx="10363200" cy="0"/>
          </a:xfrm>
          <a:prstGeom prst="line">
            <a:avLst/>
          </a:prstGeom>
          <a:ln>
            <a:solidFill>
              <a:srgbClr val="003A70"/>
            </a:solidFill>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00E8AAAE-4D6E-5540-A894-A4A68792C27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384681" y="5594495"/>
            <a:ext cx="4892919" cy="567869"/>
          </a:xfrm>
          <a:prstGeom prst="rect">
            <a:avLst/>
          </a:prstGeom>
        </p:spPr>
      </p:pic>
    </p:spTree>
    <p:extLst>
      <p:ext uri="{BB962C8B-B14F-4D97-AF65-F5344CB8AC3E}">
        <p14:creationId xmlns:p14="http://schemas.microsoft.com/office/powerpoint/2010/main" val="82974902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dirty="0"/>
              <a:t>Click to edit Master title style</a:t>
            </a:r>
          </a:p>
        </p:txBody>
      </p:sp>
      <p:sp>
        <p:nvSpPr>
          <p:cNvPr id="3" name="Content Placeholder 2"/>
          <p:cNvSpPr>
            <a:spLocks noGrp="1"/>
          </p:cNvSpPr>
          <p:nvPr>
            <p:ph idx="1"/>
          </p:nvPr>
        </p:nvSpPr>
        <p:spPr/>
        <p:txBody>
          <a:bodyPr/>
          <a:lstStyle>
            <a:lvl1pPr>
              <a:defRPr>
                <a:solidFill>
                  <a:srgbClr val="003A70"/>
                </a:solidFill>
              </a:defRPr>
            </a:lvl1pPr>
            <a:lvl2pPr>
              <a:defRPr>
                <a:solidFill>
                  <a:srgbClr val="003A70"/>
                </a:solidFill>
              </a:defRPr>
            </a:lvl2pPr>
            <a:lvl3pPr>
              <a:defRPr>
                <a:solidFill>
                  <a:srgbClr val="003A70"/>
                </a:solidFill>
              </a:defRPr>
            </a:lvl3pPr>
            <a:lvl4pPr>
              <a:defRPr>
                <a:solidFill>
                  <a:srgbClr val="003A70"/>
                </a:solidFill>
              </a:defRPr>
            </a:lvl4pPr>
            <a:lvl5pPr>
              <a:defRPr>
                <a:solidFill>
                  <a:srgbClr val="003A7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0198CFB-4A78-494E-B655-411695D5DB47}" type="slidenum">
              <a:rPr lang="en-US" smtClean="0"/>
              <a:t>‹#›</a:t>
            </a:fld>
            <a:endParaRPr lang="en-US"/>
          </a:p>
        </p:txBody>
      </p:sp>
      <p:cxnSp>
        <p:nvCxnSpPr>
          <p:cNvPr id="5" name="Straight Connector 4"/>
          <p:cNvCxnSpPr>
            <a:cxnSpLocks/>
          </p:cNvCxnSpPr>
          <p:nvPr userDrawn="1"/>
        </p:nvCxnSpPr>
        <p:spPr>
          <a:xfrm>
            <a:off x="609600" y="1211667"/>
            <a:ext cx="10972800" cy="0"/>
          </a:xfrm>
          <a:prstGeom prst="line">
            <a:avLst/>
          </a:prstGeom>
          <a:ln>
            <a:solidFill>
              <a:srgbClr val="003A70"/>
            </a:solidFill>
          </a:ln>
        </p:spPr>
        <p:style>
          <a:lnRef idx="1">
            <a:schemeClr val="dk1"/>
          </a:lnRef>
          <a:fillRef idx="0">
            <a:schemeClr val="dk1"/>
          </a:fillRef>
          <a:effectRef idx="0">
            <a:schemeClr val="dk1"/>
          </a:effectRef>
          <a:fontRef idx="minor">
            <a:schemeClr val="tx1"/>
          </a:fontRef>
        </p:style>
      </p:cxnSp>
      <p:pic>
        <p:nvPicPr>
          <p:cNvPr id="8" name="Picture 7">
            <a:extLst>
              <a:ext uri="{FF2B5EF4-FFF2-40B4-BE49-F238E27FC236}">
                <a16:creationId xmlns:a16="http://schemas.microsoft.com/office/drawing/2014/main" id="{36EB99EE-F36A-F843-9294-F8DA9BE1945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335107" y="6291992"/>
            <a:ext cx="3247293" cy="376879"/>
          </a:xfrm>
          <a:prstGeom prst="rect">
            <a:avLst/>
          </a:prstGeom>
        </p:spPr>
      </p:pic>
    </p:spTree>
    <p:extLst>
      <p:ext uri="{BB962C8B-B14F-4D97-AF65-F5344CB8AC3E}">
        <p14:creationId xmlns:p14="http://schemas.microsoft.com/office/powerpoint/2010/main" val="329036056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dirty="0"/>
              <a:t>Click to edit Master title style</a:t>
            </a:r>
          </a:p>
        </p:txBody>
      </p:sp>
      <p:sp>
        <p:nvSpPr>
          <p:cNvPr id="3" name="Content Placeholder 2"/>
          <p:cNvSpPr>
            <a:spLocks noGrp="1"/>
          </p:cNvSpPr>
          <p:nvPr>
            <p:ph sz="half" idx="1"/>
          </p:nvPr>
        </p:nvSpPr>
        <p:spPr>
          <a:xfrm>
            <a:off x="609600" y="1600201"/>
            <a:ext cx="5384800" cy="4525963"/>
          </a:xfrm>
        </p:spPr>
        <p:txBody>
          <a:bodyPr>
            <a:normAutofit/>
          </a:bodyPr>
          <a:lstStyle>
            <a:lvl1pPr>
              <a:defRPr sz="2000">
                <a:solidFill>
                  <a:srgbClr val="003A70"/>
                </a:solidFill>
              </a:defRPr>
            </a:lvl1pPr>
            <a:lvl2pPr>
              <a:defRPr sz="2000">
                <a:solidFill>
                  <a:srgbClr val="003A70"/>
                </a:solidFill>
              </a:defRPr>
            </a:lvl2pPr>
            <a:lvl3pPr>
              <a:defRPr sz="2000">
                <a:solidFill>
                  <a:srgbClr val="003A70"/>
                </a:solidFill>
              </a:defRPr>
            </a:lvl3pPr>
            <a:lvl4pPr>
              <a:defRPr sz="2000">
                <a:solidFill>
                  <a:srgbClr val="003A70"/>
                </a:solidFill>
              </a:defRPr>
            </a:lvl4pPr>
            <a:lvl5pPr>
              <a:defRPr sz="2000">
                <a:solidFill>
                  <a:srgbClr val="003A70"/>
                </a:solidFill>
              </a:defRPr>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1"/>
            <a:ext cx="5384800" cy="4525963"/>
          </a:xfrm>
        </p:spPr>
        <p:txBody>
          <a:bodyPr>
            <a:normAutofit/>
          </a:bodyPr>
          <a:lstStyle>
            <a:lvl1pPr>
              <a:defRPr sz="2000">
                <a:solidFill>
                  <a:srgbClr val="003A70"/>
                </a:solidFill>
              </a:defRPr>
            </a:lvl1pPr>
            <a:lvl2pPr>
              <a:defRPr sz="2000">
                <a:solidFill>
                  <a:srgbClr val="003A70"/>
                </a:solidFill>
              </a:defRPr>
            </a:lvl2pPr>
            <a:lvl3pPr>
              <a:defRPr sz="2000">
                <a:solidFill>
                  <a:srgbClr val="003A70"/>
                </a:solidFill>
              </a:defRPr>
            </a:lvl3pPr>
            <a:lvl4pPr>
              <a:defRPr sz="2000">
                <a:solidFill>
                  <a:srgbClr val="003A70"/>
                </a:solidFill>
              </a:defRPr>
            </a:lvl4pPr>
            <a:lvl5pPr>
              <a:defRPr sz="2000">
                <a:solidFill>
                  <a:srgbClr val="003A70"/>
                </a:solidFill>
              </a:defRPr>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B0198CFB-4A78-494E-B655-411695D5DB47}" type="slidenum">
              <a:rPr lang="en-US" smtClean="0"/>
              <a:t>‹#›</a:t>
            </a:fld>
            <a:endParaRPr lang="en-US"/>
          </a:p>
        </p:txBody>
      </p:sp>
      <p:cxnSp>
        <p:nvCxnSpPr>
          <p:cNvPr id="6" name="Straight Connector 5"/>
          <p:cNvCxnSpPr/>
          <p:nvPr userDrawn="1"/>
        </p:nvCxnSpPr>
        <p:spPr>
          <a:xfrm>
            <a:off x="609600" y="1211667"/>
            <a:ext cx="10972800" cy="0"/>
          </a:xfrm>
          <a:prstGeom prst="line">
            <a:avLst/>
          </a:prstGeom>
          <a:ln>
            <a:solidFill>
              <a:srgbClr val="003A70"/>
            </a:solidFill>
          </a:ln>
        </p:spPr>
        <p:style>
          <a:lnRef idx="1">
            <a:schemeClr val="dk1"/>
          </a:lnRef>
          <a:fillRef idx="0">
            <a:schemeClr val="dk1"/>
          </a:fillRef>
          <a:effectRef idx="0">
            <a:schemeClr val="dk1"/>
          </a:effectRef>
          <a:fontRef idx="minor">
            <a:schemeClr val="tx1"/>
          </a:fontRef>
        </p:style>
      </p:cxnSp>
      <p:pic>
        <p:nvPicPr>
          <p:cNvPr id="9" name="Picture 8">
            <a:extLst>
              <a:ext uri="{FF2B5EF4-FFF2-40B4-BE49-F238E27FC236}">
                <a16:creationId xmlns:a16="http://schemas.microsoft.com/office/drawing/2014/main" id="{064B6BB3-7B93-184C-8150-8C59DF98820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335107" y="6291990"/>
            <a:ext cx="3247293" cy="376879"/>
          </a:xfrm>
          <a:prstGeom prst="rect">
            <a:avLst/>
          </a:prstGeom>
        </p:spPr>
      </p:pic>
    </p:spTree>
    <p:extLst>
      <p:ext uri="{BB962C8B-B14F-4D97-AF65-F5344CB8AC3E}">
        <p14:creationId xmlns:p14="http://schemas.microsoft.com/office/powerpoint/2010/main" val="155460737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Blank">
    <p:bg>
      <p:bgPr>
        <a:gradFill>
          <a:gsLst>
            <a:gs pos="41000">
              <a:srgbClr val="003A70"/>
            </a:gs>
            <a:gs pos="100000">
              <a:schemeClr val="accent1">
                <a:lumMod val="89000"/>
              </a:schemeClr>
            </a:gs>
            <a:gs pos="55000">
              <a:srgbClr val="003A70"/>
            </a:gs>
            <a:gs pos="98000">
              <a:schemeClr val="accent1">
                <a:lumMod val="70000"/>
              </a:schemeClr>
            </a:gs>
          </a:gsLst>
          <a:lin ang="2700000" scaled="1"/>
        </a:grad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914400" y="2556467"/>
            <a:ext cx="10363200" cy="556359"/>
          </a:xfrm>
        </p:spPr>
        <p:txBody>
          <a:bodyPr>
            <a:noAutofit/>
          </a:bodyPr>
          <a:lstStyle>
            <a:lvl1pPr algn="l">
              <a:defRPr sz="4000" b="0" i="0">
                <a:solidFill>
                  <a:schemeClr val="bg1"/>
                </a:solidFill>
                <a:latin typeface="+mn-lt"/>
              </a:defRPr>
            </a:lvl1pPr>
          </a:lstStyle>
          <a:p>
            <a:r>
              <a:rPr lang="en-US" dirty="0"/>
              <a:t>Click to edit Master title style</a:t>
            </a:r>
          </a:p>
        </p:txBody>
      </p:sp>
      <p:sp>
        <p:nvSpPr>
          <p:cNvPr id="6" name="Subtitle 2"/>
          <p:cNvSpPr>
            <a:spLocks noGrp="1"/>
          </p:cNvSpPr>
          <p:nvPr>
            <p:ph type="subTitle" idx="1"/>
          </p:nvPr>
        </p:nvSpPr>
        <p:spPr>
          <a:xfrm>
            <a:off x="914400" y="3133815"/>
            <a:ext cx="10363200" cy="593607"/>
          </a:xfrm>
        </p:spPr>
        <p:txBody>
          <a:bodyPr>
            <a:normAutofit/>
          </a:bodyPr>
          <a:lstStyle>
            <a:lvl1pPr marL="0" indent="0" algn="l">
              <a:buNone/>
              <a:defRPr sz="32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7" name="Picture 6">
            <a:extLst>
              <a:ext uri="{FF2B5EF4-FFF2-40B4-BE49-F238E27FC236}">
                <a16:creationId xmlns:a16="http://schemas.microsoft.com/office/drawing/2014/main" id="{53FF3193-0892-644A-80EA-117DD710DF8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82757" y="6149202"/>
            <a:ext cx="3434862" cy="398213"/>
          </a:xfrm>
          <a:prstGeom prst="rect">
            <a:avLst/>
          </a:prstGeom>
        </p:spPr>
      </p:pic>
    </p:spTree>
    <p:extLst>
      <p:ext uri="{BB962C8B-B14F-4D97-AF65-F5344CB8AC3E}">
        <p14:creationId xmlns:p14="http://schemas.microsoft.com/office/powerpoint/2010/main" val="61900777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cSld name="3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FE307F-B16B-44B3-8758-C38130208F19}"/>
              </a:ext>
            </a:extLst>
          </p:cNvPr>
          <p:cNvSpPr>
            <a:spLocks noGrp="1"/>
          </p:cNvSpPr>
          <p:nvPr>
            <p:ph idx="1"/>
          </p:nvPr>
        </p:nvSpPr>
        <p:spPr>
          <a:xfrm>
            <a:off x="461913" y="1460500"/>
            <a:ext cx="11453566" cy="4351338"/>
          </a:xfrm>
          <a:prstGeom prst="rect">
            <a:avLst/>
          </a:prstGeom>
        </p:spPr>
        <p:txBody>
          <a:bodyPr/>
          <a:lstStyle>
            <a:lvl1pPr>
              <a:defRPr>
                <a:solidFill>
                  <a:srgbClr val="42474F"/>
                </a:solidFill>
                <a:latin typeface="Arial" panose="020B0604020202020204" pitchFamily="34" charset="0"/>
                <a:cs typeface="Arial" panose="020B0604020202020204" pitchFamily="34" charset="0"/>
              </a:defRPr>
            </a:lvl1pPr>
            <a:lvl2pPr>
              <a:defRPr>
                <a:solidFill>
                  <a:srgbClr val="42474F"/>
                </a:solidFill>
                <a:latin typeface="Arial" panose="020B0604020202020204" pitchFamily="34" charset="0"/>
                <a:cs typeface="Arial" panose="020B0604020202020204" pitchFamily="34" charset="0"/>
              </a:defRPr>
            </a:lvl2pPr>
            <a:lvl3pPr>
              <a:defRPr>
                <a:solidFill>
                  <a:srgbClr val="42474F"/>
                </a:solidFill>
                <a:latin typeface="Arial" panose="020B0604020202020204" pitchFamily="34" charset="0"/>
                <a:cs typeface="Arial" panose="020B0604020202020204" pitchFamily="34" charset="0"/>
              </a:defRPr>
            </a:lvl3pPr>
            <a:lvl4pPr>
              <a:defRPr>
                <a:solidFill>
                  <a:srgbClr val="42474F"/>
                </a:solidFill>
                <a:latin typeface="Arial" panose="020B0604020202020204" pitchFamily="34" charset="0"/>
                <a:cs typeface="Arial" panose="020B0604020202020204" pitchFamily="34" charset="0"/>
              </a:defRPr>
            </a:lvl4pPr>
            <a:lvl5pPr>
              <a:defRPr>
                <a:solidFill>
                  <a:srgbClr val="42474F"/>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3" name="Title 1">
            <a:extLst>
              <a:ext uri="{FF2B5EF4-FFF2-40B4-BE49-F238E27FC236}">
                <a16:creationId xmlns:a16="http://schemas.microsoft.com/office/drawing/2014/main" id="{0B5C1B5E-1C2C-594E-A822-1B3CDDD0B2B2}"/>
              </a:ext>
            </a:extLst>
          </p:cNvPr>
          <p:cNvSpPr>
            <a:spLocks noGrp="1"/>
          </p:cNvSpPr>
          <p:nvPr>
            <p:ph type="title" hasCustomPrompt="1"/>
          </p:nvPr>
        </p:nvSpPr>
        <p:spPr>
          <a:xfrm>
            <a:off x="140541" y="0"/>
            <a:ext cx="11774938" cy="1325563"/>
          </a:xfrm>
          <a:prstGeom prst="rect">
            <a:avLst/>
          </a:prstGeom>
        </p:spPr>
        <p:txBody>
          <a:bodyPr/>
          <a:lstStyle>
            <a:lvl1pPr>
              <a:defRPr b="1">
                <a:solidFill>
                  <a:srgbClr val="386475"/>
                </a:solidFill>
              </a:defRPr>
            </a:lvl1pPr>
          </a:lstStyle>
          <a:p>
            <a:r>
              <a:rPr lang="en-US"/>
              <a:t>Click to Edit Master Title Style</a:t>
            </a:r>
          </a:p>
        </p:txBody>
      </p:sp>
      <p:sp>
        <p:nvSpPr>
          <p:cNvPr id="14" name="Rectangle 13">
            <a:extLst>
              <a:ext uri="{FF2B5EF4-FFF2-40B4-BE49-F238E27FC236}">
                <a16:creationId xmlns:a16="http://schemas.microsoft.com/office/drawing/2014/main" id="{F2AAB74B-EE38-3F41-A079-4E0303A00E01}"/>
              </a:ext>
            </a:extLst>
          </p:cNvPr>
          <p:cNvSpPr/>
          <p:nvPr/>
        </p:nvSpPr>
        <p:spPr>
          <a:xfrm>
            <a:off x="0" y="1119666"/>
            <a:ext cx="1322532" cy="45719"/>
          </a:xfrm>
          <a:prstGeom prst="rect">
            <a:avLst/>
          </a:prstGeom>
          <a:solidFill>
            <a:srgbClr val="D3E8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accent2">
                  <a:lumMod val="75000"/>
                </a:schemeClr>
              </a:solidFill>
              <a:latin typeface="Arial" panose="020B0604020202020204" pitchFamily="34" charset="0"/>
            </a:endParaRPr>
          </a:p>
        </p:txBody>
      </p:sp>
      <p:sp>
        <p:nvSpPr>
          <p:cNvPr id="11" name="Slide Number Placeholder 8">
            <a:extLst>
              <a:ext uri="{FF2B5EF4-FFF2-40B4-BE49-F238E27FC236}">
                <a16:creationId xmlns:a16="http://schemas.microsoft.com/office/drawing/2014/main" id="{FC6E753B-8812-964C-AA79-AEE6C287093F}"/>
              </a:ext>
            </a:extLst>
          </p:cNvPr>
          <p:cNvSpPr>
            <a:spLocks noGrp="1"/>
          </p:cNvSpPr>
          <p:nvPr>
            <p:ph type="sldNum" sz="quarter" idx="12"/>
          </p:nvPr>
        </p:nvSpPr>
        <p:spPr>
          <a:xfrm>
            <a:off x="140541" y="6356350"/>
            <a:ext cx="2743200" cy="365125"/>
          </a:xfrm>
          <a:prstGeom prst="rect">
            <a:avLst/>
          </a:prstGeom>
        </p:spPr>
        <p:txBody>
          <a:bodyPr/>
          <a:lstStyle/>
          <a:p>
            <a:fld id="{D05D6A7C-7B92-4054-A143-C7BCB4E9D0F0}" type="slidenum">
              <a:rPr lang="en-US" smtClean="0"/>
              <a:t>‹#›</a:t>
            </a:fld>
            <a:endParaRPr lang="en-US"/>
          </a:p>
        </p:txBody>
      </p:sp>
    </p:spTree>
    <p:extLst>
      <p:ext uri="{BB962C8B-B14F-4D97-AF65-F5344CB8AC3E}">
        <p14:creationId xmlns:p14="http://schemas.microsoft.com/office/powerpoint/2010/main" val="18726784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1317705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00E321-AB02-4ECA-BE2F-333C84F043E8}" type="datetimeFigureOut">
              <a:rPr lang="en-US" smtClean="0">
                <a:solidFill>
                  <a:srgbClr val="000000">
                    <a:tint val="75000"/>
                  </a:srgbClr>
                </a:solidFill>
              </a:rPr>
              <a:pPr/>
              <a:t>7/29/26</a:t>
            </a:fld>
            <a:endParaRPr lang="en-US">
              <a:solidFill>
                <a:srgbClr val="000000">
                  <a:tint val="75000"/>
                </a:srgbClr>
              </a:solidFill>
            </a:endParaRPr>
          </a:p>
        </p:txBody>
      </p:sp>
      <p:sp>
        <p:nvSpPr>
          <p:cNvPr id="3" name="Footer Placeholder 2"/>
          <p:cNvSpPr>
            <a:spLocks noGrp="1"/>
          </p:cNvSpPr>
          <p:nvPr>
            <p:ph type="ftr" sz="quarter" idx="11"/>
          </p:nvPr>
        </p:nvSpPr>
        <p:spPr/>
        <p:txBody>
          <a:bodyPr/>
          <a:lstStyle/>
          <a:p>
            <a:endParaRPr lang="en-US">
              <a:solidFill>
                <a:srgbClr val="000000">
                  <a:tint val="75000"/>
                </a:srgbClr>
              </a:solidFill>
            </a:endParaRPr>
          </a:p>
        </p:txBody>
      </p:sp>
      <p:sp>
        <p:nvSpPr>
          <p:cNvPr id="4" name="Slide Number Placeholder 3"/>
          <p:cNvSpPr>
            <a:spLocks noGrp="1"/>
          </p:cNvSpPr>
          <p:nvPr>
            <p:ph type="sldNum" sz="quarter" idx="12"/>
          </p:nvPr>
        </p:nvSpPr>
        <p:spPr/>
        <p:txBody>
          <a:bodyPr/>
          <a:lstStyle/>
          <a:p>
            <a:fld id="{568C67D7-5A40-43BC-85C5-47CD74E26402}"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422982993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E73E6-B5C3-7972-FB8D-0FDF5D04B43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41AAF2-34C8-DB9A-47AF-6CA2E2BED8B7}"/>
              </a:ext>
            </a:extLst>
          </p:cNvPr>
          <p:cNvSpPr>
            <a:spLocks noGrp="1"/>
          </p:cNvSpPr>
          <p:nvPr>
            <p:ph type="dt" sz="half" idx="10"/>
          </p:nvPr>
        </p:nvSpPr>
        <p:spPr/>
        <p:txBody>
          <a:bodyPr/>
          <a:lstStyle/>
          <a:p>
            <a:fld id="{18AE2B5A-5F1F-4930-BE52-85577B62E6FA}" type="datetimeFigureOut">
              <a:rPr lang="en-US" smtClean="0"/>
              <a:t>7/29/26</a:t>
            </a:fld>
            <a:endParaRPr lang="en-US"/>
          </a:p>
        </p:txBody>
      </p:sp>
      <p:sp>
        <p:nvSpPr>
          <p:cNvPr id="4" name="Footer Placeholder 3">
            <a:extLst>
              <a:ext uri="{FF2B5EF4-FFF2-40B4-BE49-F238E27FC236}">
                <a16:creationId xmlns:a16="http://schemas.microsoft.com/office/drawing/2014/main" id="{66539ECB-6087-5D53-C6B5-B5702C8947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FEF403-A69E-A551-6526-E6BCBE4C5BE4}"/>
              </a:ext>
            </a:extLst>
          </p:cNvPr>
          <p:cNvSpPr>
            <a:spLocks noGrp="1"/>
          </p:cNvSpPr>
          <p:nvPr>
            <p:ph type="sldNum" sz="quarter" idx="12"/>
          </p:nvPr>
        </p:nvSpPr>
        <p:spPr/>
        <p:txBody>
          <a:bodyPr/>
          <a:lstStyle/>
          <a:p>
            <a:fld id="{D8CCB6FA-0CD5-43AC-B350-BB9321BBE533}" type="slidenum">
              <a:rPr lang="en-US" smtClean="0"/>
              <a:t>‹#›</a:t>
            </a:fld>
            <a:endParaRPr lang="en-US"/>
          </a:p>
        </p:txBody>
      </p:sp>
    </p:spTree>
    <p:extLst>
      <p:ext uri="{BB962C8B-B14F-4D97-AF65-F5344CB8AC3E}">
        <p14:creationId xmlns:p14="http://schemas.microsoft.com/office/powerpoint/2010/main" val="353271603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p:nvPr>
        </p:nvSpPr>
        <p:spPr>
          <a:xfrm>
            <a:off x="638174" y="1493838"/>
            <a:ext cx="10769601" cy="4478338"/>
          </a:xfrm>
        </p:spPr>
        <p:txBody>
          <a:bodyPr/>
          <a:lstStyle>
            <a:lvl1pPr marL="265113" indent="-265113">
              <a:buClr>
                <a:schemeClr val="accent2">
                  <a:lumMod val="60000"/>
                  <a:lumOff val="40000"/>
                </a:schemeClr>
              </a:buClr>
              <a:buFont typeface="Calibri" panose="020F0502020204030204" pitchFamily="34" charset="0"/>
              <a:buChar char="•"/>
              <a:defRPr>
                <a:solidFill>
                  <a:srgbClr val="223341"/>
                </a:solidFill>
              </a:defRPr>
            </a:lvl1pPr>
            <a:lvl2pPr marL="625475" indent="-265113">
              <a:buClr>
                <a:schemeClr val="accent2">
                  <a:lumMod val="60000"/>
                  <a:lumOff val="40000"/>
                </a:schemeClr>
              </a:buClr>
              <a:tabLst/>
              <a:defRPr>
                <a:solidFill>
                  <a:srgbClr val="223341"/>
                </a:solidFill>
              </a:defRPr>
            </a:lvl2pPr>
            <a:lvl3pPr marL="898525" indent="-184150">
              <a:buClr>
                <a:schemeClr val="accent2">
                  <a:lumMod val="60000"/>
                  <a:lumOff val="40000"/>
                </a:schemeClr>
              </a:buClr>
              <a:defRPr>
                <a:solidFill>
                  <a:srgbClr val="223341"/>
                </a:solidFill>
              </a:defRPr>
            </a:lvl3pPr>
            <a:lvl4pPr>
              <a:buClr>
                <a:schemeClr val="accent2">
                  <a:lumMod val="60000"/>
                  <a:lumOff val="40000"/>
                </a:schemeClr>
              </a:buClr>
              <a:defRPr>
                <a:solidFill>
                  <a:srgbClr val="223341"/>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Text Placeholder 4"/>
          <p:cNvSpPr>
            <a:spLocks noGrp="1"/>
          </p:cNvSpPr>
          <p:nvPr>
            <p:ph type="body" sz="quarter" idx="10" hasCustomPrompt="1"/>
          </p:nvPr>
        </p:nvSpPr>
        <p:spPr>
          <a:xfrm>
            <a:off x="616903" y="6401953"/>
            <a:ext cx="11176168" cy="231923"/>
          </a:xfrm>
        </p:spPr>
        <p:txBody>
          <a:bodyPr wrap="square" lIns="0" tIns="46800" rIns="90000" bIns="0" anchor="b">
            <a:spAutoFit/>
          </a:bodyPr>
          <a:lstStyle>
            <a:lvl1pPr marL="0" indent="0">
              <a:buFontTx/>
              <a:buNone/>
              <a:defRPr sz="1200"/>
            </a:lvl1pPr>
            <a:lvl2pPr marL="182563" indent="0">
              <a:buFontTx/>
              <a:buNone/>
              <a:defRPr sz="1400"/>
            </a:lvl2pPr>
            <a:lvl3pPr marL="357187" indent="0">
              <a:buFontTx/>
              <a:buNone/>
              <a:defRPr sz="1400"/>
            </a:lvl3pPr>
            <a:lvl4pPr marL="536575" indent="0">
              <a:buFontTx/>
              <a:buNone/>
              <a:defRPr sz="1400"/>
            </a:lvl4pPr>
            <a:lvl5pPr marL="712788" indent="0">
              <a:buFontTx/>
              <a:buNone/>
              <a:defRPr sz="1400"/>
            </a:lvl5pPr>
          </a:lstStyle>
          <a:p>
            <a:pPr lvl="0"/>
            <a:r>
              <a:rPr lang="en-US"/>
              <a:t>[reference]</a:t>
            </a:r>
          </a:p>
        </p:txBody>
      </p:sp>
      <p:sp>
        <p:nvSpPr>
          <p:cNvPr id="4" name="Title 3">
            <a:extLst>
              <a:ext uri="{FF2B5EF4-FFF2-40B4-BE49-F238E27FC236}">
                <a16:creationId xmlns:a16="http://schemas.microsoft.com/office/drawing/2014/main" id="{33407EC0-3A49-4B0E-5C02-848E0399509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30446805"/>
      </p:ext>
    </p:extLst>
  </p:cSld>
  <p:clrMapOvr>
    <a:masterClrMapping/>
  </p:clrMapOvr>
  <p:extLst>
    <p:ext uri="{DCECCB84-F9BA-43D5-87BE-67443E8EF086}">
      <p15:sldGuideLst xmlns:p15="http://schemas.microsoft.com/office/powerpoint/2012/main"/>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2" y="3886200"/>
            <a:ext cx="8534400" cy="1752600"/>
          </a:xfrm>
        </p:spPr>
        <p:txBody>
          <a:bodyPr/>
          <a:lstStyle>
            <a:lvl1pPr marL="0" indent="0" algn="ctr">
              <a:buNone/>
              <a:defRPr/>
            </a:lvl1pPr>
            <a:lvl2pPr marL="428638" indent="0" algn="ctr">
              <a:buNone/>
              <a:defRPr/>
            </a:lvl2pPr>
            <a:lvl3pPr marL="857277" indent="0" algn="ctr">
              <a:buNone/>
              <a:defRPr/>
            </a:lvl3pPr>
            <a:lvl4pPr marL="1285915" indent="0" algn="ctr">
              <a:buNone/>
              <a:defRPr/>
            </a:lvl4pPr>
            <a:lvl5pPr marL="1714553" indent="0" algn="ctr">
              <a:buNone/>
              <a:defRPr/>
            </a:lvl5pPr>
            <a:lvl6pPr marL="2143192" indent="0" algn="ctr">
              <a:buNone/>
              <a:defRPr/>
            </a:lvl6pPr>
            <a:lvl7pPr marL="2571830" indent="0" algn="ctr">
              <a:buNone/>
              <a:defRPr/>
            </a:lvl7pPr>
            <a:lvl8pPr marL="3000469" indent="0" algn="ctr">
              <a:buNone/>
              <a:defRPr/>
            </a:lvl8pPr>
            <a:lvl9pPr marL="3429107" indent="0" algn="ctr">
              <a:buNone/>
              <a:defRPr/>
            </a:lvl9pPr>
          </a:lstStyle>
          <a:p>
            <a:r>
              <a:rPr lang="en-US"/>
              <a:t>Click to edit Master subtitle style</a:t>
            </a:r>
          </a:p>
        </p:txBody>
      </p:sp>
    </p:spTree>
    <p:extLst>
      <p:ext uri="{BB962C8B-B14F-4D97-AF65-F5344CB8AC3E}">
        <p14:creationId xmlns:p14="http://schemas.microsoft.com/office/powerpoint/2010/main" val="21124371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321230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2"/>
            <a:ext cx="10363200" cy="1362075"/>
          </a:xfrm>
        </p:spPr>
        <p:txBody>
          <a:bodyPr anchor="t"/>
          <a:lstStyle>
            <a:lvl1pPr algn="l">
              <a:defRPr sz="3750" b="1" cap="all"/>
            </a:lvl1pPr>
          </a:lstStyle>
          <a:p>
            <a:r>
              <a:rPr lang="en-US"/>
              <a:t>Click to edit Master title style</a:t>
            </a:r>
          </a:p>
        </p:txBody>
      </p:sp>
      <p:sp>
        <p:nvSpPr>
          <p:cNvPr id="3" name="Text Placeholder 2"/>
          <p:cNvSpPr>
            <a:spLocks noGrp="1"/>
          </p:cNvSpPr>
          <p:nvPr>
            <p:ph type="body" idx="1"/>
          </p:nvPr>
        </p:nvSpPr>
        <p:spPr>
          <a:xfrm>
            <a:off x="963085" y="2906713"/>
            <a:ext cx="10363200" cy="1500187"/>
          </a:xfrm>
        </p:spPr>
        <p:txBody>
          <a:bodyPr anchor="b"/>
          <a:lstStyle>
            <a:lvl1pPr marL="0" indent="0">
              <a:buNone/>
              <a:defRPr sz="1875"/>
            </a:lvl1pPr>
            <a:lvl2pPr marL="428638" indent="0">
              <a:buNone/>
              <a:defRPr sz="1688"/>
            </a:lvl2pPr>
            <a:lvl3pPr marL="857277" indent="0">
              <a:buNone/>
              <a:defRPr sz="1500"/>
            </a:lvl3pPr>
            <a:lvl4pPr marL="1285915" indent="0">
              <a:buNone/>
              <a:defRPr sz="1313"/>
            </a:lvl4pPr>
            <a:lvl5pPr marL="1714553" indent="0">
              <a:buNone/>
              <a:defRPr sz="1313"/>
            </a:lvl5pPr>
            <a:lvl6pPr marL="2143192" indent="0">
              <a:buNone/>
              <a:defRPr sz="1313"/>
            </a:lvl6pPr>
            <a:lvl7pPr marL="2571830" indent="0">
              <a:buNone/>
              <a:defRPr sz="1313"/>
            </a:lvl7pPr>
            <a:lvl8pPr marL="3000469" indent="0">
              <a:buNone/>
              <a:defRPr sz="1313"/>
            </a:lvl8pPr>
            <a:lvl9pPr marL="3429107" indent="0">
              <a:buNone/>
              <a:defRPr sz="1313"/>
            </a:lvl9pPr>
          </a:lstStyle>
          <a:p>
            <a:pPr lvl="0"/>
            <a:r>
              <a:rPr lang="en-US"/>
              <a:t>Click to edit Master text styles</a:t>
            </a:r>
          </a:p>
        </p:txBody>
      </p:sp>
    </p:spTree>
    <p:extLst>
      <p:ext uri="{BB962C8B-B14F-4D97-AF65-F5344CB8AC3E}">
        <p14:creationId xmlns:p14="http://schemas.microsoft.com/office/powerpoint/2010/main" val="383396635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95351" y="1906589"/>
            <a:ext cx="5101167" cy="4316412"/>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9719" y="1906589"/>
            <a:ext cx="5103283" cy="4316412"/>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564141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4"/>
            <a:ext cx="5386917" cy="639762"/>
          </a:xfrm>
        </p:spPr>
        <p:txBody>
          <a:bodyPr anchor="b"/>
          <a:lstStyle>
            <a:lvl1pPr marL="0" indent="0">
              <a:buNone/>
              <a:defRPr sz="2250" b="1"/>
            </a:lvl1pPr>
            <a:lvl2pPr marL="428638" indent="0">
              <a:buNone/>
              <a:defRPr sz="1875" b="1"/>
            </a:lvl2pPr>
            <a:lvl3pPr marL="857277" indent="0">
              <a:buNone/>
              <a:defRPr sz="1688" b="1"/>
            </a:lvl3pPr>
            <a:lvl4pPr marL="1285915" indent="0">
              <a:buNone/>
              <a:defRPr sz="1500" b="1"/>
            </a:lvl4pPr>
            <a:lvl5pPr marL="1714553" indent="0">
              <a:buNone/>
              <a:defRPr sz="1500" b="1"/>
            </a:lvl5pPr>
            <a:lvl6pPr marL="2143192" indent="0">
              <a:buNone/>
              <a:defRPr sz="1500" b="1"/>
            </a:lvl6pPr>
            <a:lvl7pPr marL="2571830" indent="0">
              <a:buNone/>
              <a:defRPr sz="1500" b="1"/>
            </a:lvl7pPr>
            <a:lvl8pPr marL="3000469" indent="0">
              <a:buNone/>
              <a:defRPr sz="1500" b="1"/>
            </a:lvl8pPr>
            <a:lvl9pPr marL="3429107" indent="0">
              <a:buNone/>
              <a:defRPr sz="1500" b="1"/>
            </a:lvl9pPr>
          </a:lstStyle>
          <a:p>
            <a:pPr lvl="0"/>
            <a:r>
              <a:rPr lang="en-US"/>
              <a:t>Click to edit Master text styles</a:t>
            </a:r>
          </a:p>
        </p:txBody>
      </p:sp>
      <p:sp>
        <p:nvSpPr>
          <p:cNvPr id="4" name="Content Placeholder 3"/>
          <p:cNvSpPr>
            <a:spLocks noGrp="1"/>
          </p:cNvSpPr>
          <p:nvPr>
            <p:ph sz="half" idx="2"/>
          </p:nvPr>
        </p:nvSpPr>
        <p:spPr>
          <a:xfrm>
            <a:off x="609601" y="2174876"/>
            <a:ext cx="5386917" cy="3951288"/>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1" y="1535114"/>
            <a:ext cx="5389033" cy="639762"/>
          </a:xfrm>
        </p:spPr>
        <p:txBody>
          <a:bodyPr anchor="b"/>
          <a:lstStyle>
            <a:lvl1pPr marL="0" indent="0">
              <a:buNone/>
              <a:defRPr sz="2250" b="1"/>
            </a:lvl1pPr>
            <a:lvl2pPr marL="428638" indent="0">
              <a:buNone/>
              <a:defRPr sz="1875" b="1"/>
            </a:lvl2pPr>
            <a:lvl3pPr marL="857277" indent="0">
              <a:buNone/>
              <a:defRPr sz="1688" b="1"/>
            </a:lvl3pPr>
            <a:lvl4pPr marL="1285915" indent="0">
              <a:buNone/>
              <a:defRPr sz="1500" b="1"/>
            </a:lvl4pPr>
            <a:lvl5pPr marL="1714553" indent="0">
              <a:buNone/>
              <a:defRPr sz="1500" b="1"/>
            </a:lvl5pPr>
            <a:lvl6pPr marL="2143192" indent="0">
              <a:buNone/>
              <a:defRPr sz="1500" b="1"/>
            </a:lvl6pPr>
            <a:lvl7pPr marL="2571830" indent="0">
              <a:buNone/>
              <a:defRPr sz="1500" b="1"/>
            </a:lvl7pPr>
            <a:lvl8pPr marL="3000469" indent="0">
              <a:buNone/>
              <a:defRPr sz="1500" b="1"/>
            </a:lvl8pPr>
            <a:lvl9pPr marL="3429107" indent="0">
              <a:buNone/>
              <a:defRPr sz="1500" b="1"/>
            </a:lvl9pPr>
          </a:lstStyle>
          <a:p>
            <a:pPr lvl="0"/>
            <a:r>
              <a:rPr lang="en-US"/>
              <a:t>Click to edit Master text styles</a:t>
            </a:r>
          </a:p>
        </p:txBody>
      </p:sp>
      <p:sp>
        <p:nvSpPr>
          <p:cNvPr id="6" name="Content Placeholder 5"/>
          <p:cNvSpPr>
            <a:spLocks noGrp="1"/>
          </p:cNvSpPr>
          <p:nvPr>
            <p:ph sz="quarter" idx="4"/>
          </p:nvPr>
        </p:nvSpPr>
        <p:spPr>
          <a:xfrm>
            <a:off x="6193371" y="2174876"/>
            <a:ext cx="5389033" cy="3951288"/>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6036059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5857910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46083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515869507"/>
      </p:ext>
    </p:extLst>
  </p:cSld>
  <p:clrMapOvr>
    <a:masterClrMapping/>
  </p:clrMapOvr>
  <p:transition spd="slow" advClick="0"/>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875" b="1"/>
            </a:lvl1pPr>
          </a:lstStyle>
          <a:p>
            <a:r>
              <a:rPr lang="en-US"/>
              <a:t>Click to edit Master title style</a:t>
            </a:r>
          </a:p>
        </p:txBody>
      </p:sp>
      <p:sp>
        <p:nvSpPr>
          <p:cNvPr id="3" name="Content Placeholder 2"/>
          <p:cNvSpPr>
            <a:spLocks noGrp="1"/>
          </p:cNvSpPr>
          <p:nvPr>
            <p:ph idx="1"/>
          </p:nvPr>
        </p:nvSpPr>
        <p:spPr>
          <a:xfrm>
            <a:off x="4766734" y="273051"/>
            <a:ext cx="6815667" cy="5853113"/>
          </a:xfrm>
        </p:spPr>
        <p:txBody>
          <a:bodyPr/>
          <a:lstStyle>
            <a:lvl1pPr>
              <a:defRPr sz="3000"/>
            </a:lvl1pPr>
            <a:lvl2pPr>
              <a:defRPr sz="2625"/>
            </a:lvl2pPr>
            <a:lvl3pPr>
              <a:defRPr sz="2250"/>
            </a:lvl3pPr>
            <a:lvl4pPr>
              <a:defRPr sz="1875"/>
            </a:lvl4pPr>
            <a:lvl5pPr>
              <a:defRPr sz="1875"/>
            </a:lvl5pPr>
            <a:lvl6pPr>
              <a:defRPr sz="1875"/>
            </a:lvl6pPr>
            <a:lvl7pPr>
              <a:defRPr sz="1875"/>
            </a:lvl7pPr>
            <a:lvl8pPr>
              <a:defRPr sz="1875"/>
            </a:lvl8pPr>
            <a:lvl9pPr>
              <a:defRPr sz="18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1"/>
            <a:ext cx="4011084" cy="4691063"/>
          </a:xfrm>
        </p:spPr>
        <p:txBody>
          <a:bodyPr/>
          <a:lstStyle>
            <a:lvl1pPr marL="0" indent="0">
              <a:buNone/>
              <a:defRPr sz="1313"/>
            </a:lvl1pPr>
            <a:lvl2pPr marL="428638" indent="0">
              <a:buNone/>
              <a:defRPr sz="1125"/>
            </a:lvl2pPr>
            <a:lvl3pPr marL="857277" indent="0">
              <a:buNone/>
              <a:defRPr sz="938"/>
            </a:lvl3pPr>
            <a:lvl4pPr marL="1285915" indent="0">
              <a:buNone/>
              <a:defRPr sz="844"/>
            </a:lvl4pPr>
            <a:lvl5pPr marL="1714553" indent="0">
              <a:buNone/>
              <a:defRPr sz="844"/>
            </a:lvl5pPr>
            <a:lvl6pPr marL="2143192" indent="0">
              <a:buNone/>
              <a:defRPr sz="844"/>
            </a:lvl6pPr>
            <a:lvl7pPr marL="2571830" indent="0">
              <a:buNone/>
              <a:defRPr sz="844"/>
            </a:lvl7pPr>
            <a:lvl8pPr marL="3000469" indent="0">
              <a:buNone/>
              <a:defRPr sz="844"/>
            </a:lvl8pPr>
            <a:lvl9pPr marL="3429107" indent="0">
              <a:buNone/>
              <a:defRPr sz="844"/>
            </a:lvl9pPr>
          </a:lstStyle>
          <a:p>
            <a:pPr lvl="0"/>
            <a:r>
              <a:rPr lang="en-US"/>
              <a:t>Click to edit Master text styles</a:t>
            </a:r>
          </a:p>
        </p:txBody>
      </p:sp>
    </p:spTree>
    <p:extLst>
      <p:ext uri="{BB962C8B-B14F-4D97-AF65-F5344CB8AC3E}">
        <p14:creationId xmlns:p14="http://schemas.microsoft.com/office/powerpoint/2010/main" val="221373822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9" y="4800601"/>
            <a:ext cx="7315200" cy="566738"/>
          </a:xfrm>
        </p:spPr>
        <p:txBody>
          <a:bodyPr anchor="b"/>
          <a:lstStyle>
            <a:lvl1pPr algn="l">
              <a:defRPr sz="1875" b="1"/>
            </a:lvl1pPr>
          </a:lstStyle>
          <a:p>
            <a:r>
              <a:rPr lang="en-US"/>
              <a:t>Click to edit Master title style</a:t>
            </a:r>
          </a:p>
        </p:txBody>
      </p:sp>
      <p:sp>
        <p:nvSpPr>
          <p:cNvPr id="3" name="Picture Placeholder 2"/>
          <p:cNvSpPr>
            <a:spLocks noGrp="1"/>
          </p:cNvSpPr>
          <p:nvPr>
            <p:ph type="pic" idx="1"/>
          </p:nvPr>
        </p:nvSpPr>
        <p:spPr>
          <a:xfrm>
            <a:off x="2389719" y="612775"/>
            <a:ext cx="7315200" cy="4114800"/>
          </a:xfrm>
        </p:spPr>
        <p:txBody>
          <a:bodyPr/>
          <a:lstStyle>
            <a:lvl1pPr marL="0" indent="0">
              <a:buNone/>
              <a:defRPr sz="3000"/>
            </a:lvl1pPr>
            <a:lvl2pPr marL="428638" indent="0">
              <a:buNone/>
              <a:defRPr sz="2625"/>
            </a:lvl2pPr>
            <a:lvl3pPr marL="857277" indent="0">
              <a:buNone/>
              <a:defRPr sz="2250"/>
            </a:lvl3pPr>
            <a:lvl4pPr marL="1285915" indent="0">
              <a:buNone/>
              <a:defRPr sz="1875"/>
            </a:lvl4pPr>
            <a:lvl5pPr marL="1714553" indent="0">
              <a:buNone/>
              <a:defRPr sz="1875"/>
            </a:lvl5pPr>
            <a:lvl6pPr marL="2143192" indent="0">
              <a:buNone/>
              <a:defRPr sz="1875"/>
            </a:lvl6pPr>
            <a:lvl7pPr marL="2571830" indent="0">
              <a:buNone/>
              <a:defRPr sz="1875"/>
            </a:lvl7pPr>
            <a:lvl8pPr marL="3000469" indent="0">
              <a:buNone/>
              <a:defRPr sz="1875"/>
            </a:lvl8pPr>
            <a:lvl9pPr marL="3429107" indent="0">
              <a:buNone/>
              <a:defRPr sz="1875"/>
            </a:lvl9pPr>
          </a:lstStyle>
          <a:p>
            <a:endParaRPr lang="en-US"/>
          </a:p>
        </p:txBody>
      </p:sp>
      <p:sp>
        <p:nvSpPr>
          <p:cNvPr id="4" name="Text Placeholder 3"/>
          <p:cNvSpPr>
            <a:spLocks noGrp="1"/>
          </p:cNvSpPr>
          <p:nvPr>
            <p:ph type="body" sz="half" idx="2"/>
          </p:nvPr>
        </p:nvSpPr>
        <p:spPr>
          <a:xfrm>
            <a:off x="2389719" y="5367339"/>
            <a:ext cx="7315200" cy="804862"/>
          </a:xfrm>
        </p:spPr>
        <p:txBody>
          <a:bodyPr/>
          <a:lstStyle>
            <a:lvl1pPr marL="0" indent="0">
              <a:buNone/>
              <a:defRPr sz="1313"/>
            </a:lvl1pPr>
            <a:lvl2pPr marL="428638" indent="0">
              <a:buNone/>
              <a:defRPr sz="1125"/>
            </a:lvl2pPr>
            <a:lvl3pPr marL="857277" indent="0">
              <a:buNone/>
              <a:defRPr sz="938"/>
            </a:lvl3pPr>
            <a:lvl4pPr marL="1285915" indent="0">
              <a:buNone/>
              <a:defRPr sz="844"/>
            </a:lvl4pPr>
            <a:lvl5pPr marL="1714553" indent="0">
              <a:buNone/>
              <a:defRPr sz="844"/>
            </a:lvl5pPr>
            <a:lvl6pPr marL="2143192" indent="0">
              <a:buNone/>
              <a:defRPr sz="844"/>
            </a:lvl6pPr>
            <a:lvl7pPr marL="2571830" indent="0">
              <a:buNone/>
              <a:defRPr sz="844"/>
            </a:lvl7pPr>
            <a:lvl8pPr marL="3000469" indent="0">
              <a:buNone/>
              <a:defRPr sz="844"/>
            </a:lvl8pPr>
            <a:lvl9pPr marL="3429107" indent="0">
              <a:buNone/>
              <a:defRPr sz="844"/>
            </a:lvl9pPr>
          </a:lstStyle>
          <a:p>
            <a:pPr lvl="0"/>
            <a:r>
              <a:rPr lang="en-US"/>
              <a:t>Click to edit Master text styles</a:t>
            </a:r>
          </a:p>
        </p:txBody>
      </p:sp>
    </p:spTree>
    <p:extLst>
      <p:ext uri="{BB962C8B-B14F-4D97-AF65-F5344CB8AC3E}">
        <p14:creationId xmlns:p14="http://schemas.microsoft.com/office/powerpoint/2010/main" val="92601027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4266234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01621" y="569915"/>
            <a:ext cx="2601383" cy="56530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95351" y="569915"/>
            <a:ext cx="7603067" cy="56530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2056901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4" y="2347914"/>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6"/>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26690550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E2ECF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78948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7" y="4857754"/>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7" y="3203576"/>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40662929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7" y="2101852"/>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7" y="2101852"/>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996812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3" y="303217"/>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0"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0"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0"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0"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7678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341873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257889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78339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89"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4"/>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6727027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1"/>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89"/>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0421171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608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7"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7"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95998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7" y="627066"/>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7" y="2101852"/>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7" y="2101852"/>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52212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5"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5" y="1416051"/>
            <a:ext cx="10358967" cy="4799013"/>
          </a:xfrm>
        </p:spPr>
        <p:txBody>
          <a:bodyPr/>
          <a:lstStyle/>
          <a:p>
            <a:pPr lvl="0"/>
            <a:endParaRPr lang="en-US" noProof="0"/>
          </a:p>
        </p:txBody>
      </p:sp>
    </p:spTree>
    <p:extLst>
      <p:ext uri="{BB962C8B-B14F-4D97-AF65-F5344CB8AC3E}">
        <p14:creationId xmlns:p14="http://schemas.microsoft.com/office/powerpoint/2010/main" val="2634670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393324300"/>
      </p:ext>
    </p:extLst>
  </p:cSld>
  <p:clrMapOvr>
    <a:masterClrMapping/>
  </p:clrMapOvr>
  <p:transition spd="slow" advClick="0"/>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1" y="2360613"/>
            <a:ext cx="4955645" cy="3810000"/>
          </a:xfrm>
          <a:prstGeom prst="rect">
            <a:avLst/>
          </a:prstGeom>
        </p:spPr>
        <p:txBody>
          <a:bodyPr/>
          <a:lstStyle/>
          <a:p>
            <a:endParaRPr lang="en-US"/>
          </a:p>
        </p:txBody>
      </p:sp>
    </p:spTree>
    <p:extLst>
      <p:ext uri="{BB962C8B-B14F-4D97-AF65-F5344CB8AC3E}">
        <p14:creationId xmlns:p14="http://schemas.microsoft.com/office/powerpoint/2010/main" val="9950848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0" y="5905501"/>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9718466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9149097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8363252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4523971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8471134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1207866"/>
            <a:ext cx="8540496" cy="636958"/>
          </a:xfrm>
          <a:prstGeom prst="rect">
            <a:avLst/>
          </a:prstGeom>
        </p:spPr>
        <p:txBody>
          <a:bodyPr anchor="ctr"/>
          <a:lstStyle>
            <a:lvl1pPr marL="0" indent="0" algn="ctr">
              <a:lnSpc>
                <a:spcPts val="2100"/>
              </a:lnSpc>
              <a:buFontTx/>
              <a:buNone/>
              <a:defRPr sz="22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912285" y="0"/>
            <a:ext cx="10358967" cy="1023414"/>
          </a:xfrm>
        </p:spPr>
        <p:txBody>
          <a:bodyPr/>
          <a:lstStyle>
            <a:lvl1pPr algn="l">
              <a:defRPr sz="2400"/>
            </a:lvl1pPr>
          </a:lstStyle>
          <a:p>
            <a:r>
              <a:rPr lang="en-US" dirty="0"/>
              <a:t>Click to edit Master title style</a:t>
            </a:r>
          </a:p>
        </p:txBody>
      </p:sp>
      <p:sp>
        <p:nvSpPr>
          <p:cNvPr id="7" name="Content Placeholder 2">
            <a:extLst>
              <a:ext uri="{FF2B5EF4-FFF2-40B4-BE49-F238E27FC236}">
                <a16:creationId xmlns:a16="http://schemas.microsoft.com/office/drawing/2014/main" id="{C73FEEF5-42F7-18B7-1EBC-692E98FC6DB9}"/>
              </a:ext>
            </a:extLst>
          </p:cNvPr>
          <p:cNvSpPr>
            <a:spLocks noGrp="1"/>
          </p:cNvSpPr>
          <p:nvPr>
            <p:ph idx="52" hasCustomPrompt="1"/>
          </p:nvPr>
        </p:nvSpPr>
        <p:spPr>
          <a:xfrm>
            <a:off x="2971800" y="1982581"/>
            <a:ext cx="8540496" cy="726339"/>
          </a:xfrm>
          <a:prstGeom prst="rect">
            <a:avLst/>
          </a:prstGeom>
        </p:spPr>
        <p:txBody>
          <a:bodyPr anchor="ctr"/>
          <a:lstStyle>
            <a:lvl1pPr marL="0" indent="0" algn="ctr">
              <a:lnSpc>
                <a:spcPts val="2100"/>
              </a:lnSpc>
              <a:buFontTx/>
              <a:buNone/>
              <a:defRPr sz="2200">
                <a:solidFill>
                  <a:schemeClr val="bg1"/>
                </a:solidFill>
              </a:defRPr>
            </a:lvl1pPr>
          </a:lstStyle>
          <a:p>
            <a:pPr lvl="0"/>
            <a:r>
              <a:rPr lang="en-US" dirty="0"/>
              <a:t>Answer</a:t>
            </a:r>
          </a:p>
        </p:txBody>
      </p:sp>
      <p:sp>
        <p:nvSpPr>
          <p:cNvPr id="8" name="Content Placeholder 2">
            <a:extLst>
              <a:ext uri="{FF2B5EF4-FFF2-40B4-BE49-F238E27FC236}">
                <a16:creationId xmlns:a16="http://schemas.microsoft.com/office/drawing/2014/main" id="{6BDEF7AF-F86F-98FE-E72D-137EBBB12354}"/>
              </a:ext>
            </a:extLst>
          </p:cNvPr>
          <p:cNvSpPr>
            <a:spLocks noGrp="1"/>
          </p:cNvSpPr>
          <p:nvPr>
            <p:ph idx="53" hasCustomPrompt="1"/>
          </p:nvPr>
        </p:nvSpPr>
        <p:spPr>
          <a:xfrm>
            <a:off x="2971800" y="2780928"/>
            <a:ext cx="8540496" cy="726339"/>
          </a:xfrm>
          <a:prstGeom prst="rect">
            <a:avLst/>
          </a:prstGeom>
        </p:spPr>
        <p:txBody>
          <a:bodyPr anchor="ctr"/>
          <a:lstStyle>
            <a:lvl1pPr marL="0" indent="0" algn="ctr">
              <a:lnSpc>
                <a:spcPts val="2100"/>
              </a:lnSpc>
              <a:buFontTx/>
              <a:buNone/>
              <a:defRPr sz="2200">
                <a:solidFill>
                  <a:schemeClr val="bg1"/>
                </a:solidFill>
              </a:defRPr>
            </a:lvl1pPr>
          </a:lstStyle>
          <a:p>
            <a:pPr lvl="0"/>
            <a:r>
              <a:rPr lang="en-US" dirty="0"/>
              <a:t>Answer</a:t>
            </a:r>
          </a:p>
        </p:txBody>
      </p:sp>
      <p:sp>
        <p:nvSpPr>
          <p:cNvPr id="9" name="Content Placeholder 2">
            <a:extLst>
              <a:ext uri="{FF2B5EF4-FFF2-40B4-BE49-F238E27FC236}">
                <a16:creationId xmlns:a16="http://schemas.microsoft.com/office/drawing/2014/main" id="{7F421B06-A6FE-6E77-E60D-ADAB2A2411D4}"/>
              </a:ext>
            </a:extLst>
          </p:cNvPr>
          <p:cNvSpPr>
            <a:spLocks noGrp="1"/>
          </p:cNvSpPr>
          <p:nvPr>
            <p:ph idx="54" hasCustomPrompt="1"/>
          </p:nvPr>
        </p:nvSpPr>
        <p:spPr>
          <a:xfrm>
            <a:off x="2971800" y="3647431"/>
            <a:ext cx="8540496" cy="645665"/>
          </a:xfrm>
          <a:prstGeom prst="rect">
            <a:avLst/>
          </a:prstGeom>
        </p:spPr>
        <p:txBody>
          <a:bodyPr anchor="ctr"/>
          <a:lstStyle>
            <a:lvl1pPr marL="0" indent="0" algn="ctr">
              <a:lnSpc>
                <a:spcPts val="2100"/>
              </a:lnSpc>
              <a:buFontTx/>
              <a:buNone/>
              <a:defRPr sz="22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CAEFBEFD-DF0D-3058-DBF4-B44D63508B8B}"/>
              </a:ext>
            </a:extLst>
          </p:cNvPr>
          <p:cNvSpPr>
            <a:spLocks noGrp="1"/>
          </p:cNvSpPr>
          <p:nvPr>
            <p:ph idx="55" hasCustomPrompt="1"/>
          </p:nvPr>
        </p:nvSpPr>
        <p:spPr>
          <a:xfrm>
            <a:off x="2971800" y="4454005"/>
            <a:ext cx="8540496" cy="645665"/>
          </a:xfrm>
          <a:prstGeom prst="rect">
            <a:avLst/>
          </a:prstGeom>
        </p:spPr>
        <p:txBody>
          <a:bodyPr anchor="ctr"/>
          <a:lstStyle>
            <a:lvl1pPr marL="0" indent="0" algn="ctr">
              <a:lnSpc>
                <a:spcPts val="2100"/>
              </a:lnSpc>
              <a:buFontTx/>
              <a:buNone/>
              <a:defRPr sz="2200">
                <a:solidFill>
                  <a:schemeClr val="bg1"/>
                </a:solidFill>
              </a:defRPr>
            </a:lvl1pPr>
          </a:lstStyle>
          <a:p>
            <a:pPr lvl="0"/>
            <a:r>
              <a:rPr lang="en-US" dirty="0"/>
              <a:t>Answer</a:t>
            </a:r>
          </a:p>
        </p:txBody>
      </p:sp>
      <p:sp>
        <p:nvSpPr>
          <p:cNvPr id="3" name="Content Placeholder 2">
            <a:extLst>
              <a:ext uri="{FF2B5EF4-FFF2-40B4-BE49-F238E27FC236}">
                <a16:creationId xmlns:a16="http://schemas.microsoft.com/office/drawing/2014/main" id="{68455E7E-61D1-76CF-E814-F669AF76C479}"/>
              </a:ext>
            </a:extLst>
          </p:cNvPr>
          <p:cNvSpPr>
            <a:spLocks noGrp="1"/>
          </p:cNvSpPr>
          <p:nvPr>
            <p:ph idx="56" hasCustomPrompt="1"/>
          </p:nvPr>
        </p:nvSpPr>
        <p:spPr>
          <a:xfrm>
            <a:off x="2971800" y="5258752"/>
            <a:ext cx="8540496" cy="690528"/>
          </a:xfrm>
          <a:prstGeom prst="rect">
            <a:avLst/>
          </a:prstGeom>
        </p:spPr>
        <p:txBody>
          <a:bodyPr anchor="ctr"/>
          <a:lstStyle>
            <a:lvl1pPr marL="0" indent="0" algn="ctr">
              <a:lnSpc>
                <a:spcPts val="2100"/>
              </a:lnSpc>
              <a:buFontTx/>
              <a:buNone/>
              <a:defRPr sz="2200">
                <a:solidFill>
                  <a:schemeClr val="bg1"/>
                </a:solidFill>
              </a:defRPr>
            </a:lvl1pPr>
          </a:lstStyle>
          <a:p>
            <a:pPr lvl="0"/>
            <a:r>
              <a:rPr lang="en-US" dirty="0"/>
              <a:t>Answer</a:t>
            </a:r>
          </a:p>
        </p:txBody>
      </p:sp>
    </p:spTree>
    <p:extLst>
      <p:ext uri="{BB962C8B-B14F-4D97-AF65-F5344CB8AC3E}">
        <p14:creationId xmlns:p14="http://schemas.microsoft.com/office/powerpoint/2010/main" val="1403177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912285" y="0"/>
            <a:ext cx="10358967" cy="1196752"/>
          </a:xfrm>
        </p:spPr>
        <p:txBody>
          <a:bodyPr/>
          <a:lstStyle>
            <a:lvl1pPr algn="l">
              <a:defRPr sz="2400"/>
            </a:lvl1pPr>
          </a:lstStyle>
          <a:p>
            <a:r>
              <a:rPr lang="en-US" dirty="0"/>
              <a:t>Click to edit Master title style</a:t>
            </a:r>
          </a:p>
        </p:txBody>
      </p:sp>
      <p:sp>
        <p:nvSpPr>
          <p:cNvPr id="10" name="Content Placeholder 2">
            <a:extLst>
              <a:ext uri="{FF2B5EF4-FFF2-40B4-BE49-F238E27FC236}">
                <a16:creationId xmlns:a16="http://schemas.microsoft.com/office/drawing/2014/main" id="{CAEFBEFD-DF0D-3058-DBF4-B44D63508B8B}"/>
              </a:ext>
            </a:extLst>
          </p:cNvPr>
          <p:cNvSpPr>
            <a:spLocks noGrp="1"/>
          </p:cNvSpPr>
          <p:nvPr>
            <p:ph idx="55" hasCustomPrompt="1"/>
          </p:nvPr>
        </p:nvSpPr>
        <p:spPr>
          <a:xfrm>
            <a:off x="2971800" y="4985108"/>
            <a:ext cx="4204320" cy="599475"/>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3" name="Content Placeholder 13">
            <a:extLst>
              <a:ext uri="{FF2B5EF4-FFF2-40B4-BE49-F238E27FC236}">
                <a16:creationId xmlns:a16="http://schemas.microsoft.com/office/drawing/2014/main" id="{860E47F3-A8AD-77E3-E29A-B06CF791E5E0}"/>
              </a:ext>
            </a:extLst>
          </p:cNvPr>
          <p:cNvSpPr>
            <a:spLocks noGrp="1"/>
          </p:cNvSpPr>
          <p:nvPr>
            <p:ph idx="58" hasCustomPrompt="1"/>
          </p:nvPr>
        </p:nvSpPr>
        <p:spPr>
          <a:xfrm>
            <a:off x="2971800" y="1420982"/>
            <a:ext cx="4204320" cy="640080"/>
          </a:xfrm>
        </p:spPr>
        <p:txBody>
          <a:bodyPr anchor="ctr"/>
          <a:lstStyle>
            <a:lvl1pPr marL="98425" indent="0" algn="ctr">
              <a:buNone/>
              <a:defRPr sz="2200">
                <a:solidFill>
                  <a:schemeClr val="bg1"/>
                </a:solidFill>
              </a:defRPr>
            </a:lvl1pPr>
          </a:lstStyle>
          <a:p>
            <a:r>
              <a:rPr lang="en-US" dirty="0"/>
              <a:t>24 months</a:t>
            </a:r>
          </a:p>
        </p:txBody>
      </p:sp>
      <p:sp>
        <p:nvSpPr>
          <p:cNvPr id="4" name="Content Placeholder 2">
            <a:extLst>
              <a:ext uri="{FF2B5EF4-FFF2-40B4-BE49-F238E27FC236}">
                <a16:creationId xmlns:a16="http://schemas.microsoft.com/office/drawing/2014/main" id="{038F3135-84EF-9304-295F-3C4138573810}"/>
              </a:ext>
            </a:extLst>
          </p:cNvPr>
          <p:cNvSpPr>
            <a:spLocks noGrp="1"/>
          </p:cNvSpPr>
          <p:nvPr>
            <p:ph idx="59" hasCustomPrompt="1"/>
          </p:nvPr>
        </p:nvSpPr>
        <p:spPr>
          <a:xfrm>
            <a:off x="2971800" y="4294251"/>
            <a:ext cx="4204320" cy="599475"/>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5" name="Content Placeholder 2">
            <a:extLst>
              <a:ext uri="{FF2B5EF4-FFF2-40B4-BE49-F238E27FC236}">
                <a16:creationId xmlns:a16="http://schemas.microsoft.com/office/drawing/2014/main" id="{1E6EF776-FDC5-5ED5-BA6A-E4630FD07DE2}"/>
              </a:ext>
            </a:extLst>
          </p:cNvPr>
          <p:cNvSpPr>
            <a:spLocks noGrp="1"/>
          </p:cNvSpPr>
          <p:nvPr>
            <p:ph idx="60" hasCustomPrompt="1"/>
          </p:nvPr>
        </p:nvSpPr>
        <p:spPr>
          <a:xfrm>
            <a:off x="2971800" y="3597892"/>
            <a:ext cx="4204320" cy="599475"/>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6" name="Content Placeholder 2">
            <a:extLst>
              <a:ext uri="{FF2B5EF4-FFF2-40B4-BE49-F238E27FC236}">
                <a16:creationId xmlns:a16="http://schemas.microsoft.com/office/drawing/2014/main" id="{86308200-26A6-A145-B281-F2A983766532}"/>
              </a:ext>
            </a:extLst>
          </p:cNvPr>
          <p:cNvSpPr>
            <a:spLocks noGrp="1"/>
          </p:cNvSpPr>
          <p:nvPr>
            <p:ph idx="61" hasCustomPrompt="1"/>
          </p:nvPr>
        </p:nvSpPr>
        <p:spPr>
          <a:xfrm>
            <a:off x="2971800" y="2901533"/>
            <a:ext cx="4204320" cy="599475"/>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76F97500-E36B-3F2C-40D2-7205475EBA52}"/>
              </a:ext>
            </a:extLst>
          </p:cNvPr>
          <p:cNvSpPr>
            <a:spLocks noGrp="1"/>
          </p:cNvSpPr>
          <p:nvPr>
            <p:ph idx="62" hasCustomPrompt="1"/>
          </p:nvPr>
        </p:nvSpPr>
        <p:spPr>
          <a:xfrm>
            <a:off x="2971800" y="2164569"/>
            <a:ext cx="4204320" cy="640080"/>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A04DA5B3-09CB-0B1F-05B0-7C39CB345717}"/>
              </a:ext>
            </a:extLst>
          </p:cNvPr>
          <p:cNvSpPr>
            <a:spLocks noGrp="1"/>
          </p:cNvSpPr>
          <p:nvPr>
            <p:ph idx="63" hasCustomPrompt="1"/>
          </p:nvPr>
        </p:nvSpPr>
        <p:spPr>
          <a:xfrm>
            <a:off x="7309884" y="4985108"/>
            <a:ext cx="4204320" cy="599475"/>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13" name="Content Placeholder 13">
            <a:extLst>
              <a:ext uri="{FF2B5EF4-FFF2-40B4-BE49-F238E27FC236}">
                <a16:creationId xmlns:a16="http://schemas.microsoft.com/office/drawing/2014/main" id="{2307FF4E-4442-EE16-E3C7-B75C26B2A708}"/>
              </a:ext>
            </a:extLst>
          </p:cNvPr>
          <p:cNvSpPr>
            <a:spLocks noGrp="1"/>
          </p:cNvSpPr>
          <p:nvPr>
            <p:ph idx="64" hasCustomPrompt="1"/>
          </p:nvPr>
        </p:nvSpPr>
        <p:spPr>
          <a:xfrm>
            <a:off x="7309884" y="1420982"/>
            <a:ext cx="4204320" cy="640080"/>
          </a:xfrm>
        </p:spPr>
        <p:txBody>
          <a:bodyPr anchor="ctr"/>
          <a:lstStyle>
            <a:lvl1pPr marL="98425" indent="0" algn="ctr">
              <a:buNone/>
              <a:defRPr sz="2200">
                <a:solidFill>
                  <a:schemeClr val="bg1"/>
                </a:solidFill>
              </a:defRPr>
            </a:lvl1pPr>
          </a:lstStyle>
          <a:p>
            <a:r>
              <a:rPr lang="en-US" dirty="0"/>
              <a:t>24 months</a:t>
            </a:r>
          </a:p>
        </p:txBody>
      </p:sp>
      <p:sp>
        <p:nvSpPr>
          <p:cNvPr id="14" name="Content Placeholder 2">
            <a:extLst>
              <a:ext uri="{FF2B5EF4-FFF2-40B4-BE49-F238E27FC236}">
                <a16:creationId xmlns:a16="http://schemas.microsoft.com/office/drawing/2014/main" id="{54065843-1F52-BDDD-60D2-CB46B8069626}"/>
              </a:ext>
            </a:extLst>
          </p:cNvPr>
          <p:cNvSpPr>
            <a:spLocks noGrp="1"/>
          </p:cNvSpPr>
          <p:nvPr>
            <p:ph idx="65" hasCustomPrompt="1"/>
          </p:nvPr>
        </p:nvSpPr>
        <p:spPr>
          <a:xfrm>
            <a:off x="7309884" y="4294251"/>
            <a:ext cx="4204320" cy="599475"/>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16" name="Content Placeholder 2">
            <a:extLst>
              <a:ext uri="{FF2B5EF4-FFF2-40B4-BE49-F238E27FC236}">
                <a16:creationId xmlns:a16="http://schemas.microsoft.com/office/drawing/2014/main" id="{9A874F56-B8AD-E7CD-16FC-17D5795202C8}"/>
              </a:ext>
            </a:extLst>
          </p:cNvPr>
          <p:cNvSpPr>
            <a:spLocks noGrp="1"/>
          </p:cNvSpPr>
          <p:nvPr>
            <p:ph idx="66" hasCustomPrompt="1"/>
          </p:nvPr>
        </p:nvSpPr>
        <p:spPr>
          <a:xfrm>
            <a:off x="7309884" y="3597892"/>
            <a:ext cx="4204320" cy="599475"/>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17" name="Content Placeholder 2">
            <a:extLst>
              <a:ext uri="{FF2B5EF4-FFF2-40B4-BE49-F238E27FC236}">
                <a16:creationId xmlns:a16="http://schemas.microsoft.com/office/drawing/2014/main" id="{C4E5357C-1E38-6E59-01BC-9F20BEA6BC5C}"/>
              </a:ext>
            </a:extLst>
          </p:cNvPr>
          <p:cNvSpPr>
            <a:spLocks noGrp="1"/>
          </p:cNvSpPr>
          <p:nvPr>
            <p:ph idx="67" hasCustomPrompt="1"/>
          </p:nvPr>
        </p:nvSpPr>
        <p:spPr>
          <a:xfrm>
            <a:off x="7309884" y="2901533"/>
            <a:ext cx="4204320" cy="599475"/>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18" name="Content Placeholder 2">
            <a:extLst>
              <a:ext uri="{FF2B5EF4-FFF2-40B4-BE49-F238E27FC236}">
                <a16:creationId xmlns:a16="http://schemas.microsoft.com/office/drawing/2014/main" id="{B98B57BD-B6C0-1A03-0D78-8C12B7BE0B9D}"/>
              </a:ext>
            </a:extLst>
          </p:cNvPr>
          <p:cNvSpPr>
            <a:spLocks noGrp="1"/>
          </p:cNvSpPr>
          <p:nvPr>
            <p:ph idx="68" hasCustomPrompt="1"/>
          </p:nvPr>
        </p:nvSpPr>
        <p:spPr>
          <a:xfrm>
            <a:off x="7309884" y="2164569"/>
            <a:ext cx="4204320" cy="640080"/>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7" name="Content Placeholder 2">
            <a:extLst>
              <a:ext uri="{FF2B5EF4-FFF2-40B4-BE49-F238E27FC236}">
                <a16:creationId xmlns:a16="http://schemas.microsoft.com/office/drawing/2014/main" id="{4BF70F94-9143-38C9-3D4D-486E7928E4C4}"/>
              </a:ext>
            </a:extLst>
          </p:cNvPr>
          <p:cNvSpPr>
            <a:spLocks noGrp="1"/>
          </p:cNvSpPr>
          <p:nvPr>
            <p:ph idx="69" hasCustomPrompt="1"/>
          </p:nvPr>
        </p:nvSpPr>
        <p:spPr>
          <a:xfrm>
            <a:off x="2960667" y="5709845"/>
            <a:ext cx="4204320" cy="599475"/>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8" name="Content Placeholder 2">
            <a:extLst>
              <a:ext uri="{FF2B5EF4-FFF2-40B4-BE49-F238E27FC236}">
                <a16:creationId xmlns:a16="http://schemas.microsoft.com/office/drawing/2014/main" id="{AF3515D8-BC93-CDD9-04A2-8348D44FC0FD}"/>
              </a:ext>
            </a:extLst>
          </p:cNvPr>
          <p:cNvSpPr>
            <a:spLocks noGrp="1"/>
          </p:cNvSpPr>
          <p:nvPr>
            <p:ph idx="70" hasCustomPrompt="1"/>
          </p:nvPr>
        </p:nvSpPr>
        <p:spPr>
          <a:xfrm>
            <a:off x="7298751" y="5709845"/>
            <a:ext cx="4204320" cy="599475"/>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Tree>
    <p:extLst>
      <p:ext uri="{BB962C8B-B14F-4D97-AF65-F5344CB8AC3E}">
        <p14:creationId xmlns:p14="http://schemas.microsoft.com/office/powerpoint/2010/main" val="28655226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912285" y="0"/>
            <a:ext cx="10358967" cy="1196752"/>
          </a:xfrm>
        </p:spPr>
        <p:txBody>
          <a:bodyPr/>
          <a:lstStyle>
            <a:lvl1pPr algn="l">
              <a:defRPr sz="2400"/>
            </a:lvl1pPr>
          </a:lstStyle>
          <a:p>
            <a:r>
              <a:rPr lang="en-US" dirty="0"/>
              <a:t>Click to edit Master title style</a:t>
            </a:r>
          </a:p>
        </p:txBody>
      </p:sp>
      <p:sp>
        <p:nvSpPr>
          <p:cNvPr id="10" name="Content Placeholder 2">
            <a:extLst>
              <a:ext uri="{FF2B5EF4-FFF2-40B4-BE49-F238E27FC236}">
                <a16:creationId xmlns:a16="http://schemas.microsoft.com/office/drawing/2014/main" id="{CAEFBEFD-DF0D-3058-DBF4-B44D63508B8B}"/>
              </a:ext>
            </a:extLst>
          </p:cNvPr>
          <p:cNvSpPr>
            <a:spLocks noGrp="1"/>
          </p:cNvSpPr>
          <p:nvPr>
            <p:ph idx="55" hasCustomPrompt="1"/>
          </p:nvPr>
        </p:nvSpPr>
        <p:spPr>
          <a:xfrm>
            <a:off x="2971800" y="4984025"/>
            <a:ext cx="2764160" cy="575864"/>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3" name="Content Placeholder 13">
            <a:extLst>
              <a:ext uri="{FF2B5EF4-FFF2-40B4-BE49-F238E27FC236}">
                <a16:creationId xmlns:a16="http://schemas.microsoft.com/office/drawing/2014/main" id="{860E47F3-A8AD-77E3-E29A-B06CF791E5E0}"/>
              </a:ext>
            </a:extLst>
          </p:cNvPr>
          <p:cNvSpPr>
            <a:spLocks noGrp="1"/>
          </p:cNvSpPr>
          <p:nvPr>
            <p:ph idx="58" hasCustomPrompt="1"/>
          </p:nvPr>
        </p:nvSpPr>
        <p:spPr>
          <a:xfrm>
            <a:off x="2971800" y="1420982"/>
            <a:ext cx="2764160" cy="640080"/>
          </a:xfrm>
        </p:spPr>
        <p:txBody>
          <a:bodyPr anchor="ctr"/>
          <a:lstStyle>
            <a:lvl1pPr marL="98425" indent="0" algn="ctr">
              <a:lnSpc>
                <a:spcPts val="2240"/>
              </a:lnSpc>
              <a:buNone/>
              <a:defRPr sz="2200">
                <a:solidFill>
                  <a:schemeClr val="bg1"/>
                </a:solidFill>
              </a:defRPr>
            </a:lvl1pPr>
          </a:lstStyle>
          <a:p>
            <a:r>
              <a:rPr lang="en-US" dirty="0"/>
              <a:t>24 months</a:t>
            </a:r>
          </a:p>
        </p:txBody>
      </p:sp>
      <p:sp>
        <p:nvSpPr>
          <p:cNvPr id="4" name="Content Placeholder 2">
            <a:extLst>
              <a:ext uri="{FF2B5EF4-FFF2-40B4-BE49-F238E27FC236}">
                <a16:creationId xmlns:a16="http://schemas.microsoft.com/office/drawing/2014/main" id="{038F3135-84EF-9304-295F-3C4138573810}"/>
              </a:ext>
            </a:extLst>
          </p:cNvPr>
          <p:cNvSpPr>
            <a:spLocks noGrp="1"/>
          </p:cNvSpPr>
          <p:nvPr>
            <p:ph idx="59" hasCustomPrompt="1"/>
          </p:nvPr>
        </p:nvSpPr>
        <p:spPr>
          <a:xfrm>
            <a:off x="2971800" y="4289043"/>
            <a:ext cx="2764160" cy="575864"/>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5" name="Content Placeholder 2">
            <a:extLst>
              <a:ext uri="{FF2B5EF4-FFF2-40B4-BE49-F238E27FC236}">
                <a16:creationId xmlns:a16="http://schemas.microsoft.com/office/drawing/2014/main" id="{1E6EF776-FDC5-5ED5-BA6A-E4630FD07DE2}"/>
              </a:ext>
            </a:extLst>
          </p:cNvPr>
          <p:cNvSpPr>
            <a:spLocks noGrp="1"/>
          </p:cNvSpPr>
          <p:nvPr>
            <p:ph idx="60" hasCustomPrompt="1"/>
          </p:nvPr>
        </p:nvSpPr>
        <p:spPr>
          <a:xfrm>
            <a:off x="2971800" y="3573216"/>
            <a:ext cx="2764160" cy="575864"/>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6" name="Content Placeholder 2">
            <a:extLst>
              <a:ext uri="{FF2B5EF4-FFF2-40B4-BE49-F238E27FC236}">
                <a16:creationId xmlns:a16="http://schemas.microsoft.com/office/drawing/2014/main" id="{86308200-26A6-A145-B281-F2A983766532}"/>
              </a:ext>
            </a:extLst>
          </p:cNvPr>
          <p:cNvSpPr>
            <a:spLocks noGrp="1"/>
          </p:cNvSpPr>
          <p:nvPr>
            <p:ph idx="61" hasCustomPrompt="1"/>
          </p:nvPr>
        </p:nvSpPr>
        <p:spPr>
          <a:xfrm>
            <a:off x="2971800" y="2895793"/>
            <a:ext cx="2764160" cy="533207"/>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76F97500-E36B-3F2C-40D2-7205475EBA52}"/>
              </a:ext>
            </a:extLst>
          </p:cNvPr>
          <p:cNvSpPr>
            <a:spLocks noGrp="1"/>
          </p:cNvSpPr>
          <p:nvPr>
            <p:ph idx="62" hasCustomPrompt="1"/>
          </p:nvPr>
        </p:nvSpPr>
        <p:spPr>
          <a:xfrm>
            <a:off x="2971800" y="2164569"/>
            <a:ext cx="2764160" cy="587008"/>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7" name="Content Placeholder 2">
            <a:extLst>
              <a:ext uri="{FF2B5EF4-FFF2-40B4-BE49-F238E27FC236}">
                <a16:creationId xmlns:a16="http://schemas.microsoft.com/office/drawing/2014/main" id="{5089C754-0373-B560-C4B9-777DEF24BAAA}"/>
              </a:ext>
            </a:extLst>
          </p:cNvPr>
          <p:cNvSpPr>
            <a:spLocks noGrp="1"/>
          </p:cNvSpPr>
          <p:nvPr>
            <p:ph idx="63" hasCustomPrompt="1"/>
          </p:nvPr>
        </p:nvSpPr>
        <p:spPr>
          <a:xfrm>
            <a:off x="5879976" y="4984025"/>
            <a:ext cx="2764160" cy="575864"/>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8" name="Content Placeholder 13">
            <a:extLst>
              <a:ext uri="{FF2B5EF4-FFF2-40B4-BE49-F238E27FC236}">
                <a16:creationId xmlns:a16="http://schemas.microsoft.com/office/drawing/2014/main" id="{3AA944F2-995F-4C7C-C783-F257D310B547}"/>
              </a:ext>
            </a:extLst>
          </p:cNvPr>
          <p:cNvSpPr>
            <a:spLocks noGrp="1"/>
          </p:cNvSpPr>
          <p:nvPr>
            <p:ph idx="64" hasCustomPrompt="1"/>
          </p:nvPr>
        </p:nvSpPr>
        <p:spPr>
          <a:xfrm>
            <a:off x="5879976" y="1420982"/>
            <a:ext cx="2764160" cy="640080"/>
          </a:xfrm>
        </p:spPr>
        <p:txBody>
          <a:bodyPr anchor="ctr"/>
          <a:lstStyle>
            <a:lvl1pPr marL="98425" indent="0" algn="ctr">
              <a:lnSpc>
                <a:spcPts val="2240"/>
              </a:lnSpc>
              <a:buNone/>
              <a:defRPr sz="2200">
                <a:solidFill>
                  <a:schemeClr val="bg1"/>
                </a:solidFill>
              </a:defRPr>
            </a:lvl1pPr>
          </a:lstStyle>
          <a:p>
            <a:r>
              <a:rPr lang="en-US" dirty="0"/>
              <a:t>24 months</a:t>
            </a:r>
          </a:p>
        </p:txBody>
      </p:sp>
      <p:sp>
        <p:nvSpPr>
          <p:cNvPr id="9" name="Content Placeholder 2">
            <a:extLst>
              <a:ext uri="{FF2B5EF4-FFF2-40B4-BE49-F238E27FC236}">
                <a16:creationId xmlns:a16="http://schemas.microsoft.com/office/drawing/2014/main" id="{9341F1C5-76BD-002F-517D-A3B93A468283}"/>
              </a:ext>
            </a:extLst>
          </p:cNvPr>
          <p:cNvSpPr>
            <a:spLocks noGrp="1"/>
          </p:cNvSpPr>
          <p:nvPr>
            <p:ph idx="65" hasCustomPrompt="1"/>
          </p:nvPr>
        </p:nvSpPr>
        <p:spPr>
          <a:xfrm>
            <a:off x="5879976" y="4289043"/>
            <a:ext cx="2764160" cy="575864"/>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EC104832-CFAF-469D-E830-ADBDDADF113B}"/>
              </a:ext>
            </a:extLst>
          </p:cNvPr>
          <p:cNvSpPr>
            <a:spLocks noGrp="1"/>
          </p:cNvSpPr>
          <p:nvPr>
            <p:ph idx="66" hasCustomPrompt="1"/>
          </p:nvPr>
        </p:nvSpPr>
        <p:spPr>
          <a:xfrm>
            <a:off x="5879976" y="3573216"/>
            <a:ext cx="2764160" cy="575864"/>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19" name="Content Placeholder 2">
            <a:extLst>
              <a:ext uri="{FF2B5EF4-FFF2-40B4-BE49-F238E27FC236}">
                <a16:creationId xmlns:a16="http://schemas.microsoft.com/office/drawing/2014/main" id="{89E1A4C3-32E4-A635-AC11-DFCCB54FB496}"/>
              </a:ext>
            </a:extLst>
          </p:cNvPr>
          <p:cNvSpPr>
            <a:spLocks noGrp="1"/>
          </p:cNvSpPr>
          <p:nvPr>
            <p:ph idx="67" hasCustomPrompt="1"/>
          </p:nvPr>
        </p:nvSpPr>
        <p:spPr>
          <a:xfrm>
            <a:off x="5879976" y="2895793"/>
            <a:ext cx="2764160" cy="533207"/>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20" name="Content Placeholder 2">
            <a:extLst>
              <a:ext uri="{FF2B5EF4-FFF2-40B4-BE49-F238E27FC236}">
                <a16:creationId xmlns:a16="http://schemas.microsoft.com/office/drawing/2014/main" id="{04F87EA8-4E38-882C-DED9-1DEE50D7C457}"/>
              </a:ext>
            </a:extLst>
          </p:cNvPr>
          <p:cNvSpPr>
            <a:spLocks noGrp="1"/>
          </p:cNvSpPr>
          <p:nvPr>
            <p:ph idx="68" hasCustomPrompt="1"/>
          </p:nvPr>
        </p:nvSpPr>
        <p:spPr>
          <a:xfrm>
            <a:off x="5879976" y="2164569"/>
            <a:ext cx="2764160" cy="587008"/>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21" name="Content Placeholder 2">
            <a:extLst>
              <a:ext uri="{FF2B5EF4-FFF2-40B4-BE49-F238E27FC236}">
                <a16:creationId xmlns:a16="http://schemas.microsoft.com/office/drawing/2014/main" id="{631B6472-B766-5709-97D7-DEA2D3B73A2D}"/>
              </a:ext>
            </a:extLst>
          </p:cNvPr>
          <p:cNvSpPr>
            <a:spLocks noGrp="1"/>
          </p:cNvSpPr>
          <p:nvPr>
            <p:ph idx="69" hasCustomPrompt="1"/>
          </p:nvPr>
        </p:nvSpPr>
        <p:spPr>
          <a:xfrm>
            <a:off x="8760296" y="4984025"/>
            <a:ext cx="2764160" cy="575864"/>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22" name="Content Placeholder 13">
            <a:extLst>
              <a:ext uri="{FF2B5EF4-FFF2-40B4-BE49-F238E27FC236}">
                <a16:creationId xmlns:a16="http://schemas.microsoft.com/office/drawing/2014/main" id="{498C322F-1AED-CBF5-D722-782082D7EC7A}"/>
              </a:ext>
            </a:extLst>
          </p:cNvPr>
          <p:cNvSpPr>
            <a:spLocks noGrp="1"/>
          </p:cNvSpPr>
          <p:nvPr>
            <p:ph idx="70" hasCustomPrompt="1"/>
          </p:nvPr>
        </p:nvSpPr>
        <p:spPr>
          <a:xfrm>
            <a:off x="8760296" y="1420982"/>
            <a:ext cx="2764160" cy="640080"/>
          </a:xfrm>
        </p:spPr>
        <p:txBody>
          <a:bodyPr anchor="ctr"/>
          <a:lstStyle>
            <a:lvl1pPr marL="98425" indent="0" algn="ctr">
              <a:lnSpc>
                <a:spcPts val="2240"/>
              </a:lnSpc>
              <a:buNone/>
              <a:defRPr sz="2200">
                <a:solidFill>
                  <a:schemeClr val="bg1"/>
                </a:solidFill>
              </a:defRPr>
            </a:lvl1pPr>
          </a:lstStyle>
          <a:p>
            <a:r>
              <a:rPr lang="en-US" dirty="0"/>
              <a:t>24 months</a:t>
            </a:r>
          </a:p>
        </p:txBody>
      </p:sp>
      <p:sp>
        <p:nvSpPr>
          <p:cNvPr id="23" name="Content Placeholder 2">
            <a:extLst>
              <a:ext uri="{FF2B5EF4-FFF2-40B4-BE49-F238E27FC236}">
                <a16:creationId xmlns:a16="http://schemas.microsoft.com/office/drawing/2014/main" id="{1AEA3AED-DBE8-21E1-E235-AF7CD0E04D2D}"/>
              </a:ext>
            </a:extLst>
          </p:cNvPr>
          <p:cNvSpPr>
            <a:spLocks noGrp="1"/>
          </p:cNvSpPr>
          <p:nvPr>
            <p:ph idx="71" hasCustomPrompt="1"/>
          </p:nvPr>
        </p:nvSpPr>
        <p:spPr>
          <a:xfrm>
            <a:off x="8760296" y="4289043"/>
            <a:ext cx="2764160" cy="575864"/>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24" name="Content Placeholder 2">
            <a:extLst>
              <a:ext uri="{FF2B5EF4-FFF2-40B4-BE49-F238E27FC236}">
                <a16:creationId xmlns:a16="http://schemas.microsoft.com/office/drawing/2014/main" id="{EFDC37C5-14E8-C3EB-DC4C-43BD307A024F}"/>
              </a:ext>
            </a:extLst>
          </p:cNvPr>
          <p:cNvSpPr>
            <a:spLocks noGrp="1"/>
          </p:cNvSpPr>
          <p:nvPr>
            <p:ph idx="72" hasCustomPrompt="1"/>
          </p:nvPr>
        </p:nvSpPr>
        <p:spPr>
          <a:xfrm>
            <a:off x="8760296" y="3573216"/>
            <a:ext cx="2764160" cy="575864"/>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25" name="Content Placeholder 2">
            <a:extLst>
              <a:ext uri="{FF2B5EF4-FFF2-40B4-BE49-F238E27FC236}">
                <a16:creationId xmlns:a16="http://schemas.microsoft.com/office/drawing/2014/main" id="{DB6513E7-6591-9503-3674-F0757DFA1F76}"/>
              </a:ext>
            </a:extLst>
          </p:cNvPr>
          <p:cNvSpPr>
            <a:spLocks noGrp="1"/>
          </p:cNvSpPr>
          <p:nvPr>
            <p:ph idx="73" hasCustomPrompt="1"/>
          </p:nvPr>
        </p:nvSpPr>
        <p:spPr>
          <a:xfrm>
            <a:off x="8760296" y="2895793"/>
            <a:ext cx="2764160" cy="533207"/>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26" name="Content Placeholder 2">
            <a:extLst>
              <a:ext uri="{FF2B5EF4-FFF2-40B4-BE49-F238E27FC236}">
                <a16:creationId xmlns:a16="http://schemas.microsoft.com/office/drawing/2014/main" id="{B4188F8C-29CC-A8FC-1C77-AF711F3F3FA9}"/>
              </a:ext>
            </a:extLst>
          </p:cNvPr>
          <p:cNvSpPr>
            <a:spLocks noGrp="1"/>
          </p:cNvSpPr>
          <p:nvPr>
            <p:ph idx="74" hasCustomPrompt="1"/>
          </p:nvPr>
        </p:nvSpPr>
        <p:spPr>
          <a:xfrm>
            <a:off x="8760296" y="2164569"/>
            <a:ext cx="2764160" cy="587008"/>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8BC47386-96D5-45B6-393D-0130F1B2A07E}"/>
              </a:ext>
            </a:extLst>
          </p:cNvPr>
          <p:cNvSpPr>
            <a:spLocks noGrp="1"/>
          </p:cNvSpPr>
          <p:nvPr>
            <p:ph idx="75" hasCustomPrompt="1"/>
          </p:nvPr>
        </p:nvSpPr>
        <p:spPr>
          <a:xfrm>
            <a:off x="2971800" y="5679007"/>
            <a:ext cx="2764160" cy="575864"/>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13" name="Content Placeholder 2">
            <a:extLst>
              <a:ext uri="{FF2B5EF4-FFF2-40B4-BE49-F238E27FC236}">
                <a16:creationId xmlns:a16="http://schemas.microsoft.com/office/drawing/2014/main" id="{6524FB8C-5AD4-CC32-0183-B2E65CD9E151}"/>
              </a:ext>
            </a:extLst>
          </p:cNvPr>
          <p:cNvSpPr>
            <a:spLocks noGrp="1"/>
          </p:cNvSpPr>
          <p:nvPr>
            <p:ph idx="76" hasCustomPrompt="1"/>
          </p:nvPr>
        </p:nvSpPr>
        <p:spPr>
          <a:xfrm>
            <a:off x="5879976" y="5679007"/>
            <a:ext cx="2764160" cy="575864"/>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14" name="Content Placeholder 2">
            <a:extLst>
              <a:ext uri="{FF2B5EF4-FFF2-40B4-BE49-F238E27FC236}">
                <a16:creationId xmlns:a16="http://schemas.microsoft.com/office/drawing/2014/main" id="{3258D0FE-F49A-42CF-8C55-4781AA923E66}"/>
              </a:ext>
            </a:extLst>
          </p:cNvPr>
          <p:cNvSpPr>
            <a:spLocks noGrp="1"/>
          </p:cNvSpPr>
          <p:nvPr>
            <p:ph idx="77" hasCustomPrompt="1"/>
          </p:nvPr>
        </p:nvSpPr>
        <p:spPr>
          <a:xfrm>
            <a:off x="8760296" y="5679007"/>
            <a:ext cx="2764160" cy="575864"/>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Tree>
    <p:extLst>
      <p:ext uri="{BB962C8B-B14F-4D97-AF65-F5344CB8AC3E}">
        <p14:creationId xmlns:p14="http://schemas.microsoft.com/office/powerpoint/2010/main" val="40179498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7023753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6431155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6564144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0287044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1212538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8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7753205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9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9016459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10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2385211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1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0435365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1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9421258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1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8641186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userDrawn="1">
  <p:cSld name="1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6661996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4" y="2347914"/>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6"/>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31232969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E2ECF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64211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7" y="4857754"/>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7" y="3203576"/>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7464251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1207866"/>
            <a:ext cx="8540496" cy="636958"/>
          </a:xfrm>
          <a:prstGeom prst="rect">
            <a:avLst/>
          </a:prstGeom>
        </p:spPr>
        <p:txBody>
          <a:bodyPr anchor="ctr"/>
          <a:lstStyle>
            <a:lvl1pPr marL="0" indent="0" algn="ctr">
              <a:lnSpc>
                <a:spcPts val="2100"/>
              </a:lnSpc>
              <a:buFontTx/>
              <a:buNone/>
              <a:defRPr sz="22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912285" y="0"/>
            <a:ext cx="10358967" cy="1023414"/>
          </a:xfrm>
        </p:spPr>
        <p:txBody>
          <a:bodyPr/>
          <a:lstStyle>
            <a:lvl1pPr algn="l">
              <a:defRPr sz="2400"/>
            </a:lvl1pPr>
          </a:lstStyle>
          <a:p>
            <a:r>
              <a:rPr lang="en-US" dirty="0"/>
              <a:t>Click to edit Master title style</a:t>
            </a:r>
          </a:p>
        </p:txBody>
      </p:sp>
      <p:sp>
        <p:nvSpPr>
          <p:cNvPr id="7" name="Content Placeholder 2">
            <a:extLst>
              <a:ext uri="{FF2B5EF4-FFF2-40B4-BE49-F238E27FC236}">
                <a16:creationId xmlns:a16="http://schemas.microsoft.com/office/drawing/2014/main" id="{C73FEEF5-42F7-18B7-1EBC-692E98FC6DB9}"/>
              </a:ext>
            </a:extLst>
          </p:cNvPr>
          <p:cNvSpPr>
            <a:spLocks noGrp="1"/>
          </p:cNvSpPr>
          <p:nvPr>
            <p:ph idx="52" hasCustomPrompt="1"/>
          </p:nvPr>
        </p:nvSpPr>
        <p:spPr>
          <a:xfrm>
            <a:off x="2971800" y="1982581"/>
            <a:ext cx="8540496" cy="726339"/>
          </a:xfrm>
          <a:prstGeom prst="rect">
            <a:avLst/>
          </a:prstGeom>
        </p:spPr>
        <p:txBody>
          <a:bodyPr anchor="ctr"/>
          <a:lstStyle>
            <a:lvl1pPr marL="0" indent="0" algn="ctr">
              <a:lnSpc>
                <a:spcPts val="2100"/>
              </a:lnSpc>
              <a:buFontTx/>
              <a:buNone/>
              <a:defRPr sz="2200">
                <a:solidFill>
                  <a:schemeClr val="bg1"/>
                </a:solidFill>
              </a:defRPr>
            </a:lvl1pPr>
          </a:lstStyle>
          <a:p>
            <a:pPr lvl="0"/>
            <a:r>
              <a:rPr lang="en-US" dirty="0"/>
              <a:t>Answer</a:t>
            </a:r>
          </a:p>
        </p:txBody>
      </p:sp>
      <p:sp>
        <p:nvSpPr>
          <p:cNvPr id="8" name="Content Placeholder 2">
            <a:extLst>
              <a:ext uri="{FF2B5EF4-FFF2-40B4-BE49-F238E27FC236}">
                <a16:creationId xmlns:a16="http://schemas.microsoft.com/office/drawing/2014/main" id="{6BDEF7AF-F86F-98FE-E72D-137EBBB12354}"/>
              </a:ext>
            </a:extLst>
          </p:cNvPr>
          <p:cNvSpPr>
            <a:spLocks noGrp="1"/>
          </p:cNvSpPr>
          <p:nvPr>
            <p:ph idx="53" hasCustomPrompt="1"/>
          </p:nvPr>
        </p:nvSpPr>
        <p:spPr>
          <a:xfrm>
            <a:off x="2971800" y="2780928"/>
            <a:ext cx="8540496" cy="726339"/>
          </a:xfrm>
          <a:prstGeom prst="rect">
            <a:avLst/>
          </a:prstGeom>
        </p:spPr>
        <p:txBody>
          <a:bodyPr anchor="ctr"/>
          <a:lstStyle>
            <a:lvl1pPr marL="0" indent="0" algn="ctr">
              <a:lnSpc>
                <a:spcPts val="2100"/>
              </a:lnSpc>
              <a:buFontTx/>
              <a:buNone/>
              <a:defRPr sz="2200">
                <a:solidFill>
                  <a:schemeClr val="bg1"/>
                </a:solidFill>
              </a:defRPr>
            </a:lvl1pPr>
          </a:lstStyle>
          <a:p>
            <a:pPr lvl="0"/>
            <a:r>
              <a:rPr lang="en-US" dirty="0"/>
              <a:t>Answer</a:t>
            </a:r>
          </a:p>
        </p:txBody>
      </p:sp>
      <p:sp>
        <p:nvSpPr>
          <p:cNvPr id="9" name="Content Placeholder 2">
            <a:extLst>
              <a:ext uri="{FF2B5EF4-FFF2-40B4-BE49-F238E27FC236}">
                <a16:creationId xmlns:a16="http://schemas.microsoft.com/office/drawing/2014/main" id="{7F421B06-A6FE-6E77-E60D-ADAB2A2411D4}"/>
              </a:ext>
            </a:extLst>
          </p:cNvPr>
          <p:cNvSpPr>
            <a:spLocks noGrp="1"/>
          </p:cNvSpPr>
          <p:nvPr>
            <p:ph idx="54" hasCustomPrompt="1"/>
          </p:nvPr>
        </p:nvSpPr>
        <p:spPr>
          <a:xfrm>
            <a:off x="2971800" y="3647431"/>
            <a:ext cx="8540496" cy="645665"/>
          </a:xfrm>
          <a:prstGeom prst="rect">
            <a:avLst/>
          </a:prstGeom>
        </p:spPr>
        <p:txBody>
          <a:bodyPr anchor="ctr"/>
          <a:lstStyle>
            <a:lvl1pPr marL="0" indent="0" algn="ctr">
              <a:lnSpc>
                <a:spcPts val="2100"/>
              </a:lnSpc>
              <a:buFontTx/>
              <a:buNone/>
              <a:defRPr sz="22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CAEFBEFD-DF0D-3058-DBF4-B44D63508B8B}"/>
              </a:ext>
            </a:extLst>
          </p:cNvPr>
          <p:cNvSpPr>
            <a:spLocks noGrp="1"/>
          </p:cNvSpPr>
          <p:nvPr>
            <p:ph idx="55" hasCustomPrompt="1"/>
          </p:nvPr>
        </p:nvSpPr>
        <p:spPr>
          <a:xfrm>
            <a:off x="2971800" y="4454005"/>
            <a:ext cx="8540496" cy="645665"/>
          </a:xfrm>
          <a:prstGeom prst="rect">
            <a:avLst/>
          </a:prstGeom>
        </p:spPr>
        <p:txBody>
          <a:bodyPr anchor="ctr"/>
          <a:lstStyle>
            <a:lvl1pPr marL="0" indent="0" algn="ctr">
              <a:lnSpc>
                <a:spcPts val="2100"/>
              </a:lnSpc>
              <a:buFontTx/>
              <a:buNone/>
              <a:defRPr sz="2200">
                <a:solidFill>
                  <a:schemeClr val="bg1"/>
                </a:solidFill>
              </a:defRPr>
            </a:lvl1pPr>
          </a:lstStyle>
          <a:p>
            <a:pPr lvl="0"/>
            <a:r>
              <a:rPr lang="en-US" dirty="0"/>
              <a:t>Answer</a:t>
            </a:r>
          </a:p>
        </p:txBody>
      </p:sp>
      <p:sp>
        <p:nvSpPr>
          <p:cNvPr id="3" name="Content Placeholder 2">
            <a:extLst>
              <a:ext uri="{FF2B5EF4-FFF2-40B4-BE49-F238E27FC236}">
                <a16:creationId xmlns:a16="http://schemas.microsoft.com/office/drawing/2014/main" id="{68455E7E-61D1-76CF-E814-F669AF76C479}"/>
              </a:ext>
            </a:extLst>
          </p:cNvPr>
          <p:cNvSpPr>
            <a:spLocks noGrp="1"/>
          </p:cNvSpPr>
          <p:nvPr>
            <p:ph idx="56" hasCustomPrompt="1"/>
          </p:nvPr>
        </p:nvSpPr>
        <p:spPr>
          <a:xfrm>
            <a:off x="2971800" y="5258752"/>
            <a:ext cx="8540496" cy="690528"/>
          </a:xfrm>
          <a:prstGeom prst="rect">
            <a:avLst/>
          </a:prstGeom>
        </p:spPr>
        <p:txBody>
          <a:bodyPr anchor="ctr"/>
          <a:lstStyle>
            <a:lvl1pPr marL="0" indent="0" algn="ctr">
              <a:lnSpc>
                <a:spcPts val="2100"/>
              </a:lnSpc>
              <a:buFontTx/>
              <a:buNone/>
              <a:defRPr sz="2200">
                <a:solidFill>
                  <a:schemeClr val="bg1"/>
                </a:solidFill>
              </a:defRPr>
            </a:lvl1pPr>
          </a:lstStyle>
          <a:p>
            <a:pPr lvl="0"/>
            <a:r>
              <a:rPr lang="en-US" dirty="0"/>
              <a:t>Answer</a:t>
            </a:r>
          </a:p>
        </p:txBody>
      </p:sp>
    </p:spTree>
    <p:extLst>
      <p:ext uri="{BB962C8B-B14F-4D97-AF65-F5344CB8AC3E}">
        <p14:creationId xmlns:p14="http://schemas.microsoft.com/office/powerpoint/2010/main" val="12535702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7" y="2101852"/>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7" y="2101852"/>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8422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3" y="303217"/>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0"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0"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0"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0"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88839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807079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801447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89"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4"/>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7969540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1"/>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89"/>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3571571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16175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7"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7"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59016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7" y="627066"/>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7" y="2101852"/>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7" y="2101852"/>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94990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5"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5" y="1416051"/>
            <a:ext cx="10358967" cy="4799013"/>
          </a:xfrm>
        </p:spPr>
        <p:txBody>
          <a:bodyPr/>
          <a:lstStyle/>
          <a:p>
            <a:pPr lvl="0"/>
            <a:endParaRPr lang="en-US" noProof="0"/>
          </a:p>
        </p:txBody>
      </p:sp>
    </p:spTree>
    <p:extLst>
      <p:ext uri="{BB962C8B-B14F-4D97-AF65-F5344CB8AC3E}">
        <p14:creationId xmlns:p14="http://schemas.microsoft.com/office/powerpoint/2010/main" val="29754449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34316990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2918849352"/>
      </p:ext>
    </p:extLst>
  </p:cSld>
  <p:clrMapOvr>
    <a:masterClrMapping/>
  </p:clrMapOvr>
  <p:transition spd="slow" advClick="0"/>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1" y="2360613"/>
            <a:ext cx="4955645" cy="3810000"/>
          </a:xfrm>
          <a:prstGeom prst="rect">
            <a:avLst/>
          </a:prstGeom>
        </p:spPr>
        <p:txBody>
          <a:bodyPr/>
          <a:lstStyle/>
          <a:p>
            <a:endParaRPr lang="en-US"/>
          </a:p>
        </p:txBody>
      </p:sp>
    </p:spTree>
    <p:extLst>
      <p:ext uri="{BB962C8B-B14F-4D97-AF65-F5344CB8AC3E}">
        <p14:creationId xmlns:p14="http://schemas.microsoft.com/office/powerpoint/2010/main" val="37247773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0" y="5905501"/>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1520663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3460691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0107383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2258562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1207866"/>
            <a:ext cx="8540496" cy="636958"/>
          </a:xfrm>
          <a:prstGeom prst="rect">
            <a:avLst/>
          </a:prstGeom>
        </p:spPr>
        <p:txBody>
          <a:bodyPr anchor="ctr"/>
          <a:lstStyle>
            <a:lvl1pPr marL="0" indent="0" algn="ctr">
              <a:lnSpc>
                <a:spcPts val="2100"/>
              </a:lnSpc>
              <a:buFontTx/>
              <a:buNone/>
              <a:defRPr sz="22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912285" y="0"/>
            <a:ext cx="10358967" cy="1023414"/>
          </a:xfrm>
        </p:spPr>
        <p:txBody>
          <a:bodyPr/>
          <a:lstStyle>
            <a:lvl1pPr algn="l">
              <a:defRPr sz="2400"/>
            </a:lvl1pPr>
          </a:lstStyle>
          <a:p>
            <a:r>
              <a:rPr lang="en-US" dirty="0"/>
              <a:t>Click to edit Master title style</a:t>
            </a:r>
          </a:p>
        </p:txBody>
      </p:sp>
      <p:sp>
        <p:nvSpPr>
          <p:cNvPr id="7" name="Content Placeholder 2">
            <a:extLst>
              <a:ext uri="{FF2B5EF4-FFF2-40B4-BE49-F238E27FC236}">
                <a16:creationId xmlns:a16="http://schemas.microsoft.com/office/drawing/2014/main" id="{C73FEEF5-42F7-18B7-1EBC-692E98FC6DB9}"/>
              </a:ext>
            </a:extLst>
          </p:cNvPr>
          <p:cNvSpPr>
            <a:spLocks noGrp="1"/>
          </p:cNvSpPr>
          <p:nvPr>
            <p:ph idx="52" hasCustomPrompt="1"/>
          </p:nvPr>
        </p:nvSpPr>
        <p:spPr>
          <a:xfrm>
            <a:off x="2971800" y="1982581"/>
            <a:ext cx="8540496" cy="726339"/>
          </a:xfrm>
          <a:prstGeom prst="rect">
            <a:avLst/>
          </a:prstGeom>
        </p:spPr>
        <p:txBody>
          <a:bodyPr anchor="ctr"/>
          <a:lstStyle>
            <a:lvl1pPr marL="0" indent="0" algn="ctr">
              <a:lnSpc>
                <a:spcPts val="2100"/>
              </a:lnSpc>
              <a:buFontTx/>
              <a:buNone/>
              <a:defRPr sz="2200">
                <a:solidFill>
                  <a:schemeClr val="bg1"/>
                </a:solidFill>
              </a:defRPr>
            </a:lvl1pPr>
          </a:lstStyle>
          <a:p>
            <a:pPr lvl="0"/>
            <a:r>
              <a:rPr lang="en-US" dirty="0"/>
              <a:t>Answer</a:t>
            </a:r>
          </a:p>
        </p:txBody>
      </p:sp>
      <p:sp>
        <p:nvSpPr>
          <p:cNvPr id="8" name="Content Placeholder 2">
            <a:extLst>
              <a:ext uri="{FF2B5EF4-FFF2-40B4-BE49-F238E27FC236}">
                <a16:creationId xmlns:a16="http://schemas.microsoft.com/office/drawing/2014/main" id="{6BDEF7AF-F86F-98FE-E72D-137EBBB12354}"/>
              </a:ext>
            </a:extLst>
          </p:cNvPr>
          <p:cNvSpPr>
            <a:spLocks noGrp="1"/>
          </p:cNvSpPr>
          <p:nvPr>
            <p:ph idx="53" hasCustomPrompt="1"/>
          </p:nvPr>
        </p:nvSpPr>
        <p:spPr>
          <a:xfrm>
            <a:off x="2971800" y="2780928"/>
            <a:ext cx="8540496" cy="726339"/>
          </a:xfrm>
          <a:prstGeom prst="rect">
            <a:avLst/>
          </a:prstGeom>
        </p:spPr>
        <p:txBody>
          <a:bodyPr anchor="ctr"/>
          <a:lstStyle>
            <a:lvl1pPr marL="0" indent="0" algn="ctr">
              <a:lnSpc>
                <a:spcPts val="2100"/>
              </a:lnSpc>
              <a:buFontTx/>
              <a:buNone/>
              <a:defRPr sz="2200">
                <a:solidFill>
                  <a:schemeClr val="bg1"/>
                </a:solidFill>
              </a:defRPr>
            </a:lvl1pPr>
          </a:lstStyle>
          <a:p>
            <a:pPr lvl="0"/>
            <a:r>
              <a:rPr lang="en-US" dirty="0"/>
              <a:t>Answer</a:t>
            </a:r>
          </a:p>
        </p:txBody>
      </p:sp>
      <p:sp>
        <p:nvSpPr>
          <p:cNvPr id="9" name="Content Placeholder 2">
            <a:extLst>
              <a:ext uri="{FF2B5EF4-FFF2-40B4-BE49-F238E27FC236}">
                <a16:creationId xmlns:a16="http://schemas.microsoft.com/office/drawing/2014/main" id="{7F421B06-A6FE-6E77-E60D-ADAB2A2411D4}"/>
              </a:ext>
            </a:extLst>
          </p:cNvPr>
          <p:cNvSpPr>
            <a:spLocks noGrp="1"/>
          </p:cNvSpPr>
          <p:nvPr>
            <p:ph idx="54" hasCustomPrompt="1"/>
          </p:nvPr>
        </p:nvSpPr>
        <p:spPr>
          <a:xfrm>
            <a:off x="2971800" y="3647431"/>
            <a:ext cx="8540496" cy="645665"/>
          </a:xfrm>
          <a:prstGeom prst="rect">
            <a:avLst/>
          </a:prstGeom>
        </p:spPr>
        <p:txBody>
          <a:bodyPr anchor="ctr"/>
          <a:lstStyle>
            <a:lvl1pPr marL="0" indent="0" algn="ctr">
              <a:lnSpc>
                <a:spcPts val="2100"/>
              </a:lnSpc>
              <a:buFontTx/>
              <a:buNone/>
              <a:defRPr sz="22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CAEFBEFD-DF0D-3058-DBF4-B44D63508B8B}"/>
              </a:ext>
            </a:extLst>
          </p:cNvPr>
          <p:cNvSpPr>
            <a:spLocks noGrp="1"/>
          </p:cNvSpPr>
          <p:nvPr>
            <p:ph idx="55" hasCustomPrompt="1"/>
          </p:nvPr>
        </p:nvSpPr>
        <p:spPr>
          <a:xfrm>
            <a:off x="2971800" y="4454005"/>
            <a:ext cx="8540496" cy="645665"/>
          </a:xfrm>
          <a:prstGeom prst="rect">
            <a:avLst/>
          </a:prstGeom>
        </p:spPr>
        <p:txBody>
          <a:bodyPr anchor="ctr"/>
          <a:lstStyle>
            <a:lvl1pPr marL="0" indent="0" algn="ctr">
              <a:lnSpc>
                <a:spcPts val="2100"/>
              </a:lnSpc>
              <a:buFontTx/>
              <a:buNone/>
              <a:defRPr sz="2200">
                <a:solidFill>
                  <a:schemeClr val="bg1"/>
                </a:solidFill>
              </a:defRPr>
            </a:lvl1pPr>
          </a:lstStyle>
          <a:p>
            <a:pPr lvl="0"/>
            <a:r>
              <a:rPr lang="en-US" dirty="0"/>
              <a:t>Answer</a:t>
            </a:r>
          </a:p>
        </p:txBody>
      </p:sp>
      <p:sp>
        <p:nvSpPr>
          <p:cNvPr id="3" name="Content Placeholder 2">
            <a:extLst>
              <a:ext uri="{FF2B5EF4-FFF2-40B4-BE49-F238E27FC236}">
                <a16:creationId xmlns:a16="http://schemas.microsoft.com/office/drawing/2014/main" id="{68455E7E-61D1-76CF-E814-F669AF76C479}"/>
              </a:ext>
            </a:extLst>
          </p:cNvPr>
          <p:cNvSpPr>
            <a:spLocks noGrp="1"/>
          </p:cNvSpPr>
          <p:nvPr>
            <p:ph idx="56" hasCustomPrompt="1"/>
          </p:nvPr>
        </p:nvSpPr>
        <p:spPr>
          <a:xfrm>
            <a:off x="2971800" y="5258752"/>
            <a:ext cx="8540496" cy="690528"/>
          </a:xfrm>
          <a:prstGeom prst="rect">
            <a:avLst/>
          </a:prstGeom>
        </p:spPr>
        <p:txBody>
          <a:bodyPr anchor="ctr"/>
          <a:lstStyle>
            <a:lvl1pPr marL="0" indent="0" algn="ctr">
              <a:lnSpc>
                <a:spcPts val="2100"/>
              </a:lnSpc>
              <a:buFontTx/>
              <a:buNone/>
              <a:defRPr sz="2200">
                <a:solidFill>
                  <a:schemeClr val="bg1"/>
                </a:solidFill>
              </a:defRPr>
            </a:lvl1pPr>
          </a:lstStyle>
          <a:p>
            <a:pPr lvl="0"/>
            <a:r>
              <a:rPr lang="en-US" dirty="0"/>
              <a:t>Answer</a:t>
            </a:r>
          </a:p>
        </p:txBody>
      </p:sp>
    </p:spTree>
    <p:extLst>
      <p:ext uri="{BB962C8B-B14F-4D97-AF65-F5344CB8AC3E}">
        <p14:creationId xmlns:p14="http://schemas.microsoft.com/office/powerpoint/2010/main" val="29652057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AF09444-599A-EEC4-BB77-7DE45DAFE932}"/>
              </a:ext>
            </a:extLst>
          </p:cNvPr>
          <p:cNvSpPr>
            <a:spLocks noGrp="1"/>
          </p:cNvSpPr>
          <p:nvPr>
            <p:ph type="title"/>
          </p:nvPr>
        </p:nvSpPr>
        <p:spPr>
          <a:xfrm>
            <a:off x="912285" y="0"/>
            <a:ext cx="10358967" cy="1023414"/>
          </a:xfrm>
        </p:spPr>
        <p:txBody>
          <a:bodyPr/>
          <a:lstStyle>
            <a:lvl1pPr algn="l">
              <a:defRPr sz="2400"/>
            </a:lvl1pPr>
          </a:lstStyle>
          <a:p>
            <a:r>
              <a:rPr lang="en-US" dirty="0"/>
              <a:t>Click to edit Master title style</a:t>
            </a:r>
          </a:p>
        </p:txBody>
      </p:sp>
      <p:sp>
        <p:nvSpPr>
          <p:cNvPr id="4" name="Content Placeholder 2">
            <a:extLst>
              <a:ext uri="{FF2B5EF4-FFF2-40B4-BE49-F238E27FC236}">
                <a16:creationId xmlns:a16="http://schemas.microsoft.com/office/drawing/2014/main" id="{0F5DB945-8F36-CC74-F32D-38664DA1DFF8}"/>
              </a:ext>
            </a:extLst>
          </p:cNvPr>
          <p:cNvSpPr>
            <a:spLocks noGrp="1"/>
          </p:cNvSpPr>
          <p:nvPr>
            <p:ph idx="51" hasCustomPrompt="1"/>
          </p:nvPr>
        </p:nvSpPr>
        <p:spPr>
          <a:xfrm>
            <a:off x="2971800" y="1234440"/>
            <a:ext cx="8540496" cy="864096"/>
          </a:xfrm>
          <a:prstGeom prst="rect">
            <a:avLst/>
          </a:prstGeom>
        </p:spPr>
        <p:txBody>
          <a:bodyPr anchor="ctr"/>
          <a:lstStyle>
            <a:lvl1pPr marL="0" indent="0" algn="ctr">
              <a:lnSpc>
                <a:spcPts val="2100"/>
              </a:lnSpc>
              <a:buFontTx/>
              <a:buNone/>
              <a:defRPr sz="2200">
                <a:solidFill>
                  <a:schemeClr val="bg1"/>
                </a:solidFill>
              </a:defRPr>
            </a:lvl1pPr>
          </a:lstStyle>
          <a:p>
            <a:pPr lvl="0"/>
            <a:r>
              <a:rPr lang="en-US" dirty="0"/>
              <a:t>Answer</a:t>
            </a:r>
          </a:p>
        </p:txBody>
      </p:sp>
      <p:sp>
        <p:nvSpPr>
          <p:cNvPr id="8" name="Content Placeholder 2">
            <a:extLst>
              <a:ext uri="{FF2B5EF4-FFF2-40B4-BE49-F238E27FC236}">
                <a16:creationId xmlns:a16="http://schemas.microsoft.com/office/drawing/2014/main" id="{78D4E920-D19E-3667-F9DC-6FF1BF527FC6}"/>
              </a:ext>
            </a:extLst>
          </p:cNvPr>
          <p:cNvSpPr>
            <a:spLocks noGrp="1"/>
          </p:cNvSpPr>
          <p:nvPr>
            <p:ph idx="52" hasCustomPrompt="1"/>
          </p:nvPr>
        </p:nvSpPr>
        <p:spPr>
          <a:xfrm>
            <a:off x="2971800" y="2187659"/>
            <a:ext cx="8540496" cy="864096"/>
          </a:xfrm>
          <a:prstGeom prst="rect">
            <a:avLst/>
          </a:prstGeom>
        </p:spPr>
        <p:txBody>
          <a:bodyPr anchor="ctr"/>
          <a:lstStyle>
            <a:lvl1pPr marL="0" indent="0" algn="ctr">
              <a:lnSpc>
                <a:spcPts val="2100"/>
              </a:lnSpc>
              <a:buFontTx/>
              <a:buNone/>
              <a:defRPr sz="2200">
                <a:solidFill>
                  <a:schemeClr val="bg1"/>
                </a:solidFill>
              </a:defRPr>
            </a:lvl1pPr>
          </a:lstStyle>
          <a:p>
            <a:pPr lvl="0"/>
            <a:r>
              <a:rPr lang="en-US" dirty="0"/>
              <a:t>Answer</a:t>
            </a:r>
          </a:p>
        </p:txBody>
      </p:sp>
      <p:sp>
        <p:nvSpPr>
          <p:cNvPr id="9" name="Content Placeholder 2">
            <a:extLst>
              <a:ext uri="{FF2B5EF4-FFF2-40B4-BE49-F238E27FC236}">
                <a16:creationId xmlns:a16="http://schemas.microsoft.com/office/drawing/2014/main" id="{4B8DE3C8-F97D-DD28-176B-0C06F477DA66}"/>
              </a:ext>
            </a:extLst>
          </p:cNvPr>
          <p:cNvSpPr>
            <a:spLocks noGrp="1"/>
          </p:cNvSpPr>
          <p:nvPr>
            <p:ph idx="53" hasCustomPrompt="1"/>
          </p:nvPr>
        </p:nvSpPr>
        <p:spPr>
          <a:xfrm>
            <a:off x="2971800" y="3145191"/>
            <a:ext cx="8540496" cy="864096"/>
          </a:xfrm>
          <a:prstGeom prst="rect">
            <a:avLst/>
          </a:prstGeom>
        </p:spPr>
        <p:txBody>
          <a:bodyPr anchor="ctr"/>
          <a:lstStyle>
            <a:lvl1pPr marL="0" indent="0" algn="ctr">
              <a:lnSpc>
                <a:spcPts val="2100"/>
              </a:lnSpc>
              <a:buFontTx/>
              <a:buNone/>
              <a:defRPr sz="22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E25DE069-5775-FFF2-C1D3-9C496DBEF912}"/>
              </a:ext>
            </a:extLst>
          </p:cNvPr>
          <p:cNvSpPr>
            <a:spLocks noGrp="1"/>
          </p:cNvSpPr>
          <p:nvPr>
            <p:ph idx="54" hasCustomPrompt="1"/>
          </p:nvPr>
        </p:nvSpPr>
        <p:spPr>
          <a:xfrm>
            <a:off x="2971800" y="4094096"/>
            <a:ext cx="8540496" cy="864096"/>
          </a:xfrm>
          <a:prstGeom prst="rect">
            <a:avLst/>
          </a:prstGeom>
        </p:spPr>
        <p:txBody>
          <a:bodyPr anchor="ctr"/>
          <a:lstStyle>
            <a:lvl1pPr marL="0" indent="0" algn="ctr">
              <a:lnSpc>
                <a:spcPts val="2100"/>
              </a:lnSpc>
              <a:buFontTx/>
              <a:buNone/>
              <a:defRPr sz="22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802AFFA2-F779-DE9D-ADD1-982DCFBEA459}"/>
              </a:ext>
            </a:extLst>
          </p:cNvPr>
          <p:cNvSpPr>
            <a:spLocks noGrp="1"/>
          </p:cNvSpPr>
          <p:nvPr>
            <p:ph idx="55" hasCustomPrompt="1"/>
          </p:nvPr>
        </p:nvSpPr>
        <p:spPr>
          <a:xfrm>
            <a:off x="2971800" y="5055941"/>
            <a:ext cx="8540496" cy="864096"/>
          </a:xfrm>
          <a:prstGeom prst="rect">
            <a:avLst/>
          </a:prstGeom>
        </p:spPr>
        <p:txBody>
          <a:bodyPr anchor="ctr"/>
          <a:lstStyle>
            <a:lvl1pPr marL="0" indent="0" algn="ctr">
              <a:lnSpc>
                <a:spcPts val="2100"/>
              </a:lnSpc>
              <a:buFontTx/>
              <a:buNone/>
              <a:defRPr sz="2200">
                <a:solidFill>
                  <a:schemeClr val="bg1"/>
                </a:solidFill>
              </a:defRPr>
            </a:lvl1pPr>
          </a:lstStyle>
          <a:p>
            <a:pPr lvl="0"/>
            <a:r>
              <a:rPr lang="en-US" dirty="0"/>
              <a:t>Answer</a:t>
            </a:r>
          </a:p>
        </p:txBody>
      </p:sp>
    </p:spTree>
    <p:extLst>
      <p:ext uri="{BB962C8B-B14F-4D97-AF65-F5344CB8AC3E}">
        <p14:creationId xmlns:p14="http://schemas.microsoft.com/office/powerpoint/2010/main" val="16958796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912285" y="0"/>
            <a:ext cx="10358967" cy="1196752"/>
          </a:xfrm>
        </p:spPr>
        <p:txBody>
          <a:bodyPr/>
          <a:lstStyle>
            <a:lvl1pPr algn="l">
              <a:defRPr sz="2400"/>
            </a:lvl1pPr>
          </a:lstStyle>
          <a:p>
            <a:r>
              <a:rPr lang="en-US" dirty="0"/>
              <a:t>Click to edit Master title style</a:t>
            </a:r>
          </a:p>
        </p:txBody>
      </p:sp>
      <p:sp>
        <p:nvSpPr>
          <p:cNvPr id="10" name="Content Placeholder 2">
            <a:extLst>
              <a:ext uri="{FF2B5EF4-FFF2-40B4-BE49-F238E27FC236}">
                <a16:creationId xmlns:a16="http://schemas.microsoft.com/office/drawing/2014/main" id="{CAEFBEFD-DF0D-3058-DBF4-B44D63508B8B}"/>
              </a:ext>
            </a:extLst>
          </p:cNvPr>
          <p:cNvSpPr>
            <a:spLocks noGrp="1"/>
          </p:cNvSpPr>
          <p:nvPr>
            <p:ph idx="55" hasCustomPrompt="1"/>
          </p:nvPr>
        </p:nvSpPr>
        <p:spPr>
          <a:xfrm>
            <a:off x="2971800" y="4985108"/>
            <a:ext cx="4204320" cy="599475"/>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3" name="Content Placeholder 13">
            <a:extLst>
              <a:ext uri="{FF2B5EF4-FFF2-40B4-BE49-F238E27FC236}">
                <a16:creationId xmlns:a16="http://schemas.microsoft.com/office/drawing/2014/main" id="{860E47F3-A8AD-77E3-E29A-B06CF791E5E0}"/>
              </a:ext>
            </a:extLst>
          </p:cNvPr>
          <p:cNvSpPr>
            <a:spLocks noGrp="1"/>
          </p:cNvSpPr>
          <p:nvPr>
            <p:ph idx="58" hasCustomPrompt="1"/>
          </p:nvPr>
        </p:nvSpPr>
        <p:spPr>
          <a:xfrm>
            <a:off x="2971800" y="1420982"/>
            <a:ext cx="4204320" cy="640080"/>
          </a:xfrm>
        </p:spPr>
        <p:txBody>
          <a:bodyPr anchor="ctr"/>
          <a:lstStyle>
            <a:lvl1pPr marL="98425" indent="0" algn="ctr">
              <a:buNone/>
              <a:defRPr sz="2200">
                <a:solidFill>
                  <a:schemeClr val="bg1"/>
                </a:solidFill>
              </a:defRPr>
            </a:lvl1pPr>
          </a:lstStyle>
          <a:p>
            <a:r>
              <a:rPr lang="en-US" dirty="0"/>
              <a:t>24 months</a:t>
            </a:r>
          </a:p>
        </p:txBody>
      </p:sp>
      <p:sp>
        <p:nvSpPr>
          <p:cNvPr id="4" name="Content Placeholder 2">
            <a:extLst>
              <a:ext uri="{FF2B5EF4-FFF2-40B4-BE49-F238E27FC236}">
                <a16:creationId xmlns:a16="http://schemas.microsoft.com/office/drawing/2014/main" id="{038F3135-84EF-9304-295F-3C4138573810}"/>
              </a:ext>
            </a:extLst>
          </p:cNvPr>
          <p:cNvSpPr>
            <a:spLocks noGrp="1"/>
          </p:cNvSpPr>
          <p:nvPr>
            <p:ph idx="59" hasCustomPrompt="1"/>
          </p:nvPr>
        </p:nvSpPr>
        <p:spPr>
          <a:xfrm>
            <a:off x="2971800" y="4294251"/>
            <a:ext cx="4204320" cy="599475"/>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5" name="Content Placeholder 2">
            <a:extLst>
              <a:ext uri="{FF2B5EF4-FFF2-40B4-BE49-F238E27FC236}">
                <a16:creationId xmlns:a16="http://schemas.microsoft.com/office/drawing/2014/main" id="{1E6EF776-FDC5-5ED5-BA6A-E4630FD07DE2}"/>
              </a:ext>
            </a:extLst>
          </p:cNvPr>
          <p:cNvSpPr>
            <a:spLocks noGrp="1"/>
          </p:cNvSpPr>
          <p:nvPr>
            <p:ph idx="60" hasCustomPrompt="1"/>
          </p:nvPr>
        </p:nvSpPr>
        <p:spPr>
          <a:xfrm>
            <a:off x="2971800" y="3597892"/>
            <a:ext cx="4204320" cy="599475"/>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6" name="Content Placeholder 2">
            <a:extLst>
              <a:ext uri="{FF2B5EF4-FFF2-40B4-BE49-F238E27FC236}">
                <a16:creationId xmlns:a16="http://schemas.microsoft.com/office/drawing/2014/main" id="{86308200-26A6-A145-B281-F2A983766532}"/>
              </a:ext>
            </a:extLst>
          </p:cNvPr>
          <p:cNvSpPr>
            <a:spLocks noGrp="1"/>
          </p:cNvSpPr>
          <p:nvPr>
            <p:ph idx="61" hasCustomPrompt="1"/>
          </p:nvPr>
        </p:nvSpPr>
        <p:spPr>
          <a:xfrm>
            <a:off x="2971800" y="2901533"/>
            <a:ext cx="4204320" cy="599475"/>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76F97500-E36B-3F2C-40D2-7205475EBA52}"/>
              </a:ext>
            </a:extLst>
          </p:cNvPr>
          <p:cNvSpPr>
            <a:spLocks noGrp="1"/>
          </p:cNvSpPr>
          <p:nvPr>
            <p:ph idx="62" hasCustomPrompt="1"/>
          </p:nvPr>
        </p:nvSpPr>
        <p:spPr>
          <a:xfrm>
            <a:off x="2971800" y="2164569"/>
            <a:ext cx="4204320" cy="640080"/>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A04DA5B3-09CB-0B1F-05B0-7C39CB345717}"/>
              </a:ext>
            </a:extLst>
          </p:cNvPr>
          <p:cNvSpPr>
            <a:spLocks noGrp="1"/>
          </p:cNvSpPr>
          <p:nvPr>
            <p:ph idx="63" hasCustomPrompt="1"/>
          </p:nvPr>
        </p:nvSpPr>
        <p:spPr>
          <a:xfrm>
            <a:off x="7309884" y="4985108"/>
            <a:ext cx="4204320" cy="599475"/>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13" name="Content Placeholder 13">
            <a:extLst>
              <a:ext uri="{FF2B5EF4-FFF2-40B4-BE49-F238E27FC236}">
                <a16:creationId xmlns:a16="http://schemas.microsoft.com/office/drawing/2014/main" id="{2307FF4E-4442-EE16-E3C7-B75C26B2A708}"/>
              </a:ext>
            </a:extLst>
          </p:cNvPr>
          <p:cNvSpPr>
            <a:spLocks noGrp="1"/>
          </p:cNvSpPr>
          <p:nvPr>
            <p:ph idx="64" hasCustomPrompt="1"/>
          </p:nvPr>
        </p:nvSpPr>
        <p:spPr>
          <a:xfrm>
            <a:off x="7309884" y="1420982"/>
            <a:ext cx="4204320" cy="640080"/>
          </a:xfrm>
        </p:spPr>
        <p:txBody>
          <a:bodyPr anchor="ctr"/>
          <a:lstStyle>
            <a:lvl1pPr marL="98425" indent="0" algn="ctr">
              <a:buNone/>
              <a:defRPr sz="2200">
                <a:solidFill>
                  <a:schemeClr val="bg1"/>
                </a:solidFill>
              </a:defRPr>
            </a:lvl1pPr>
          </a:lstStyle>
          <a:p>
            <a:r>
              <a:rPr lang="en-US" dirty="0"/>
              <a:t>24 months</a:t>
            </a:r>
          </a:p>
        </p:txBody>
      </p:sp>
      <p:sp>
        <p:nvSpPr>
          <p:cNvPr id="14" name="Content Placeholder 2">
            <a:extLst>
              <a:ext uri="{FF2B5EF4-FFF2-40B4-BE49-F238E27FC236}">
                <a16:creationId xmlns:a16="http://schemas.microsoft.com/office/drawing/2014/main" id="{54065843-1F52-BDDD-60D2-CB46B8069626}"/>
              </a:ext>
            </a:extLst>
          </p:cNvPr>
          <p:cNvSpPr>
            <a:spLocks noGrp="1"/>
          </p:cNvSpPr>
          <p:nvPr>
            <p:ph idx="65" hasCustomPrompt="1"/>
          </p:nvPr>
        </p:nvSpPr>
        <p:spPr>
          <a:xfrm>
            <a:off x="7309884" y="4294251"/>
            <a:ext cx="4204320" cy="599475"/>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16" name="Content Placeholder 2">
            <a:extLst>
              <a:ext uri="{FF2B5EF4-FFF2-40B4-BE49-F238E27FC236}">
                <a16:creationId xmlns:a16="http://schemas.microsoft.com/office/drawing/2014/main" id="{9A874F56-B8AD-E7CD-16FC-17D5795202C8}"/>
              </a:ext>
            </a:extLst>
          </p:cNvPr>
          <p:cNvSpPr>
            <a:spLocks noGrp="1"/>
          </p:cNvSpPr>
          <p:nvPr>
            <p:ph idx="66" hasCustomPrompt="1"/>
          </p:nvPr>
        </p:nvSpPr>
        <p:spPr>
          <a:xfrm>
            <a:off x="7309884" y="3597892"/>
            <a:ext cx="4204320" cy="599475"/>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17" name="Content Placeholder 2">
            <a:extLst>
              <a:ext uri="{FF2B5EF4-FFF2-40B4-BE49-F238E27FC236}">
                <a16:creationId xmlns:a16="http://schemas.microsoft.com/office/drawing/2014/main" id="{C4E5357C-1E38-6E59-01BC-9F20BEA6BC5C}"/>
              </a:ext>
            </a:extLst>
          </p:cNvPr>
          <p:cNvSpPr>
            <a:spLocks noGrp="1"/>
          </p:cNvSpPr>
          <p:nvPr>
            <p:ph idx="67" hasCustomPrompt="1"/>
          </p:nvPr>
        </p:nvSpPr>
        <p:spPr>
          <a:xfrm>
            <a:off x="7309884" y="2901533"/>
            <a:ext cx="4204320" cy="599475"/>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18" name="Content Placeholder 2">
            <a:extLst>
              <a:ext uri="{FF2B5EF4-FFF2-40B4-BE49-F238E27FC236}">
                <a16:creationId xmlns:a16="http://schemas.microsoft.com/office/drawing/2014/main" id="{B98B57BD-B6C0-1A03-0D78-8C12B7BE0B9D}"/>
              </a:ext>
            </a:extLst>
          </p:cNvPr>
          <p:cNvSpPr>
            <a:spLocks noGrp="1"/>
          </p:cNvSpPr>
          <p:nvPr>
            <p:ph idx="68" hasCustomPrompt="1"/>
          </p:nvPr>
        </p:nvSpPr>
        <p:spPr>
          <a:xfrm>
            <a:off x="7309884" y="2164569"/>
            <a:ext cx="4204320" cy="640080"/>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7" name="Content Placeholder 2">
            <a:extLst>
              <a:ext uri="{FF2B5EF4-FFF2-40B4-BE49-F238E27FC236}">
                <a16:creationId xmlns:a16="http://schemas.microsoft.com/office/drawing/2014/main" id="{4BF70F94-9143-38C9-3D4D-486E7928E4C4}"/>
              </a:ext>
            </a:extLst>
          </p:cNvPr>
          <p:cNvSpPr>
            <a:spLocks noGrp="1"/>
          </p:cNvSpPr>
          <p:nvPr>
            <p:ph idx="69" hasCustomPrompt="1"/>
          </p:nvPr>
        </p:nvSpPr>
        <p:spPr>
          <a:xfrm>
            <a:off x="2960667" y="5709845"/>
            <a:ext cx="4204320" cy="599475"/>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8" name="Content Placeholder 2">
            <a:extLst>
              <a:ext uri="{FF2B5EF4-FFF2-40B4-BE49-F238E27FC236}">
                <a16:creationId xmlns:a16="http://schemas.microsoft.com/office/drawing/2014/main" id="{AF3515D8-BC93-CDD9-04A2-8348D44FC0FD}"/>
              </a:ext>
            </a:extLst>
          </p:cNvPr>
          <p:cNvSpPr>
            <a:spLocks noGrp="1"/>
          </p:cNvSpPr>
          <p:nvPr>
            <p:ph idx="70" hasCustomPrompt="1"/>
          </p:nvPr>
        </p:nvSpPr>
        <p:spPr>
          <a:xfrm>
            <a:off x="7298751" y="5709845"/>
            <a:ext cx="4204320" cy="599475"/>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Tree>
    <p:extLst>
      <p:ext uri="{BB962C8B-B14F-4D97-AF65-F5344CB8AC3E}">
        <p14:creationId xmlns:p14="http://schemas.microsoft.com/office/powerpoint/2010/main" val="6274773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912285" y="0"/>
            <a:ext cx="10358967" cy="1196752"/>
          </a:xfrm>
        </p:spPr>
        <p:txBody>
          <a:bodyPr/>
          <a:lstStyle>
            <a:lvl1pPr algn="l">
              <a:defRPr sz="2400"/>
            </a:lvl1pPr>
          </a:lstStyle>
          <a:p>
            <a:r>
              <a:rPr lang="en-US" dirty="0"/>
              <a:t>Click to edit Master title style</a:t>
            </a:r>
          </a:p>
        </p:txBody>
      </p:sp>
      <p:sp>
        <p:nvSpPr>
          <p:cNvPr id="10" name="Content Placeholder 2">
            <a:extLst>
              <a:ext uri="{FF2B5EF4-FFF2-40B4-BE49-F238E27FC236}">
                <a16:creationId xmlns:a16="http://schemas.microsoft.com/office/drawing/2014/main" id="{CAEFBEFD-DF0D-3058-DBF4-B44D63508B8B}"/>
              </a:ext>
            </a:extLst>
          </p:cNvPr>
          <p:cNvSpPr>
            <a:spLocks noGrp="1"/>
          </p:cNvSpPr>
          <p:nvPr>
            <p:ph idx="55" hasCustomPrompt="1"/>
          </p:nvPr>
        </p:nvSpPr>
        <p:spPr>
          <a:xfrm>
            <a:off x="2971800" y="4984025"/>
            <a:ext cx="2764160" cy="575864"/>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3" name="Content Placeholder 13">
            <a:extLst>
              <a:ext uri="{FF2B5EF4-FFF2-40B4-BE49-F238E27FC236}">
                <a16:creationId xmlns:a16="http://schemas.microsoft.com/office/drawing/2014/main" id="{860E47F3-A8AD-77E3-E29A-B06CF791E5E0}"/>
              </a:ext>
            </a:extLst>
          </p:cNvPr>
          <p:cNvSpPr>
            <a:spLocks noGrp="1"/>
          </p:cNvSpPr>
          <p:nvPr>
            <p:ph idx="58" hasCustomPrompt="1"/>
          </p:nvPr>
        </p:nvSpPr>
        <p:spPr>
          <a:xfrm>
            <a:off x="2971800" y="1420982"/>
            <a:ext cx="2764160" cy="640080"/>
          </a:xfrm>
        </p:spPr>
        <p:txBody>
          <a:bodyPr anchor="ctr"/>
          <a:lstStyle>
            <a:lvl1pPr marL="98425" indent="0" algn="ctr">
              <a:lnSpc>
                <a:spcPts val="2240"/>
              </a:lnSpc>
              <a:buNone/>
              <a:defRPr sz="2200">
                <a:solidFill>
                  <a:schemeClr val="bg1"/>
                </a:solidFill>
              </a:defRPr>
            </a:lvl1pPr>
          </a:lstStyle>
          <a:p>
            <a:r>
              <a:rPr lang="en-US" dirty="0"/>
              <a:t>24 months</a:t>
            </a:r>
          </a:p>
        </p:txBody>
      </p:sp>
      <p:sp>
        <p:nvSpPr>
          <p:cNvPr id="4" name="Content Placeholder 2">
            <a:extLst>
              <a:ext uri="{FF2B5EF4-FFF2-40B4-BE49-F238E27FC236}">
                <a16:creationId xmlns:a16="http://schemas.microsoft.com/office/drawing/2014/main" id="{038F3135-84EF-9304-295F-3C4138573810}"/>
              </a:ext>
            </a:extLst>
          </p:cNvPr>
          <p:cNvSpPr>
            <a:spLocks noGrp="1"/>
          </p:cNvSpPr>
          <p:nvPr>
            <p:ph idx="59" hasCustomPrompt="1"/>
          </p:nvPr>
        </p:nvSpPr>
        <p:spPr>
          <a:xfrm>
            <a:off x="2971800" y="4289043"/>
            <a:ext cx="2764160" cy="575864"/>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5" name="Content Placeholder 2">
            <a:extLst>
              <a:ext uri="{FF2B5EF4-FFF2-40B4-BE49-F238E27FC236}">
                <a16:creationId xmlns:a16="http://schemas.microsoft.com/office/drawing/2014/main" id="{1E6EF776-FDC5-5ED5-BA6A-E4630FD07DE2}"/>
              </a:ext>
            </a:extLst>
          </p:cNvPr>
          <p:cNvSpPr>
            <a:spLocks noGrp="1"/>
          </p:cNvSpPr>
          <p:nvPr>
            <p:ph idx="60" hasCustomPrompt="1"/>
          </p:nvPr>
        </p:nvSpPr>
        <p:spPr>
          <a:xfrm>
            <a:off x="2971800" y="3573216"/>
            <a:ext cx="2764160" cy="575864"/>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6" name="Content Placeholder 2">
            <a:extLst>
              <a:ext uri="{FF2B5EF4-FFF2-40B4-BE49-F238E27FC236}">
                <a16:creationId xmlns:a16="http://schemas.microsoft.com/office/drawing/2014/main" id="{86308200-26A6-A145-B281-F2A983766532}"/>
              </a:ext>
            </a:extLst>
          </p:cNvPr>
          <p:cNvSpPr>
            <a:spLocks noGrp="1"/>
          </p:cNvSpPr>
          <p:nvPr>
            <p:ph idx="61" hasCustomPrompt="1"/>
          </p:nvPr>
        </p:nvSpPr>
        <p:spPr>
          <a:xfrm>
            <a:off x="2971800" y="2895793"/>
            <a:ext cx="2764160" cy="533207"/>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76F97500-E36B-3F2C-40D2-7205475EBA52}"/>
              </a:ext>
            </a:extLst>
          </p:cNvPr>
          <p:cNvSpPr>
            <a:spLocks noGrp="1"/>
          </p:cNvSpPr>
          <p:nvPr>
            <p:ph idx="62" hasCustomPrompt="1"/>
          </p:nvPr>
        </p:nvSpPr>
        <p:spPr>
          <a:xfrm>
            <a:off x="2971800" y="2164569"/>
            <a:ext cx="2764160" cy="587008"/>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7" name="Content Placeholder 2">
            <a:extLst>
              <a:ext uri="{FF2B5EF4-FFF2-40B4-BE49-F238E27FC236}">
                <a16:creationId xmlns:a16="http://schemas.microsoft.com/office/drawing/2014/main" id="{5089C754-0373-B560-C4B9-777DEF24BAAA}"/>
              </a:ext>
            </a:extLst>
          </p:cNvPr>
          <p:cNvSpPr>
            <a:spLocks noGrp="1"/>
          </p:cNvSpPr>
          <p:nvPr>
            <p:ph idx="63" hasCustomPrompt="1"/>
          </p:nvPr>
        </p:nvSpPr>
        <p:spPr>
          <a:xfrm>
            <a:off x="5879976" y="4984025"/>
            <a:ext cx="2764160" cy="575864"/>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8" name="Content Placeholder 13">
            <a:extLst>
              <a:ext uri="{FF2B5EF4-FFF2-40B4-BE49-F238E27FC236}">
                <a16:creationId xmlns:a16="http://schemas.microsoft.com/office/drawing/2014/main" id="{3AA944F2-995F-4C7C-C783-F257D310B547}"/>
              </a:ext>
            </a:extLst>
          </p:cNvPr>
          <p:cNvSpPr>
            <a:spLocks noGrp="1"/>
          </p:cNvSpPr>
          <p:nvPr>
            <p:ph idx="64" hasCustomPrompt="1"/>
          </p:nvPr>
        </p:nvSpPr>
        <p:spPr>
          <a:xfrm>
            <a:off x="5879976" y="1420982"/>
            <a:ext cx="2764160" cy="640080"/>
          </a:xfrm>
        </p:spPr>
        <p:txBody>
          <a:bodyPr anchor="ctr"/>
          <a:lstStyle>
            <a:lvl1pPr marL="98425" indent="0" algn="ctr">
              <a:lnSpc>
                <a:spcPts val="2240"/>
              </a:lnSpc>
              <a:buNone/>
              <a:defRPr sz="2200">
                <a:solidFill>
                  <a:schemeClr val="bg1"/>
                </a:solidFill>
              </a:defRPr>
            </a:lvl1pPr>
          </a:lstStyle>
          <a:p>
            <a:r>
              <a:rPr lang="en-US" dirty="0"/>
              <a:t>24 months</a:t>
            </a:r>
          </a:p>
        </p:txBody>
      </p:sp>
      <p:sp>
        <p:nvSpPr>
          <p:cNvPr id="9" name="Content Placeholder 2">
            <a:extLst>
              <a:ext uri="{FF2B5EF4-FFF2-40B4-BE49-F238E27FC236}">
                <a16:creationId xmlns:a16="http://schemas.microsoft.com/office/drawing/2014/main" id="{9341F1C5-76BD-002F-517D-A3B93A468283}"/>
              </a:ext>
            </a:extLst>
          </p:cNvPr>
          <p:cNvSpPr>
            <a:spLocks noGrp="1"/>
          </p:cNvSpPr>
          <p:nvPr>
            <p:ph idx="65" hasCustomPrompt="1"/>
          </p:nvPr>
        </p:nvSpPr>
        <p:spPr>
          <a:xfrm>
            <a:off x="5879976" y="4289043"/>
            <a:ext cx="2764160" cy="575864"/>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EC104832-CFAF-469D-E830-ADBDDADF113B}"/>
              </a:ext>
            </a:extLst>
          </p:cNvPr>
          <p:cNvSpPr>
            <a:spLocks noGrp="1"/>
          </p:cNvSpPr>
          <p:nvPr>
            <p:ph idx="66" hasCustomPrompt="1"/>
          </p:nvPr>
        </p:nvSpPr>
        <p:spPr>
          <a:xfrm>
            <a:off x="5879976" y="3573216"/>
            <a:ext cx="2764160" cy="575864"/>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19" name="Content Placeholder 2">
            <a:extLst>
              <a:ext uri="{FF2B5EF4-FFF2-40B4-BE49-F238E27FC236}">
                <a16:creationId xmlns:a16="http://schemas.microsoft.com/office/drawing/2014/main" id="{89E1A4C3-32E4-A635-AC11-DFCCB54FB496}"/>
              </a:ext>
            </a:extLst>
          </p:cNvPr>
          <p:cNvSpPr>
            <a:spLocks noGrp="1"/>
          </p:cNvSpPr>
          <p:nvPr>
            <p:ph idx="67" hasCustomPrompt="1"/>
          </p:nvPr>
        </p:nvSpPr>
        <p:spPr>
          <a:xfrm>
            <a:off x="5879976" y="2895793"/>
            <a:ext cx="2764160" cy="533207"/>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20" name="Content Placeholder 2">
            <a:extLst>
              <a:ext uri="{FF2B5EF4-FFF2-40B4-BE49-F238E27FC236}">
                <a16:creationId xmlns:a16="http://schemas.microsoft.com/office/drawing/2014/main" id="{04F87EA8-4E38-882C-DED9-1DEE50D7C457}"/>
              </a:ext>
            </a:extLst>
          </p:cNvPr>
          <p:cNvSpPr>
            <a:spLocks noGrp="1"/>
          </p:cNvSpPr>
          <p:nvPr>
            <p:ph idx="68" hasCustomPrompt="1"/>
          </p:nvPr>
        </p:nvSpPr>
        <p:spPr>
          <a:xfrm>
            <a:off x="5879976" y="2164569"/>
            <a:ext cx="2764160" cy="587008"/>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21" name="Content Placeholder 2">
            <a:extLst>
              <a:ext uri="{FF2B5EF4-FFF2-40B4-BE49-F238E27FC236}">
                <a16:creationId xmlns:a16="http://schemas.microsoft.com/office/drawing/2014/main" id="{631B6472-B766-5709-97D7-DEA2D3B73A2D}"/>
              </a:ext>
            </a:extLst>
          </p:cNvPr>
          <p:cNvSpPr>
            <a:spLocks noGrp="1"/>
          </p:cNvSpPr>
          <p:nvPr>
            <p:ph idx="69" hasCustomPrompt="1"/>
          </p:nvPr>
        </p:nvSpPr>
        <p:spPr>
          <a:xfrm>
            <a:off x="8760296" y="4984025"/>
            <a:ext cx="2764160" cy="575864"/>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22" name="Content Placeholder 13">
            <a:extLst>
              <a:ext uri="{FF2B5EF4-FFF2-40B4-BE49-F238E27FC236}">
                <a16:creationId xmlns:a16="http://schemas.microsoft.com/office/drawing/2014/main" id="{498C322F-1AED-CBF5-D722-782082D7EC7A}"/>
              </a:ext>
            </a:extLst>
          </p:cNvPr>
          <p:cNvSpPr>
            <a:spLocks noGrp="1"/>
          </p:cNvSpPr>
          <p:nvPr>
            <p:ph idx="70" hasCustomPrompt="1"/>
          </p:nvPr>
        </p:nvSpPr>
        <p:spPr>
          <a:xfrm>
            <a:off x="8760296" y="1420982"/>
            <a:ext cx="2764160" cy="640080"/>
          </a:xfrm>
        </p:spPr>
        <p:txBody>
          <a:bodyPr anchor="ctr"/>
          <a:lstStyle>
            <a:lvl1pPr marL="98425" indent="0" algn="ctr">
              <a:lnSpc>
                <a:spcPts val="2240"/>
              </a:lnSpc>
              <a:buNone/>
              <a:defRPr sz="2200">
                <a:solidFill>
                  <a:schemeClr val="bg1"/>
                </a:solidFill>
              </a:defRPr>
            </a:lvl1pPr>
          </a:lstStyle>
          <a:p>
            <a:r>
              <a:rPr lang="en-US" dirty="0"/>
              <a:t>24 months</a:t>
            </a:r>
          </a:p>
        </p:txBody>
      </p:sp>
      <p:sp>
        <p:nvSpPr>
          <p:cNvPr id="23" name="Content Placeholder 2">
            <a:extLst>
              <a:ext uri="{FF2B5EF4-FFF2-40B4-BE49-F238E27FC236}">
                <a16:creationId xmlns:a16="http://schemas.microsoft.com/office/drawing/2014/main" id="{1AEA3AED-DBE8-21E1-E235-AF7CD0E04D2D}"/>
              </a:ext>
            </a:extLst>
          </p:cNvPr>
          <p:cNvSpPr>
            <a:spLocks noGrp="1"/>
          </p:cNvSpPr>
          <p:nvPr>
            <p:ph idx="71" hasCustomPrompt="1"/>
          </p:nvPr>
        </p:nvSpPr>
        <p:spPr>
          <a:xfrm>
            <a:off x="8760296" y="4289043"/>
            <a:ext cx="2764160" cy="575864"/>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24" name="Content Placeholder 2">
            <a:extLst>
              <a:ext uri="{FF2B5EF4-FFF2-40B4-BE49-F238E27FC236}">
                <a16:creationId xmlns:a16="http://schemas.microsoft.com/office/drawing/2014/main" id="{EFDC37C5-14E8-C3EB-DC4C-43BD307A024F}"/>
              </a:ext>
            </a:extLst>
          </p:cNvPr>
          <p:cNvSpPr>
            <a:spLocks noGrp="1"/>
          </p:cNvSpPr>
          <p:nvPr>
            <p:ph idx="72" hasCustomPrompt="1"/>
          </p:nvPr>
        </p:nvSpPr>
        <p:spPr>
          <a:xfrm>
            <a:off x="8760296" y="3573216"/>
            <a:ext cx="2764160" cy="575864"/>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25" name="Content Placeholder 2">
            <a:extLst>
              <a:ext uri="{FF2B5EF4-FFF2-40B4-BE49-F238E27FC236}">
                <a16:creationId xmlns:a16="http://schemas.microsoft.com/office/drawing/2014/main" id="{DB6513E7-6591-9503-3674-F0757DFA1F76}"/>
              </a:ext>
            </a:extLst>
          </p:cNvPr>
          <p:cNvSpPr>
            <a:spLocks noGrp="1"/>
          </p:cNvSpPr>
          <p:nvPr>
            <p:ph idx="73" hasCustomPrompt="1"/>
          </p:nvPr>
        </p:nvSpPr>
        <p:spPr>
          <a:xfrm>
            <a:off x="8760296" y="2895793"/>
            <a:ext cx="2764160" cy="533207"/>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26" name="Content Placeholder 2">
            <a:extLst>
              <a:ext uri="{FF2B5EF4-FFF2-40B4-BE49-F238E27FC236}">
                <a16:creationId xmlns:a16="http://schemas.microsoft.com/office/drawing/2014/main" id="{B4188F8C-29CC-A8FC-1C77-AF711F3F3FA9}"/>
              </a:ext>
            </a:extLst>
          </p:cNvPr>
          <p:cNvSpPr>
            <a:spLocks noGrp="1"/>
          </p:cNvSpPr>
          <p:nvPr>
            <p:ph idx="74" hasCustomPrompt="1"/>
          </p:nvPr>
        </p:nvSpPr>
        <p:spPr>
          <a:xfrm>
            <a:off x="8760296" y="2164569"/>
            <a:ext cx="2764160" cy="587008"/>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8BC47386-96D5-45B6-393D-0130F1B2A07E}"/>
              </a:ext>
            </a:extLst>
          </p:cNvPr>
          <p:cNvSpPr>
            <a:spLocks noGrp="1"/>
          </p:cNvSpPr>
          <p:nvPr>
            <p:ph idx="75" hasCustomPrompt="1"/>
          </p:nvPr>
        </p:nvSpPr>
        <p:spPr>
          <a:xfrm>
            <a:off x="2971800" y="5679007"/>
            <a:ext cx="2764160" cy="575864"/>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13" name="Content Placeholder 2">
            <a:extLst>
              <a:ext uri="{FF2B5EF4-FFF2-40B4-BE49-F238E27FC236}">
                <a16:creationId xmlns:a16="http://schemas.microsoft.com/office/drawing/2014/main" id="{6524FB8C-5AD4-CC32-0183-B2E65CD9E151}"/>
              </a:ext>
            </a:extLst>
          </p:cNvPr>
          <p:cNvSpPr>
            <a:spLocks noGrp="1"/>
          </p:cNvSpPr>
          <p:nvPr>
            <p:ph idx="76" hasCustomPrompt="1"/>
          </p:nvPr>
        </p:nvSpPr>
        <p:spPr>
          <a:xfrm>
            <a:off x="5879976" y="5679007"/>
            <a:ext cx="2764160" cy="575864"/>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
        <p:nvSpPr>
          <p:cNvPr id="14" name="Content Placeholder 2">
            <a:extLst>
              <a:ext uri="{FF2B5EF4-FFF2-40B4-BE49-F238E27FC236}">
                <a16:creationId xmlns:a16="http://schemas.microsoft.com/office/drawing/2014/main" id="{3258D0FE-F49A-42CF-8C55-4781AA923E66}"/>
              </a:ext>
            </a:extLst>
          </p:cNvPr>
          <p:cNvSpPr>
            <a:spLocks noGrp="1"/>
          </p:cNvSpPr>
          <p:nvPr>
            <p:ph idx="77" hasCustomPrompt="1"/>
          </p:nvPr>
        </p:nvSpPr>
        <p:spPr>
          <a:xfrm>
            <a:off x="8760296" y="5679007"/>
            <a:ext cx="2764160" cy="575864"/>
          </a:xfrm>
          <a:prstGeom prst="rect">
            <a:avLst/>
          </a:prstGeom>
        </p:spPr>
        <p:txBody>
          <a:bodyPr anchor="ctr"/>
          <a:lstStyle>
            <a:lvl1pPr marL="0" indent="0" algn="ctr">
              <a:lnSpc>
                <a:spcPts val="2100"/>
              </a:lnSpc>
              <a:buFontTx/>
              <a:buNone/>
              <a:defRPr sz="2000">
                <a:solidFill>
                  <a:schemeClr val="bg1"/>
                </a:solidFill>
              </a:defRPr>
            </a:lvl1pPr>
          </a:lstStyle>
          <a:p>
            <a:pPr lvl="0"/>
            <a:r>
              <a:rPr lang="en-US" dirty="0"/>
              <a:t>Answer</a:t>
            </a:r>
          </a:p>
        </p:txBody>
      </p:sp>
    </p:spTree>
    <p:extLst>
      <p:ext uri="{BB962C8B-B14F-4D97-AF65-F5344CB8AC3E}">
        <p14:creationId xmlns:p14="http://schemas.microsoft.com/office/powerpoint/2010/main" val="2232029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496659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00030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40719140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5249177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42730787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1345871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4.xml><?xml version="1.0" encoding="utf-8"?>
<p:sldLayout xmlns:a="http://schemas.openxmlformats.org/drawingml/2006/main" xmlns:r="http://schemas.openxmlformats.org/officeDocument/2006/relationships" xmlns:p="http://schemas.openxmlformats.org/presentationml/2006/main" userDrawn="1">
  <p:cSld name="8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7294172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9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4338126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6.xml><?xml version="1.0" encoding="utf-8"?>
<p:sldLayout xmlns:a="http://schemas.openxmlformats.org/drawingml/2006/main" xmlns:r="http://schemas.openxmlformats.org/officeDocument/2006/relationships" xmlns:p="http://schemas.openxmlformats.org/presentationml/2006/main" userDrawn="1">
  <p:cSld name="10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0984582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1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0634065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1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2348465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1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42748531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0522239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1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4975199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19989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15214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445236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7026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42456171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8857418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266084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512078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5637498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40227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13916460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686018889"/>
      </p:ext>
    </p:extLst>
  </p:cSld>
  <p:clrMapOvr>
    <a:masterClrMapping/>
  </p:clrMapOvr>
  <p:transition spd="slow" advClick="0"/>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1973878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0339862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7587680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lvl1pPr>
              <a:defRPr>
                <a:solidFill>
                  <a:srgbClr val="000090"/>
                </a:solidFill>
              </a:defRPr>
            </a:lvl1pPr>
          </a:lstStyle>
          <a:p>
            <a:fld id="{C4BB1E43-7F36-4373-9BBD-5ABBB5DDA586}" type="slidenum">
              <a:rPr lang="en-US" smtClean="0"/>
              <a:pPr/>
              <a:t>‹#›</a:t>
            </a:fld>
            <a:endParaRPr lang="en-US" dirty="0"/>
          </a:p>
        </p:txBody>
      </p:sp>
      <p:sp>
        <p:nvSpPr>
          <p:cNvPr id="6" name="Content Placeholder 8">
            <a:extLst>
              <a:ext uri="{FF2B5EF4-FFF2-40B4-BE49-F238E27FC236}">
                <a16:creationId xmlns:a16="http://schemas.microsoft.com/office/drawing/2014/main" id="{5A78DCB1-9AA3-47F7-A1AC-54B002CF8867}"/>
              </a:ext>
            </a:extLst>
          </p:cNvPr>
          <p:cNvSpPr>
            <a:spLocks noGrp="1"/>
          </p:cNvSpPr>
          <p:nvPr>
            <p:ph sz="quarter" idx="13" hasCustomPrompt="1"/>
          </p:nvPr>
        </p:nvSpPr>
        <p:spPr>
          <a:xfrm>
            <a:off x="-1" y="6599557"/>
            <a:ext cx="4341181" cy="258443"/>
          </a:xfrm>
        </p:spPr>
        <p:txBody>
          <a:bodyPr>
            <a:noAutofit/>
          </a:bodyPr>
          <a:lstStyle>
            <a:lvl1pPr marL="0" indent="0">
              <a:buNone/>
              <a:defRPr sz="1000">
                <a:solidFill>
                  <a:schemeClr val="tx1">
                    <a:lumMod val="50000"/>
                    <a:lumOff val="50000"/>
                  </a:schemeClr>
                </a:solidFill>
              </a:defRPr>
            </a:lvl1pPr>
            <a:lvl2pPr marL="457200" indent="0">
              <a:buNone/>
              <a:defRPr sz="1000">
                <a:solidFill>
                  <a:schemeClr val="tx1">
                    <a:lumMod val="50000"/>
                    <a:lumOff val="50000"/>
                  </a:schemeClr>
                </a:solidFill>
              </a:defRPr>
            </a:lvl2pPr>
          </a:lstStyle>
          <a:p>
            <a:pPr lvl="0"/>
            <a:r>
              <a:rPr lang="en-US" dirty="0"/>
              <a:t>References</a:t>
            </a:r>
          </a:p>
        </p:txBody>
      </p:sp>
    </p:spTree>
    <p:extLst>
      <p:ext uri="{BB962C8B-B14F-4D97-AF65-F5344CB8AC3E}">
        <p14:creationId xmlns:p14="http://schemas.microsoft.com/office/powerpoint/2010/main" val="1812545731"/>
      </p:ext>
    </p:extLst>
  </p:cSld>
  <p:clrMapOvr>
    <a:masterClrMapping/>
  </p:clrMapOvr>
  <p:hf sldNum="0" hd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Vevox 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p>
            <a:r>
              <a:rPr lang="en-US"/>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7/29/26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Tree>
    <p:extLst>
      <p:ext uri="{BB962C8B-B14F-4D97-AF65-F5344CB8AC3E}">
        <p14:creationId xmlns:p14="http://schemas.microsoft.com/office/powerpoint/2010/main" val="32425702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 Genome Wheel">
    <p:spTree>
      <p:nvGrpSpPr>
        <p:cNvPr id="1" name=""/>
        <p:cNvGrpSpPr/>
        <p:nvPr/>
      </p:nvGrpSpPr>
      <p:grpSpPr>
        <a:xfrm>
          <a:off x="0" y="0"/>
          <a:ext cx="0" cy="0"/>
          <a:chOff x="0" y="0"/>
          <a:chExt cx="0" cy="0"/>
        </a:xfrm>
      </p:grpSpPr>
      <p:pic>
        <p:nvPicPr>
          <p:cNvPr id="5122"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 y="4"/>
            <a:ext cx="12191997" cy="6857997"/>
          </a:xfrm>
          <a:prstGeom prst="rect">
            <a:avLst/>
          </a:prstGeom>
          <a:noFill/>
          <a:extLst>
            <a:ext uri="{909E8E84-426E-40DD-AFC4-6F175D3DCCD1}">
              <a14:hiddenFill xmlns:a14="http://schemas.microsoft.com/office/drawing/2010/main">
                <a:solidFill>
                  <a:srgbClr val="FFFFFF"/>
                </a:solidFill>
              </a14:hiddenFill>
            </a:ext>
          </a:extLst>
        </p:spPr>
      </p:pic>
      <p:sp>
        <p:nvSpPr>
          <p:cNvPr id="20502" name="Rectangle 22"/>
          <p:cNvSpPr>
            <a:spLocks noGrp="1" noChangeArrowheads="1"/>
          </p:cNvSpPr>
          <p:nvPr>
            <p:ph type="ctrTitle" sz="quarter"/>
          </p:nvPr>
        </p:nvSpPr>
        <p:spPr>
          <a:xfrm>
            <a:off x="648395" y="92981"/>
            <a:ext cx="5435037" cy="1572608"/>
          </a:xfrm>
          <a:ln algn="ctr"/>
        </p:spPr>
        <p:txBody>
          <a:bodyPr lIns="91440" tIns="457200" anchor="b"/>
          <a:lstStyle>
            <a:lvl1pPr algn="l">
              <a:defRPr sz="3200" b="1">
                <a:solidFill>
                  <a:schemeClr val="accent1"/>
                </a:solidFill>
                <a:latin typeface="+mn-lt"/>
              </a:defRPr>
            </a:lvl1pPr>
          </a:lstStyle>
          <a:p>
            <a:r>
              <a:rPr lang="en-US" dirty="0"/>
              <a:t>Click to edit Master title style</a:t>
            </a:r>
          </a:p>
        </p:txBody>
      </p:sp>
      <p:sp>
        <p:nvSpPr>
          <p:cNvPr id="7" name="Rectangle 17"/>
          <p:cNvSpPr>
            <a:spLocks noChangeArrowheads="1"/>
          </p:cNvSpPr>
          <p:nvPr userDrawn="1"/>
        </p:nvSpPr>
        <p:spPr bwMode="auto">
          <a:xfrm>
            <a:off x="472389" y="6464136"/>
            <a:ext cx="5909611" cy="82138"/>
          </a:xfrm>
          <a:prstGeom prst="rect">
            <a:avLst/>
          </a:prstGeom>
          <a:noFill/>
          <a:ln w="9525">
            <a:noFill/>
            <a:miter lim="800000"/>
            <a:headEnd/>
            <a:tailEnd/>
          </a:ln>
          <a:effectLst/>
        </p:spPr>
        <p:txBody>
          <a:bodyPr wrap="square" lIns="0" tIns="0" rIns="0" bIns="0">
            <a:spAutoFit/>
          </a:bodyPr>
          <a:lstStyle/>
          <a:p>
            <a:pPr algn="l">
              <a:lnSpc>
                <a:spcPct val="80000"/>
              </a:lnSpc>
              <a:defRPr/>
            </a:pPr>
            <a:r>
              <a:rPr lang="en-US" sz="667" dirty="0">
                <a:solidFill>
                  <a:schemeClr val="tx2"/>
                </a:solidFill>
                <a:latin typeface="Arial Narrow" pitchFamily="34" charset="0"/>
              </a:rPr>
              <a:t>The Ohio State University Comprehensive Cancer Center – Arthur G. James Cancer Hospital and Richard J. Solove Research Institute</a:t>
            </a:r>
          </a:p>
        </p:txBody>
      </p:sp>
      <p:pic>
        <p:nvPicPr>
          <p:cNvPr id="11"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74421" y="3008079"/>
            <a:ext cx="2743200" cy="956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0" hasCustomPrompt="1"/>
          </p:nvPr>
        </p:nvSpPr>
        <p:spPr>
          <a:xfrm>
            <a:off x="648395" y="1772989"/>
            <a:ext cx="4485216" cy="836084"/>
          </a:xfrm>
        </p:spPr>
        <p:txBody>
          <a:bodyPr lIns="91440" tIns="45720" rIns="91440" bIns="45720"/>
          <a:lstStyle>
            <a:lvl1pPr marL="0" indent="0" algn="l">
              <a:spcBef>
                <a:spcPts val="0"/>
              </a:spcBef>
              <a:buNone/>
              <a:defRPr sz="2133" baseline="0">
                <a:solidFill>
                  <a:schemeClr val="accent1"/>
                </a:solidFill>
              </a:defRPr>
            </a:lvl1pPr>
          </a:lstStyle>
          <a:p>
            <a:pPr lvl="0"/>
            <a:r>
              <a:rPr lang="en-US" dirty="0"/>
              <a:t>Click to edit subtitle style</a:t>
            </a:r>
          </a:p>
        </p:txBody>
      </p:sp>
    </p:spTree>
    <p:extLst>
      <p:ext uri="{BB962C8B-B14F-4D97-AF65-F5344CB8AC3E}">
        <p14:creationId xmlns:p14="http://schemas.microsoft.com/office/powerpoint/2010/main" val="1925246902"/>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
    <p:spTree>
      <p:nvGrpSpPr>
        <p:cNvPr id="1" name=""/>
        <p:cNvGrpSpPr/>
        <p:nvPr/>
      </p:nvGrpSpPr>
      <p:grpSpPr>
        <a:xfrm>
          <a:off x="0" y="0"/>
          <a:ext cx="0" cy="0"/>
          <a:chOff x="0" y="0"/>
          <a:chExt cx="0" cy="0"/>
        </a:xfrm>
      </p:grpSpPr>
      <p:pic>
        <p:nvPicPr>
          <p:cNvPr id="10" name="Picture 3" descr="C:\Users\Jason\Dropbox\Clarity (1)\OSUCCC - James\2014 PowerPoint Templates\2014 FINAL Research\Research Content Compact Elements\2013_ResearchStandardContent_compact_Bottom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6012657"/>
            <a:ext cx="12192001" cy="8453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315076" y="430316"/>
            <a:ext cx="11411163" cy="825729"/>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315076" y="1280846"/>
            <a:ext cx="11411163" cy="4458983"/>
          </a:xfrm>
        </p:spPr>
        <p:txBody>
          <a:bodyPr/>
          <a:lstStyle>
            <a:lvl1pPr>
              <a:spcBef>
                <a:spcPts val="1600"/>
              </a:spcBef>
              <a:defRPr sz="2933"/>
            </a:lvl1pPr>
            <a:lvl2pPr>
              <a:spcBef>
                <a:spcPts val="400"/>
              </a:spcBef>
              <a:defRPr sz="2667"/>
            </a:lvl2pPr>
            <a:lvl3pPr>
              <a:defRPr sz="2133"/>
            </a:lvl3pPr>
            <a:lvl4pPr>
              <a:defRPr sz="2133"/>
            </a:lvl4pPr>
            <a:lvl5pP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pic>
        <p:nvPicPr>
          <p:cNvPr id="9"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830288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55261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 5 research program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263126"/>
            <a:ext cx="12191999" cy="4448175"/>
          </a:xfrm>
          <a:prstGeom prst="rect">
            <a:avLst/>
          </a:prstGeom>
        </p:spPr>
      </p:pic>
      <p:pic>
        <p:nvPicPr>
          <p:cNvPr id="24"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333915" y="977047"/>
            <a:ext cx="2733229" cy="949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02" name="Rectangle 22"/>
          <p:cNvSpPr>
            <a:spLocks noGrp="1" noChangeArrowheads="1"/>
          </p:cNvSpPr>
          <p:nvPr>
            <p:ph type="ctrTitle" sz="quarter"/>
          </p:nvPr>
        </p:nvSpPr>
        <p:spPr>
          <a:xfrm>
            <a:off x="648395" y="92982"/>
            <a:ext cx="5435037" cy="1234743"/>
          </a:xfrm>
          <a:ln algn="ctr"/>
        </p:spPr>
        <p:txBody>
          <a:bodyPr lIns="91440" tIns="457200" anchor="b"/>
          <a:lstStyle>
            <a:lvl1pPr algn="l">
              <a:defRPr sz="2933" b="1">
                <a:solidFill>
                  <a:schemeClr val="accent1"/>
                </a:solidFill>
                <a:latin typeface="+mn-lt"/>
              </a:defRPr>
            </a:lvl1pPr>
          </a:lstStyle>
          <a:p>
            <a:r>
              <a:rPr lang="en-US" dirty="0"/>
              <a:t>Click to edit Master title style</a:t>
            </a:r>
          </a:p>
        </p:txBody>
      </p:sp>
      <p:sp>
        <p:nvSpPr>
          <p:cNvPr id="3" name="Text Placeholder 2"/>
          <p:cNvSpPr>
            <a:spLocks noGrp="1"/>
          </p:cNvSpPr>
          <p:nvPr>
            <p:ph type="body" sz="quarter" idx="10" hasCustomPrompt="1"/>
          </p:nvPr>
        </p:nvSpPr>
        <p:spPr>
          <a:xfrm>
            <a:off x="648395" y="1415752"/>
            <a:ext cx="4485216" cy="717849"/>
          </a:xfrm>
        </p:spPr>
        <p:txBody>
          <a:bodyPr lIns="91440" tIns="45720" rIns="91440" bIns="45720"/>
          <a:lstStyle>
            <a:lvl1pPr marL="0" indent="0" algn="l">
              <a:spcBef>
                <a:spcPts val="267"/>
              </a:spcBef>
              <a:buNone/>
              <a:defRPr sz="1867" baseline="0">
                <a:solidFill>
                  <a:schemeClr val="tx1"/>
                </a:solidFill>
              </a:defRPr>
            </a:lvl1pPr>
          </a:lstStyle>
          <a:p>
            <a:pPr lvl="0"/>
            <a:r>
              <a:rPr lang="en-US" dirty="0"/>
              <a:t>Click to edit subtitle style</a:t>
            </a:r>
          </a:p>
        </p:txBody>
      </p:sp>
      <p:sp>
        <p:nvSpPr>
          <p:cNvPr id="22" name="Rectangle 17"/>
          <p:cNvSpPr>
            <a:spLocks noChangeArrowheads="1"/>
          </p:cNvSpPr>
          <p:nvPr userDrawn="1"/>
        </p:nvSpPr>
        <p:spPr bwMode="auto">
          <a:xfrm>
            <a:off x="550005" y="6547500"/>
            <a:ext cx="5909611" cy="82138"/>
          </a:xfrm>
          <a:prstGeom prst="rect">
            <a:avLst/>
          </a:prstGeom>
          <a:noFill/>
          <a:ln w="9525">
            <a:noFill/>
            <a:miter lim="800000"/>
            <a:headEnd/>
            <a:tailEnd/>
          </a:ln>
          <a:effectLst/>
        </p:spPr>
        <p:txBody>
          <a:bodyPr wrap="square" lIns="0" tIns="0" rIns="0" bIns="0">
            <a:spAutoFit/>
          </a:bodyPr>
          <a:lstStyle/>
          <a:p>
            <a:pPr algn="l">
              <a:lnSpc>
                <a:spcPct val="80000"/>
              </a:lnSpc>
              <a:defRPr/>
            </a:pPr>
            <a:r>
              <a:rPr lang="en-US" sz="667" dirty="0">
                <a:solidFill>
                  <a:schemeClr val="tx2"/>
                </a:solidFill>
                <a:latin typeface="Arial Narrow" pitchFamily="34" charset="0"/>
              </a:rPr>
              <a:t>The Ohio State University Comprehensive Cancer Center – Arthur G. James Cancer Hospital and Richard J. Solove Research Institute</a:t>
            </a:r>
          </a:p>
        </p:txBody>
      </p:sp>
    </p:spTree>
    <p:extLst>
      <p:ext uri="{BB962C8B-B14F-4D97-AF65-F5344CB8AC3E}">
        <p14:creationId xmlns:p14="http://schemas.microsoft.com/office/powerpoint/2010/main" val="2880703181"/>
      </p:ext>
    </p:extLst>
  </p:cSld>
  <p:clrMapOvr>
    <a:masterClrMapping/>
  </p:clrMapOvr>
  <p:transition>
    <p:fade/>
  </p:transition>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 genome wheel">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345656"/>
            <a:ext cx="12192000" cy="3512344"/>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315076" y="430315"/>
            <a:ext cx="11411163"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315076" y="1280846"/>
            <a:ext cx="11411163" cy="4458983"/>
          </a:xfrm>
        </p:spPr>
        <p:txBody>
          <a:bodyPr/>
          <a:lstStyle>
            <a:lvl1pPr>
              <a:spcBef>
                <a:spcPts val="1600"/>
              </a:spcBef>
              <a:defRPr sz="2933"/>
            </a:lvl1pPr>
            <a:lvl2pPr>
              <a:spcBef>
                <a:spcPts val="400"/>
              </a:spcBef>
              <a:defRPr sz="2667"/>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0933454"/>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 plain">
    <p:spTree>
      <p:nvGrpSpPr>
        <p:cNvPr id="1" name=""/>
        <p:cNvGrpSpPr/>
        <p:nvPr/>
      </p:nvGrpSpPr>
      <p:grpSpPr>
        <a:xfrm>
          <a:off x="0" y="0"/>
          <a:ext cx="0" cy="0"/>
          <a:chOff x="0" y="0"/>
          <a:chExt cx="0" cy="0"/>
        </a:xfrm>
      </p:grpSpPr>
      <p:sp>
        <p:nvSpPr>
          <p:cNvPr id="2" name="Title 1"/>
          <p:cNvSpPr>
            <a:spLocks noGrp="1"/>
          </p:cNvSpPr>
          <p:nvPr>
            <p:ph type="title"/>
          </p:nvPr>
        </p:nvSpPr>
        <p:spPr>
          <a:xfrm>
            <a:off x="315076" y="430315"/>
            <a:ext cx="11411163"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315076" y="1280846"/>
            <a:ext cx="11411163" cy="4458983"/>
          </a:xfrm>
        </p:spPr>
        <p:txBody>
          <a:bodyPr/>
          <a:lstStyle>
            <a:lvl1pPr>
              <a:spcBef>
                <a:spcPts val="1600"/>
              </a:spcBef>
              <a:defRPr sz="2933"/>
            </a:lvl1pPr>
            <a:lvl2pPr>
              <a:spcBef>
                <a:spcPts val="400"/>
              </a:spcBef>
              <a:defRPr sz="2667"/>
            </a:lvl2pPr>
            <a:lvl3pPr>
              <a:defRPr sz="2133"/>
            </a:lvl3pPr>
            <a:lvl4pPr>
              <a:defRPr sz="2133"/>
            </a:lvl4pPr>
            <a:lvl5pP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11763658" y="6495201"/>
            <a:ext cx="393301" cy="366183"/>
          </a:xfrm>
          <a:prstGeom prst="rect">
            <a:avLst/>
          </a:prstGeom>
        </p:spPr>
        <p:txBody>
          <a:bodyPr vert="horz" lIns="68579" tIns="34289" rIns="68579" bIns="34289" rtlCol="0" anchor="b" anchorCtr="0"/>
          <a:lstStyle>
            <a:lvl1pPr algn="r">
              <a:defRPr sz="933" b="0">
                <a:solidFill>
                  <a:srgbClr val="717070"/>
                </a:solidFill>
              </a:defRPr>
            </a:lvl1pPr>
          </a:lstStyle>
          <a:p>
            <a:fld id="{3C956E73-2E7A-40C4-98E5-5009DBC8D49F}" type="slidenum">
              <a:rPr lang="en-US" smtClean="0"/>
              <a:pPr/>
              <a:t>‹#›</a:t>
            </a:fld>
            <a:endParaRPr lang="en-US" dirty="0"/>
          </a:p>
        </p:txBody>
      </p:sp>
      <p:grpSp>
        <p:nvGrpSpPr>
          <p:cNvPr id="11" name="Group 10"/>
          <p:cNvGrpSpPr/>
          <p:nvPr userDrawn="1"/>
        </p:nvGrpSpPr>
        <p:grpSpPr>
          <a:xfrm>
            <a:off x="1" y="0"/>
            <a:ext cx="12192001" cy="333243"/>
            <a:chOff x="0" y="0"/>
            <a:chExt cx="9144001" cy="249932"/>
          </a:xfrm>
        </p:grpSpPr>
        <p:sp>
          <p:nvSpPr>
            <p:cNvPr id="12" name="Rectangle 11"/>
            <p:cNvSpPr/>
            <p:nvPr userDrawn="1"/>
          </p:nvSpPr>
          <p:spPr>
            <a:xfrm>
              <a:off x="0" y="0"/>
              <a:ext cx="9144001" cy="249932"/>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0" y="1"/>
              <a:ext cx="9144000" cy="187278"/>
            </a:xfrm>
            <a:prstGeom prst="rect">
              <a:avLst/>
            </a:prstGeom>
            <a:solidFill>
              <a:srgbClr val="6B6B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userDrawn="1"/>
        </p:nvGrpSpPr>
        <p:grpSpPr>
          <a:xfrm>
            <a:off x="-13252" y="6321287"/>
            <a:ext cx="7593496" cy="553347"/>
            <a:chOff x="-9424" y="-235523"/>
            <a:chExt cx="11413748" cy="544218"/>
          </a:xfrm>
        </p:grpSpPr>
        <p:sp>
          <p:nvSpPr>
            <p:cNvPr id="15" name="Rectangle 14"/>
            <p:cNvSpPr/>
            <p:nvPr userDrawn="1"/>
          </p:nvSpPr>
          <p:spPr>
            <a:xfrm>
              <a:off x="-9424" y="-235523"/>
              <a:ext cx="9153425" cy="485455"/>
            </a:xfrm>
            <a:prstGeom prst="rect">
              <a:avLst/>
            </a:prstGeom>
            <a:gradFill>
              <a:gsLst>
                <a:gs pos="100000">
                  <a:srgbClr val="E8E8E8"/>
                </a:gs>
                <a:gs pos="0">
                  <a:srgbClr val="E8E8E8">
                    <a:alpha val="0"/>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9424" y="7204"/>
              <a:ext cx="11413748" cy="301491"/>
            </a:xfrm>
            <a:prstGeom prst="rect">
              <a:avLst/>
            </a:prstGeom>
            <a:gradFill flip="none" rotWithShape="1">
              <a:gsLst>
                <a:gs pos="100000">
                  <a:srgbClr val="6B6B6B"/>
                </a:gs>
                <a:gs pos="0">
                  <a:srgbClr val="6B6B6B">
                    <a:shade val="67500"/>
                    <a:satMod val="115000"/>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Slide Number Placeholder 1"/>
          <p:cNvSpPr txBox="1">
            <a:spLocks/>
          </p:cNvSpPr>
          <p:nvPr userDrawn="1"/>
        </p:nvSpPr>
        <p:spPr>
          <a:xfrm>
            <a:off x="-1" y="6431701"/>
            <a:ext cx="963041" cy="366183"/>
          </a:xfrm>
          <a:prstGeom prst="rect">
            <a:avLst/>
          </a:prstGeom>
        </p:spPr>
        <p:txBody>
          <a:bodyPr vert="horz" lIns="91439" tIns="45719" rIns="91439" bIns="45719" rtlCol="0" anchor="b" anchorCtr="0"/>
          <a:lstStyle>
            <a:defPPr>
              <a:defRPr lang="en-US"/>
            </a:defPPr>
            <a:lvl1pPr algn="l" rtl="0" fontAlgn="base">
              <a:spcBef>
                <a:spcPct val="0"/>
              </a:spcBef>
              <a:spcAft>
                <a:spcPct val="0"/>
              </a:spcAft>
              <a:defRPr sz="700" b="0" kern="1200">
                <a:solidFill>
                  <a:schemeClr val="tx2">
                    <a:lumMod val="20000"/>
                    <a:lumOff val="80000"/>
                  </a:schemeClr>
                </a:solidFill>
                <a:latin typeface="Arial" charset="0"/>
                <a:ea typeface="+mn-ea"/>
                <a:cs typeface="+mn-cs"/>
              </a:defRPr>
            </a:lvl1pPr>
            <a:lvl2pPr marL="342892" algn="l" rtl="0" fontAlgn="base">
              <a:spcBef>
                <a:spcPct val="0"/>
              </a:spcBef>
              <a:spcAft>
                <a:spcPct val="0"/>
              </a:spcAft>
              <a:defRPr kern="1200">
                <a:solidFill>
                  <a:schemeClr val="tx1"/>
                </a:solidFill>
                <a:latin typeface="Arial" charset="0"/>
                <a:ea typeface="+mn-ea"/>
                <a:cs typeface="+mn-cs"/>
              </a:defRPr>
            </a:lvl2pPr>
            <a:lvl3pPr marL="685783" algn="l" rtl="0" fontAlgn="base">
              <a:spcBef>
                <a:spcPct val="0"/>
              </a:spcBef>
              <a:spcAft>
                <a:spcPct val="0"/>
              </a:spcAft>
              <a:defRPr kern="1200">
                <a:solidFill>
                  <a:schemeClr val="tx1"/>
                </a:solidFill>
                <a:latin typeface="Arial" charset="0"/>
                <a:ea typeface="+mn-ea"/>
                <a:cs typeface="+mn-cs"/>
              </a:defRPr>
            </a:lvl3pPr>
            <a:lvl4pPr marL="1028675" algn="l" rtl="0" fontAlgn="base">
              <a:spcBef>
                <a:spcPct val="0"/>
              </a:spcBef>
              <a:spcAft>
                <a:spcPct val="0"/>
              </a:spcAft>
              <a:defRPr kern="1200">
                <a:solidFill>
                  <a:schemeClr val="tx1"/>
                </a:solidFill>
                <a:latin typeface="Arial" charset="0"/>
                <a:ea typeface="+mn-ea"/>
                <a:cs typeface="+mn-cs"/>
              </a:defRPr>
            </a:lvl4pPr>
            <a:lvl5pPr marL="1371566" algn="l" rtl="0" fontAlgn="base">
              <a:spcBef>
                <a:spcPct val="0"/>
              </a:spcBef>
              <a:spcAft>
                <a:spcPct val="0"/>
              </a:spcAft>
              <a:defRPr kern="1200">
                <a:solidFill>
                  <a:schemeClr val="tx1"/>
                </a:solidFill>
                <a:latin typeface="Arial" charset="0"/>
                <a:ea typeface="+mn-ea"/>
                <a:cs typeface="+mn-cs"/>
              </a:defRPr>
            </a:lvl5pPr>
            <a:lvl6pPr marL="1714457" algn="l" defTabSz="685783" rtl="0" eaLnBrk="1" latinLnBrk="0" hangingPunct="1">
              <a:defRPr kern="1200">
                <a:solidFill>
                  <a:schemeClr val="tx1"/>
                </a:solidFill>
                <a:latin typeface="Arial" charset="0"/>
                <a:ea typeface="+mn-ea"/>
                <a:cs typeface="+mn-cs"/>
              </a:defRPr>
            </a:lvl6pPr>
            <a:lvl7pPr marL="2057348" algn="l" defTabSz="685783" rtl="0" eaLnBrk="1" latinLnBrk="0" hangingPunct="1">
              <a:defRPr kern="1200">
                <a:solidFill>
                  <a:schemeClr val="tx1"/>
                </a:solidFill>
                <a:latin typeface="Arial" charset="0"/>
                <a:ea typeface="+mn-ea"/>
                <a:cs typeface="+mn-cs"/>
              </a:defRPr>
            </a:lvl7pPr>
            <a:lvl8pPr marL="2400240" algn="l" defTabSz="685783" rtl="0" eaLnBrk="1" latinLnBrk="0" hangingPunct="1">
              <a:defRPr kern="1200">
                <a:solidFill>
                  <a:schemeClr val="tx1"/>
                </a:solidFill>
                <a:latin typeface="Arial" charset="0"/>
                <a:ea typeface="+mn-ea"/>
                <a:cs typeface="+mn-cs"/>
              </a:defRPr>
            </a:lvl8pPr>
            <a:lvl9pPr marL="2743132" algn="l" defTabSz="685783" rtl="0" eaLnBrk="1" latinLnBrk="0" hangingPunct="1">
              <a:defRPr kern="1200">
                <a:solidFill>
                  <a:schemeClr val="tx1"/>
                </a:solidFill>
                <a:latin typeface="Arial" charset="0"/>
                <a:ea typeface="+mn-ea"/>
                <a:cs typeface="+mn-cs"/>
              </a:defRPr>
            </a:lvl9pPr>
          </a:lstStyle>
          <a:p>
            <a:fld id="{3C956E73-2E7A-40C4-98E5-5009DBC8D49F}" type="slidenum">
              <a:rPr lang="en-US" sz="933" smtClean="0"/>
              <a:pPr/>
              <a:t>‹#›</a:t>
            </a:fld>
            <a:endParaRPr lang="en-US" sz="933" dirty="0"/>
          </a:p>
        </p:txBody>
      </p:sp>
    </p:spTree>
    <p:extLst>
      <p:ext uri="{BB962C8B-B14F-4D97-AF65-F5344CB8AC3E}">
        <p14:creationId xmlns:p14="http://schemas.microsoft.com/office/powerpoint/2010/main" val="2774257760"/>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20502" name="Rectangle 22"/>
          <p:cNvSpPr>
            <a:spLocks noGrp="1" noChangeArrowheads="1"/>
          </p:cNvSpPr>
          <p:nvPr>
            <p:ph type="ctrTitle" sz="quarter" hasCustomPrompt="1"/>
          </p:nvPr>
        </p:nvSpPr>
        <p:spPr>
          <a:xfrm>
            <a:off x="971740" y="1973487"/>
            <a:ext cx="3655545" cy="1572608"/>
          </a:xfrm>
          <a:ln algn="ctr"/>
        </p:spPr>
        <p:txBody>
          <a:bodyPr lIns="9144" tIns="45720" anchor="b" anchorCtr="0"/>
          <a:lstStyle>
            <a:lvl1pPr algn="l">
              <a:defRPr sz="3733">
                <a:solidFill>
                  <a:schemeClr val="accent1"/>
                </a:solidFill>
                <a:latin typeface="+mn-lt"/>
              </a:defRPr>
            </a:lvl1pPr>
          </a:lstStyle>
          <a:p>
            <a:r>
              <a:rPr lang="en-US" dirty="0"/>
              <a:t>Click to edit</a:t>
            </a:r>
            <a:br>
              <a:rPr lang="en-US" dirty="0"/>
            </a:br>
            <a:r>
              <a:rPr lang="en-US" dirty="0"/>
              <a:t>Master title style</a:t>
            </a:r>
          </a:p>
        </p:txBody>
      </p:sp>
      <p:sp>
        <p:nvSpPr>
          <p:cNvPr id="15" name="Subtitle 2"/>
          <p:cNvSpPr>
            <a:spLocks noGrp="1"/>
          </p:cNvSpPr>
          <p:nvPr>
            <p:ph type="subTitle" idx="1"/>
          </p:nvPr>
        </p:nvSpPr>
        <p:spPr>
          <a:xfrm>
            <a:off x="325756" y="7226467"/>
            <a:ext cx="4124325" cy="866553"/>
          </a:xfrm>
          <a:noFill/>
          <a:ln w="9525" algn="ctr">
            <a:noFill/>
            <a:miter lim="800000"/>
            <a:headEnd/>
            <a:tailEnd/>
          </a:ln>
        </p:spPr>
        <p:txBody>
          <a:bodyPr vert="horz" wrap="square" lIns="68579" tIns="34289" rIns="68579" bIns="34289" numCol="1" anchor="t" anchorCtr="0" compatLnSpc="1">
            <a:prstTxWarp prst="textNoShape">
              <a:avLst/>
            </a:prstTxWarp>
          </a:bodyPr>
          <a:lstStyle>
            <a:lvl1pPr marL="0" indent="0" algn="r">
              <a:buNone/>
              <a:defRPr lang="en-US" sz="1467" dirty="0">
                <a:solidFill>
                  <a:schemeClr val="accent1"/>
                </a:solidFill>
                <a:ea typeface="+mj-ea"/>
                <a:cs typeface="+mj-cs"/>
              </a:defRPr>
            </a:lvl1pPr>
          </a:lstStyle>
          <a:p>
            <a:pPr lvl="0" algn="r">
              <a:spcBef>
                <a:spcPct val="0"/>
              </a:spcBef>
            </a:pPr>
            <a:r>
              <a:rPr lang="en-US" dirty="0"/>
              <a:t>Click to edit Master subtitle style</a:t>
            </a:r>
          </a:p>
        </p:txBody>
      </p:sp>
      <p:sp>
        <p:nvSpPr>
          <p:cNvPr id="10" name="Slide Number Placeholder 1"/>
          <p:cNvSpPr>
            <a:spLocks noGrp="1"/>
          </p:cNvSpPr>
          <p:nvPr>
            <p:ph type="sldNum" sz="quarter" idx="4"/>
          </p:nvPr>
        </p:nvSpPr>
        <p:spPr>
          <a:xfrm>
            <a:off x="36083" y="6383755"/>
            <a:ext cx="981752" cy="366183"/>
          </a:xfrm>
          <a:prstGeom prst="rect">
            <a:avLst/>
          </a:prstGeom>
        </p:spPr>
        <p:txBody>
          <a:bodyPr vert="horz" lIns="68579" tIns="34289" rIns="68579" bIns="34289" rtlCol="0" anchor="b" anchorCtr="0"/>
          <a:lstStyle>
            <a:lvl1pPr algn="l">
              <a:defRPr sz="933" b="0">
                <a:solidFill>
                  <a:schemeClr val="tx1">
                    <a:tint val="75000"/>
                  </a:schemeClr>
                </a:solidFill>
              </a:defRPr>
            </a:lvl1pPr>
          </a:lstStyle>
          <a:p>
            <a:fld id="{3C956E73-2E7A-40C4-98E5-5009DBC8D49F}" type="slidenum">
              <a:rPr lang="en-US" smtClean="0"/>
              <a:pPr/>
              <a:t>‹#›</a:t>
            </a:fld>
            <a:endParaRPr lang="en-US" dirty="0"/>
          </a:p>
        </p:txBody>
      </p:sp>
      <p:pic>
        <p:nvPicPr>
          <p:cNvPr id="3076" name="Picture 4" descr="C:\Users\Jason\Documents\Work\Client_File_Backups\CCC_James\09-11-2013 2013 Rebrand\genomeWheelFlat2.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2665" t="-1428" r="10188" b="15945"/>
          <a:stretch/>
        </p:blipFill>
        <p:spPr bwMode="auto">
          <a:xfrm>
            <a:off x="5207164" y="664235"/>
            <a:ext cx="6984837" cy="619376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617883" y="4642512"/>
            <a:ext cx="2743200" cy="956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Tree>
    <p:extLst>
      <p:ext uri="{BB962C8B-B14F-4D97-AF65-F5344CB8AC3E}">
        <p14:creationId xmlns:p14="http://schemas.microsoft.com/office/powerpoint/2010/main" val="1856427711"/>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No Footer">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315076" y="430315"/>
            <a:ext cx="11411163"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315076" y="1280846"/>
            <a:ext cx="11411163" cy="4458983"/>
          </a:xfrm>
        </p:spPr>
        <p:txBody>
          <a:bodyPr/>
          <a:lstStyle>
            <a:lvl1pPr>
              <a:spcBef>
                <a:spcPts val="1600"/>
              </a:spcBef>
              <a:defRPr sz="2933"/>
            </a:lvl1pPr>
            <a:lvl2pPr>
              <a:spcBef>
                <a:spcPts val="400"/>
              </a:spcBef>
              <a:defRPr sz="2667"/>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60000"/>
                    <a:lumOff val="40000"/>
                  </a:schemeClr>
                </a:solidFill>
              </a:defRPr>
            </a:lvl1pPr>
          </a:lstStyle>
          <a:p>
            <a:fld id="{3C956E73-2E7A-40C4-98E5-5009DBC8D49F}" type="slidenum">
              <a:rPr lang="en-US" smtClean="0"/>
              <a:pPr/>
              <a:t>‹#›</a:t>
            </a:fld>
            <a:endParaRPr lang="en-US" dirty="0"/>
          </a:p>
        </p:txBody>
      </p:sp>
      <p:pic>
        <p:nvPicPr>
          <p:cNvPr id="9"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5169980"/>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Picture Left, Content Righ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345656"/>
            <a:ext cx="12192000" cy="3512344"/>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5528154" y="430315"/>
            <a:ext cx="6198084"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5528154" y="1280846"/>
            <a:ext cx="6198084" cy="4458983"/>
          </a:xfrm>
        </p:spPr>
        <p:txBody>
          <a:bodyPr/>
          <a:lstStyle>
            <a:lvl1pPr>
              <a:spcBef>
                <a:spcPts val="1600"/>
              </a:spcBef>
              <a:defRPr sz="2933"/>
            </a:lvl1pPr>
            <a:lvl2pPr>
              <a:spcBef>
                <a:spcPts val="400"/>
              </a:spcBef>
              <a:defRPr sz="2667"/>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8865872"/>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Graphic left, No wheel, Content Right">
    <p:spTree>
      <p:nvGrpSpPr>
        <p:cNvPr id="1" name=""/>
        <p:cNvGrpSpPr/>
        <p:nvPr/>
      </p:nvGrpSpPr>
      <p:grpSpPr>
        <a:xfrm>
          <a:off x="0" y="0"/>
          <a:ext cx="0" cy="0"/>
          <a:chOff x="0" y="0"/>
          <a:chExt cx="0" cy="0"/>
        </a:xfrm>
      </p:grpSpPr>
      <p:pic>
        <p:nvPicPr>
          <p:cNvPr id="11" name="Picture 3" descr="C:\Users\Jason\Dropbox\Clarity (1)\OSUCCC - James\2014 PowerPoint Templates\2014 FINAL Research\Research Content Compact Elements\2013_ResearchStandardContent_compact_Bottom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6012657"/>
            <a:ext cx="12192001" cy="8453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5528154" y="430315"/>
            <a:ext cx="6198084"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5528154" y="1280846"/>
            <a:ext cx="6198084" cy="4458983"/>
          </a:xfrm>
        </p:spPr>
        <p:txBody>
          <a:bodyPr/>
          <a:lstStyle>
            <a:lvl1pPr>
              <a:spcBef>
                <a:spcPts val="1600"/>
              </a:spcBef>
              <a:defRPr sz="2933"/>
            </a:lvl1pPr>
            <a:lvl2pPr>
              <a:spcBef>
                <a:spcPts val="400"/>
              </a:spcBef>
              <a:defRPr sz="2667"/>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pic>
        <p:nvPicPr>
          <p:cNvPr id="9"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2085718"/>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Agenda Layout 1">
    <p:spTree>
      <p:nvGrpSpPr>
        <p:cNvPr id="1" name=""/>
        <p:cNvGrpSpPr/>
        <p:nvPr/>
      </p:nvGrpSpPr>
      <p:grpSpPr>
        <a:xfrm>
          <a:off x="0" y="0"/>
          <a:ext cx="0" cy="0"/>
          <a:chOff x="0" y="0"/>
          <a:chExt cx="0" cy="0"/>
        </a:xfrm>
      </p:grpSpPr>
      <p:pic>
        <p:nvPicPr>
          <p:cNvPr id="14"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382006" y="283791"/>
            <a:ext cx="4509369" cy="6575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750528" y="1898181"/>
            <a:ext cx="6694811" cy="4106195"/>
          </a:xfrm>
        </p:spPr>
        <p:txBody>
          <a:bodyPr/>
          <a:lstStyle>
            <a:lvl1pPr marL="0" indent="0">
              <a:spcBef>
                <a:spcPts val="2400"/>
              </a:spcBef>
              <a:buNone/>
              <a:defRPr sz="3200"/>
            </a:lvl1pPr>
            <a:lvl2pPr>
              <a:defRPr sz="2667"/>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Rectangle 11"/>
          <p:cNvSpPr/>
          <p:nvPr userDrawn="1"/>
        </p:nvSpPr>
        <p:spPr>
          <a:xfrm>
            <a:off x="1" y="828137"/>
            <a:ext cx="7945348" cy="6127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27431" rIns="91439" bIns="64007" rtlCol="0" anchor="ctr"/>
          <a:lstStyle/>
          <a:p>
            <a:pPr marL="457178"/>
            <a:endParaRPr lang="en-US" sz="3200" b="1" dirty="0"/>
          </a:p>
        </p:txBody>
      </p:sp>
      <p:sp>
        <p:nvSpPr>
          <p:cNvPr id="2" name="Title 1"/>
          <p:cNvSpPr>
            <a:spLocks noGrp="1"/>
          </p:cNvSpPr>
          <p:nvPr>
            <p:ph type="title"/>
          </p:nvPr>
        </p:nvSpPr>
        <p:spPr>
          <a:xfrm>
            <a:off x="829028" y="925952"/>
            <a:ext cx="6552769" cy="443561"/>
          </a:xfrm>
        </p:spPr>
        <p:txBody>
          <a:bodyPr anchor="ctr" anchorCtr="0"/>
          <a:lstStyle>
            <a:lvl1pPr>
              <a:lnSpc>
                <a:spcPct val="85000"/>
              </a:lnSpc>
              <a:defRPr sz="3200" b="1">
                <a:solidFill>
                  <a:schemeClr val="bg1"/>
                </a:solidFill>
              </a:defRPr>
            </a:lvl1pPr>
          </a:lstStyle>
          <a:p>
            <a:r>
              <a:rPr lang="en-US" dirty="0"/>
              <a:t>Click to edit Master title style</a:t>
            </a:r>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1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60000"/>
                    <a:lumOff val="40000"/>
                  </a:schemeClr>
                </a:solidFill>
              </a:defRPr>
            </a:lvl1pPr>
          </a:lstStyle>
          <a:p>
            <a:fld id="{3C956E73-2E7A-40C4-98E5-5009DBC8D49F}" type="slidenum">
              <a:rPr lang="en-US" smtClean="0"/>
              <a:pPr/>
              <a:t>‹#›</a:t>
            </a:fld>
            <a:endParaRPr lang="en-US" dirty="0"/>
          </a:p>
        </p:txBody>
      </p:sp>
      <p:pic>
        <p:nvPicPr>
          <p:cNvPr id="9"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8824410"/>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Agenda layout 2">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flipH="1">
            <a:off x="-1" y="-1782"/>
            <a:ext cx="12195173" cy="6859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60000"/>
                    <a:lumOff val="40000"/>
                  </a:schemeClr>
                </a:solidFill>
              </a:defRPr>
            </a:lvl1pPr>
          </a:lstStyle>
          <a:p>
            <a:fld id="{3C956E73-2E7A-40C4-98E5-5009DBC8D49F}" type="slidenum">
              <a:rPr lang="en-US" smtClean="0"/>
              <a:pPr/>
              <a:t>‹#›</a:t>
            </a:fld>
            <a:endParaRPr lang="en-US" dirty="0"/>
          </a:p>
        </p:txBody>
      </p:sp>
      <p:sp>
        <p:nvSpPr>
          <p:cNvPr id="8" name="Rectangle 7"/>
          <p:cNvSpPr/>
          <p:nvPr userDrawn="1"/>
        </p:nvSpPr>
        <p:spPr>
          <a:xfrm>
            <a:off x="2" y="828137"/>
            <a:ext cx="7749117" cy="6127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27431" rIns="91439" bIns="64007" rtlCol="0" anchor="ctr"/>
          <a:lstStyle/>
          <a:p>
            <a:pPr marL="457178"/>
            <a:endParaRPr lang="en-US" sz="3200" b="1" dirty="0"/>
          </a:p>
        </p:txBody>
      </p:sp>
      <p:sp>
        <p:nvSpPr>
          <p:cNvPr id="3" name="Content Placeholder 2"/>
          <p:cNvSpPr>
            <a:spLocks noGrp="1"/>
          </p:cNvSpPr>
          <p:nvPr>
            <p:ph idx="1"/>
          </p:nvPr>
        </p:nvSpPr>
        <p:spPr>
          <a:xfrm>
            <a:off x="1226189" y="1646436"/>
            <a:ext cx="6522929" cy="4228221"/>
          </a:xfrm>
        </p:spPr>
        <p:txBody>
          <a:bodyPr/>
          <a:lstStyle>
            <a:lvl1pPr marL="0" indent="0">
              <a:spcBef>
                <a:spcPts val="1800"/>
              </a:spcBef>
              <a:buNone/>
              <a:defRPr sz="2667"/>
            </a:lvl1pPr>
            <a:lvl2pPr marL="457178" indent="0">
              <a:buNone/>
              <a:defRPr sz="2400"/>
            </a:lvl2pPr>
            <a:lvl3pPr marL="914354" indent="0">
              <a:buNone/>
              <a:defRPr sz="2400"/>
            </a:lvl3pPr>
            <a:lvl4pPr marL="1371532" indent="0">
              <a:buNone/>
              <a:defRPr sz="2000"/>
            </a:lvl4pPr>
            <a:lvl5pPr marL="1828709" indent="0">
              <a:buNone/>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quarter" idx="10"/>
          </p:nvPr>
        </p:nvSpPr>
        <p:spPr>
          <a:xfrm>
            <a:off x="1226188" y="885623"/>
            <a:ext cx="6212741" cy="499533"/>
          </a:xfrm>
        </p:spPr>
        <p:txBody>
          <a:bodyPr anchor="ctr" anchorCtr="0"/>
          <a:lstStyle>
            <a:lvl1pPr marL="0" indent="0">
              <a:buNone/>
              <a:defRPr sz="3200" b="1">
                <a:solidFill>
                  <a:schemeClr val="bg2"/>
                </a:solidFill>
              </a:defRPr>
            </a:lvl1pPr>
          </a:lstStyle>
          <a:p>
            <a:pPr lvl="0"/>
            <a:r>
              <a:rPr lang="en-US" dirty="0"/>
              <a:t>Click to edit Master text styles</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pic>
        <p:nvPicPr>
          <p:cNvPr id="10"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275800"/>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Content- red bar">
    <p:spTree>
      <p:nvGrpSpPr>
        <p:cNvPr id="1" name=""/>
        <p:cNvGrpSpPr/>
        <p:nvPr/>
      </p:nvGrpSpPr>
      <p:grpSpPr>
        <a:xfrm>
          <a:off x="0" y="0"/>
          <a:ext cx="0" cy="0"/>
          <a:chOff x="0" y="0"/>
          <a:chExt cx="0" cy="0"/>
        </a:xfrm>
      </p:grpSpPr>
      <p:pic>
        <p:nvPicPr>
          <p:cNvPr id="13"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382007" y="237326"/>
            <a:ext cx="4425861" cy="6622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1"/>
          <p:cNvSpPr>
            <a:spLocks noChangeArrowheads="1"/>
          </p:cNvSpPr>
          <p:nvPr userDrawn="1"/>
        </p:nvSpPr>
        <p:spPr bwMode="auto">
          <a:xfrm>
            <a:off x="-2111" y="2"/>
            <a:ext cx="2992969" cy="963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74307" tIns="60957" rIns="121915" bIns="60957"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85000"/>
              </a:lnSpc>
              <a:spcBef>
                <a:spcPct val="50000"/>
              </a:spcBef>
              <a:buClr>
                <a:srgbClr val="B2B2B2"/>
              </a:buClr>
              <a:buFont typeface="Wingdings" pitchFamily="2" charset="2"/>
              <a:buNone/>
            </a:pPr>
            <a:endParaRPr lang="en-US" altLang="en-US" sz="1600">
              <a:solidFill>
                <a:srgbClr val="555454"/>
              </a:solidFill>
            </a:endParaRPr>
          </a:p>
        </p:txBody>
      </p:sp>
      <p:sp>
        <p:nvSpPr>
          <p:cNvPr id="8" name="Rectangle 12"/>
          <p:cNvSpPr/>
          <p:nvPr userDrawn="1"/>
        </p:nvSpPr>
        <p:spPr>
          <a:xfrm>
            <a:off x="0" y="731361"/>
            <a:ext cx="560917" cy="29823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anchor="ctr"/>
          <a:lstStyle/>
          <a:p>
            <a:pPr algn="ctr">
              <a:defRPr/>
            </a:pPr>
            <a:endParaRPr lang="en-US"/>
          </a:p>
        </p:txBody>
      </p:sp>
      <p:sp>
        <p:nvSpPr>
          <p:cNvPr id="3" name="Content Placeholder 2"/>
          <p:cNvSpPr>
            <a:spLocks noGrp="1"/>
          </p:cNvSpPr>
          <p:nvPr>
            <p:ph idx="1"/>
          </p:nvPr>
        </p:nvSpPr>
        <p:spPr>
          <a:xfrm>
            <a:off x="3316258" y="731355"/>
            <a:ext cx="8559073" cy="5074668"/>
          </a:xfrm>
        </p:spPr>
        <p:txBody>
          <a:bodyPr/>
          <a:lstStyle>
            <a:lvl1pPr>
              <a:defRPr sz="2400"/>
            </a:lvl1pPr>
            <a:lvl2pPr>
              <a:defRPr sz="2133"/>
            </a:lvl2pPr>
            <a:lvl3pPr>
              <a:defRPr sz="2133"/>
            </a:lvl3pPr>
            <a:lvl4pPr>
              <a:defRPr sz="2133"/>
            </a:lvl4pPr>
            <a:lvl5pP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644113" y="738208"/>
            <a:ext cx="2348479" cy="2146273"/>
          </a:xfrm>
          <a:noFill/>
          <a:ln w="9525">
            <a:noFill/>
            <a:miter lim="800000"/>
            <a:headEnd/>
            <a:tailEnd/>
          </a:ln>
          <a:effectLst/>
        </p:spPr>
        <p:txBody>
          <a:bodyPr rIns="0" bIns="0" anchor="t"/>
          <a:lstStyle>
            <a:lvl1pPr algn="l">
              <a:defRPr lang="en-US" sz="3467" b="1" spc="-120" dirty="0">
                <a:solidFill>
                  <a:schemeClr val="accent1"/>
                </a:solidFill>
              </a:defRPr>
            </a:lvl1pPr>
          </a:lstStyle>
          <a:p>
            <a:pPr lvl="0"/>
            <a:r>
              <a:rPr lang="en-US" dirty="0"/>
              <a:t>Click to edit Master title style</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12"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60000"/>
                    <a:lumOff val="40000"/>
                  </a:schemeClr>
                </a:solidFill>
              </a:defRPr>
            </a:lvl1pPr>
          </a:lstStyle>
          <a:p>
            <a:fld id="{3C956E73-2E7A-40C4-98E5-5009DBC8D49F}" type="slidenum">
              <a:rPr lang="en-US" smtClean="0"/>
              <a:pPr/>
              <a:t>‹#›</a:t>
            </a:fld>
            <a:endParaRPr lang="en-US" dirty="0"/>
          </a:p>
        </p:txBody>
      </p:sp>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8192519"/>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033768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nd Content- purple bar">
    <p:spTree>
      <p:nvGrpSpPr>
        <p:cNvPr id="1" name=""/>
        <p:cNvGrpSpPr/>
        <p:nvPr/>
      </p:nvGrpSpPr>
      <p:grpSpPr>
        <a:xfrm>
          <a:off x="0" y="0"/>
          <a:ext cx="0" cy="0"/>
          <a:chOff x="0" y="0"/>
          <a:chExt cx="0" cy="0"/>
        </a:xfrm>
      </p:grpSpPr>
      <p:pic>
        <p:nvPicPr>
          <p:cNvPr id="1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382007" y="237326"/>
            <a:ext cx="4425861" cy="6622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1"/>
          <p:cNvSpPr>
            <a:spLocks noChangeArrowheads="1"/>
          </p:cNvSpPr>
          <p:nvPr userDrawn="1"/>
        </p:nvSpPr>
        <p:spPr bwMode="auto">
          <a:xfrm>
            <a:off x="-2111" y="2"/>
            <a:ext cx="2992969" cy="963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74307" tIns="60957" rIns="121915" bIns="60957"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85000"/>
              </a:lnSpc>
              <a:spcBef>
                <a:spcPct val="50000"/>
              </a:spcBef>
              <a:buClr>
                <a:srgbClr val="B2B2B2"/>
              </a:buClr>
              <a:buFont typeface="Wingdings" pitchFamily="2" charset="2"/>
              <a:buNone/>
            </a:pPr>
            <a:endParaRPr lang="en-US" altLang="en-US" sz="1600">
              <a:solidFill>
                <a:srgbClr val="555454"/>
              </a:solidFill>
            </a:endParaRPr>
          </a:p>
        </p:txBody>
      </p:sp>
      <p:sp>
        <p:nvSpPr>
          <p:cNvPr id="8" name="Rectangle 12"/>
          <p:cNvSpPr/>
          <p:nvPr userDrawn="1"/>
        </p:nvSpPr>
        <p:spPr>
          <a:xfrm>
            <a:off x="0" y="732373"/>
            <a:ext cx="560917" cy="29823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anchor="ctr"/>
          <a:lstStyle/>
          <a:p>
            <a:pPr algn="ctr">
              <a:defRPr/>
            </a:pPr>
            <a:endParaRPr lang="en-US"/>
          </a:p>
        </p:txBody>
      </p:sp>
      <p:sp>
        <p:nvSpPr>
          <p:cNvPr id="3" name="Content Placeholder 2"/>
          <p:cNvSpPr>
            <a:spLocks noGrp="1"/>
          </p:cNvSpPr>
          <p:nvPr>
            <p:ph idx="1"/>
          </p:nvPr>
        </p:nvSpPr>
        <p:spPr>
          <a:xfrm>
            <a:off x="3316258" y="732367"/>
            <a:ext cx="8559073" cy="5074668"/>
          </a:xfrm>
        </p:spPr>
        <p:txBody>
          <a:bodyPr/>
          <a:lstStyle>
            <a:lvl1pPr>
              <a:defRPr sz="2400"/>
            </a:lvl1pPr>
            <a:lvl2pPr>
              <a:defRPr sz="2133"/>
            </a:lvl2pPr>
            <a:lvl3pPr>
              <a:defRPr sz="2133"/>
            </a:lvl3pPr>
            <a:lvl4pPr>
              <a:defRPr sz="2133"/>
            </a:lvl4pPr>
            <a:lvl5pP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644113" y="732370"/>
            <a:ext cx="2348479" cy="2146273"/>
          </a:xfrm>
          <a:noFill/>
          <a:ln w="9525">
            <a:noFill/>
            <a:miter lim="800000"/>
            <a:headEnd/>
            <a:tailEnd/>
          </a:ln>
          <a:effectLst/>
        </p:spPr>
        <p:txBody>
          <a:bodyPr rIns="0" bIns="0" anchor="t"/>
          <a:lstStyle>
            <a:lvl1pPr algn="l">
              <a:defRPr lang="en-US" sz="3467" b="1" spc="-120" dirty="0">
                <a:solidFill>
                  <a:schemeClr val="accent4"/>
                </a:solidFill>
              </a:defRPr>
            </a:lvl1pPr>
          </a:lstStyle>
          <a:p>
            <a:pPr lvl="0"/>
            <a:r>
              <a:rPr lang="en-US" dirty="0"/>
              <a:t>Click to edit Master title style</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14"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60000"/>
                    <a:lumOff val="40000"/>
                  </a:schemeClr>
                </a:solidFill>
              </a:defRPr>
            </a:lvl1pPr>
          </a:lstStyle>
          <a:p>
            <a:fld id="{3C956E73-2E7A-40C4-98E5-5009DBC8D49F}" type="slidenum">
              <a:rPr lang="en-US" smtClean="0"/>
              <a:pPr/>
              <a:t>‹#›</a:t>
            </a:fld>
            <a:endParaRPr lang="en-US" dirty="0"/>
          </a:p>
        </p:txBody>
      </p:sp>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8110306"/>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nd Content- green bar">
    <p:spTree>
      <p:nvGrpSpPr>
        <p:cNvPr id="1" name=""/>
        <p:cNvGrpSpPr/>
        <p:nvPr/>
      </p:nvGrpSpPr>
      <p:grpSpPr>
        <a:xfrm>
          <a:off x="0" y="0"/>
          <a:ext cx="0" cy="0"/>
          <a:chOff x="0" y="0"/>
          <a:chExt cx="0" cy="0"/>
        </a:xfrm>
      </p:grpSpPr>
      <p:pic>
        <p:nvPicPr>
          <p:cNvPr id="1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382007" y="237326"/>
            <a:ext cx="4425861" cy="6622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1"/>
          <p:cNvSpPr>
            <a:spLocks noChangeArrowheads="1"/>
          </p:cNvSpPr>
          <p:nvPr userDrawn="1"/>
        </p:nvSpPr>
        <p:spPr bwMode="auto">
          <a:xfrm>
            <a:off x="-2111" y="2"/>
            <a:ext cx="2992969" cy="963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74307" tIns="60957" rIns="121915" bIns="60957"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85000"/>
              </a:lnSpc>
              <a:spcBef>
                <a:spcPct val="50000"/>
              </a:spcBef>
              <a:buClr>
                <a:srgbClr val="B2B2B2"/>
              </a:buClr>
              <a:buFont typeface="Wingdings" pitchFamily="2" charset="2"/>
              <a:buNone/>
            </a:pPr>
            <a:endParaRPr lang="en-US" altLang="en-US" sz="1600">
              <a:solidFill>
                <a:srgbClr val="555454"/>
              </a:solidFill>
            </a:endParaRPr>
          </a:p>
        </p:txBody>
      </p:sp>
      <p:sp>
        <p:nvSpPr>
          <p:cNvPr id="8" name="Rectangle 12"/>
          <p:cNvSpPr/>
          <p:nvPr userDrawn="1"/>
        </p:nvSpPr>
        <p:spPr>
          <a:xfrm>
            <a:off x="0" y="732373"/>
            <a:ext cx="560917" cy="298238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anchor="ctr"/>
          <a:lstStyle/>
          <a:p>
            <a:pPr algn="ctr">
              <a:defRPr/>
            </a:pPr>
            <a:endParaRPr lang="en-US"/>
          </a:p>
        </p:txBody>
      </p:sp>
      <p:sp>
        <p:nvSpPr>
          <p:cNvPr id="3" name="Content Placeholder 2"/>
          <p:cNvSpPr>
            <a:spLocks noGrp="1"/>
          </p:cNvSpPr>
          <p:nvPr>
            <p:ph idx="1"/>
          </p:nvPr>
        </p:nvSpPr>
        <p:spPr>
          <a:xfrm>
            <a:off x="3316258" y="732367"/>
            <a:ext cx="8559073" cy="5074668"/>
          </a:xfrm>
        </p:spPr>
        <p:txBody>
          <a:bodyPr/>
          <a:lstStyle>
            <a:lvl1pPr>
              <a:defRPr sz="2400"/>
            </a:lvl1pPr>
            <a:lvl2pPr>
              <a:defRPr sz="2133"/>
            </a:lvl2pPr>
            <a:lvl3pPr>
              <a:defRPr sz="2133"/>
            </a:lvl3pPr>
            <a:lvl4pPr>
              <a:defRPr sz="2133"/>
            </a:lvl4pPr>
            <a:lvl5pP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644113" y="732370"/>
            <a:ext cx="2348479" cy="2146273"/>
          </a:xfrm>
          <a:noFill/>
          <a:ln w="9525">
            <a:noFill/>
            <a:miter lim="800000"/>
            <a:headEnd/>
            <a:tailEnd/>
          </a:ln>
          <a:effectLst/>
        </p:spPr>
        <p:txBody>
          <a:bodyPr rIns="0" bIns="0" anchor="t"/>
          <a:lstStyle>
            <a:lvl1pPr algn="l">
              <a:defRPr lang="en-US" sz="3467" b="1" spc="-120" dirty="0">
                <a:solidFill>
                  <a:schemeClr val="accent3"/>
                </a:solidFill>
              </a:defRPr>
            </a:lvl1pPr>
          </a:lstStyle>
          <a:p>
            <a:pPr lvl="0"/>
            <a:r>
              <a:rPr lang="en-US" dirty="0"/>
              <a:t>Click to edit Master title style</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14"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60000"/>
                    <a:lumOff val="40000"/>
                  </a:schemeClr>
                </a:solidFill>
              </a:defRPr>
            </a:lvl1pPr>
          </a:lstStyle>
          <a:p>
            <a:fld id="{3C956E73-2E7A-40C4-98E5-5009DBC8D49F}" type="slidenum">
              <a:rPr lang="en-US" smtClean="0"/>
              <a:pPr/>
              <a:t>‹#›</a:t>
            </a:fld>
            <a:endParaRPr lang="en-US" dirty="0"/>
          </a:p>
        </p:txBody>
      </p:sp>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6330036"/>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Petri Graphic Title and Content">
    <p:spTree>
      <p:nvGrpSpPr>
        <p:cNvPr id="1" name=""/>
        <p:cNvGrpSpPr/>
        <p:nvPr/>
      </p:nvGrpSpPr>
      <p:grpSpPr>
        <a:xfrm>
          <a:off x="0" y="0"/>
          <a:ext cx="0" cy="0"/>
          <a:chOff x="0" y="0"/>
          <a:chExt cx="0" cy="0"/>
        </a:xfrm>
      </p:grpSpPr>
      <p:pic>
        <p:nvPicPr>
          <p:cNvPr id="1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flipH="1">
            <a:off x="-1" y="-1782"/>
            <a:ext cx="12195173" cy="6859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9" name="Rectangle 8"/>
          <p:cNvSpPr/>
          <p:nvPr userDrawn="1"/>
        </p:nvSpPr>
        <p:spPr>
          <a:xfrm rot="10800000">
            <a:off x="1" y="1399311"/>
            <a:ext cx="7526867" cy="5143500"/>
          </a:xfrm>
          <a:prstGeom prst="rect">
            <a:avLst/>
          </a:prstGeom>
          <a:gradFill flip="none" rotWithShape="1">
            <a:gsLst>
              <a:gs pos="0">
                <a:schemeClr val="bg1">
                  <a:alpha val="0"/>
                </a:schemeClr>
              </a:gs>
              <a:gs pos="89000">
                <a:schemeClr val="bg1">
                  <a:alpha val="87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anchor="ctr"/>
          <a:lstStyle/>
          <a:p>
            <a:pPr algn="ctr">
              <a:defRPr/>
            </a:pPr>
            <a:endParaRPr lang="en-US"/>
          </a:p>
        </p:txBody>
      </p:sp>
      <p:sp>
        <p:nvSpPr>
          <p:cNvPr id="2" name="Title 1"/>
          <p:cNvSpPr>
            <a:spLocks noGrp="1"/>
          </p:cNvSpPr>
          <p:nvPr>
            <p:ph type="title"/>
          </p:nvPr>
        </p:nvSpPr>
        <p:spPr>
          <a:xfrm>
            <a:off x="315076" y="430315"/>
            <a:ext cx="11411163"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315077" y="1280846"/>
            <a:ext cx="8102415" cy="4458983"/>
          </a:xfrm>
        </p:spPr>
        <p:txBody>
          <a:bodyPr/>
          <a:lstStyle>
            <a:lvl1pPr>
              <a:spcBef>
                <a:spcPts val="1600"/>
              </a:spcBef>
              <a:defRPr sz="2933"/>
            </a:lvl1pPr>
            <a:lvl2pPr>
              <a:spcBef>
                <a:spcPts val="400"/>
              </a:spcBef>
              <a:defRPr sz="2667"/>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60000"/>
                    <a:lumOff val="40000"/>
                  </a:schemeClr>
                </a:solidFill>
              </a:defRPr>
            </a:lvl1pPr>
          </a:lstStyle>
          <a:p>
            <a:fld id="{3C956E73-2E7A-40C4-98E5-5009DBC8D49F}" type="slidenum">
              <a:rPr lang="en-US" smtClean="0"/>
              <a:pPr/>
              <a:t>‹#›</a:t>
            </a:fld>
            <a:endParaRPr lang="en-US" dirty="0"/>
          </a:p>
        </p:txBody>
      </p:sp>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6991120"/>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1_Cell Graphic Title and Content">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0" y="4764"/>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userDrawn="1"/>
        </p:nvSpPr>
        <p:spPr>
          <a:xfrm rot="10800000">
            <a:off x="1" y="1399311"/>
            <a:ext cx="7526867" cy="5143500"/>
          </a:xfrm>
          <a:prstGeom prst="rect">
            <a:avLst/>
          </a:prstGeom>
          <a:gradFill flip="none" rotWithShape="1">
            <a:gsLst>
              <a:gs pos="0">
                <a:schemeClr val="bg1">
                  <a:alpha val="0"/>
                </a:schemeClr>
              </a:gs>
              <a:gs pos="89000">
                <a:schemeClr val="bg1">
                  <a:alpha val="87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anchor="ctr"/>
          <a:lstStyle/>
          <a:p>
            <a:pPr algn="ctr">
              <a:defRPr/>
            </a:pPr>
            <a:endParaRPr lang="en-US"/>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315077" y="430315"/>
            <a:ext cx="9335783"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315076" y="1280846"/>
            <a:ext cx="9315235" cy="4458983"/>
          </a:xfrm>
        </p:spPr>
        <p:txBody>
          <a:bodyPr/>
          <a:lstStyle>
            <a:lvl1pPr>
              <a:spcBef>
                <a:spcPts val="1600"/>
              </a:spcBef>
              <a:defRPr sz="2933"/>
            </a:lvl1pPr>
            <a:lvl2pPr>
              <a:spcBef>
                <a:spcPts val="400"/>
              </a:spcBef>
              <a:defRPr sz="2667"/>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60000"/>
                    <a:lumOff val="40000"/>
                  </a:schemeClr>
                </a:solidFill>
              </a:defRPr>
            </a:lvl1pPr>
          </a:lstStyle>
          <a:p>
            <a:fld id="{3C956E73-2E7A-40C4-98E5-5009DBC8D49F}" type="slidenum">
              <a:rPr lang="en-US" smtClean="0"/>
              <a:pPr/>
              <a:t>‹#›</a:t>
            </a:fld>
            <a:endParaRPr lang="en-US" dirty="0"/>
          </a:p>
        </p:txBody>
      </p:sp>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7127547"/>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itle and Content, No Wheel">
    <p:spTree>
      <p:nvGrpSpPr>
        <p:cNvPr id="1" name=""/>
        <p:cNvGrpSpPr/>
        <p:nvPr/>
      </p:nvGrpSpPr>
      <p:grpSpPr>
        <a:xfrm>
          <a:off x="0" y="0"/>
          <a:ext cx="0" cy="0"/>
          <a:chOff x="0" y="0"/>
          <a:chExt cx="0" cy="0"/>
        </a:xfrm>
      </p:grpSpPr>
      <p:pic>
        <p:nvPicPr>
          <p:cNvPr id="10" name="Picture 3" descr="C:\Users\Jason\Dropbox\Clarity (1)\OSUCCC - James\2014 PowerPoint Templates\2014 FINAL Research\Research Content Compact Elements\2013_ResearchStandardContent_compact_Bottom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6012657"/>
            <a:ext cx="12192001" cy="8453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315076" y="430315"/>
            <a:ext cx="11411163"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pic>
        <p:nvPicPr>
          <p:cNvPr id="7"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6480168"/>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345656"/>
            <a:ext cx="12192000" cy="3512344"/>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315076" y="430315"/>
            <a:ext cx="11411163"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pic>
        <p:nvPicPr>
          <p:cNvPr id="7"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3208808"/>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lank 1">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345656"/>
            <a:ext cx="12192000" cy="3512344"/>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pic>
        <p:nvPicPr>
          <p:cNvPr id="7"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322398"/>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Left, Content Righ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345656"/>
            <a:ext cx="12192000" cy="3512344"/>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349956" y="430315"/>
            <a:ext cx="3592693" cy="979487"/>
          </a:xfrm>
        </p:spPr>
        <p:txBody>
          <a:bodyPr anchor="t" anchorCtr="0"/>
          <a:lstStyle>
            <a:lvl1pPr algn="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4128908" y="430315"/>
            <a:ext cx="7306733" cy="4228221"/>
          </a:xfrm>
        </p:spPr>
        <p:txBody>
          <a:bodyPr/>
          <a:lstStyle>
            <a:lvl1pPr marL="309026" indent="-309026">
              <a:defRPr sz="2933"/>
            </a:lvl1pPr>
            <a:lvl2pPr marL="685766" indent="-228589">
              <a:defRPr sz="2667"/>
            </a:lvl2pPr>
            <a:lvl3pPr marL="1085797" indent="-171442">
              <a:defRPr sz="2133"/>
            </a:lvl3pPr>
            <a:lvl4pPr>
              <a:defRPr sz="2133"/>
            </a:lvl4pPr>
            <a:lvl5pP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2099953"/>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2_Content slid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CEC12D6-2BDD-057F-F35F-0D6FF6B2A991}"/>
              </a:ext>
            </a:extLst>
          </p:cNvPr>
          <p:cNvSpPr>
            <a:spLocks noGrp="1"/>
          </p:cNvSpPr>
          <p:nvPr>
            <p:ph type="ctrTitle"/>
          </p:nvPr>
        </p:nvSpPr>
        <p:spPr>
          <a:xfrm>
            <a:off x="659685" y="363136"/>
            <a:ext cx="9246915" cy="368547"/>
          </a:xfrm>
        </p:spPr>
        <p:txBody>
          <a:bodyPr/>
          <a:lstStyle>
            <a:lvl1pPr algn="l">
              <a:lnSpc>
                <a:spcPct val="80000"/>
              </a:lnSpc>
              <a:defRPr>
                <a:solidFill>
                  <a:srgbClr val="000000"/>
                </a:solidFill>
              </a:defRPr>
            </a:lvl1pPr>
          </a:lstStyle>
          <a:p>
            <a:r>
              <a:rPr lang="en-US"/>
              <a:t>Click to edit Master title style</a:t>
            </a:r>
            <a:endParaRPr lang="en-US" dirty="0"/>
          </a:p>
        </p:txBody>
      </p:sp>
      <p:sp>
        <p:nvSpPr>
          <p:cNvPr id="4" name="Text Placeholder 9">
            <a:extLst>
              <a:ext uri="{FF2B5EF4-FFF2-40B4-BE49-F238E27FC236}">
                <a16:creationId xmlns:a16="http://schemas.microsoft.com/office/drawing/2014/main" id="{9E72EEEF-C89D-5CF9-3726-B30DA7B1F51C}"/>
              </a:ext>
            </a:extLst>
          </p:cNvPr>
          <p:cNvSpPr>
            <a:spLocks noGrp="1"/>
          </p:cNvSpPr>
          <p:nvPr>
            <p:ph type="body" sz="quarter" idx="16" hasCustomPrompt="1"/>
          </p:nvPr>
        </p:nvSpPr>
        <p:spPr>
          <a:xfrm>
            <a:off x="668550" y="1365662"/>
            <a:ext cx="10709577" cy="4524943"/>
          </a:xfrm>
          <a:prstGeom prst="rect">
            <a:avLst/>
          </a:prstGeom>
        </p:spPr>
        <p:txBody>
          <a:bodyPr>
            <a:noAutofit/>
          </a:bodyPr>
          <a:lstStyle>
            <a:lvl1pPr>
              <a:lnSpc>
                <a:spcPct val="100000"/>
              </a:lnSpc>
              <a:spcBef>
                <a:spcPts val="0"/>
              </a:spcBef>
              <a:spcAft>
                <a:spcPts val="1200"/>
              </a:spcAft>
              <a:defRPr sz="1600" b="0">
                <a:solidFill>
                  <a:srgbClr val="000000"/>
                </a:solidFill>
              </a:defRPr>
            </a:lvl1pPr>
          </a:lstStyle>
          <a:p>
            <a:r>
              <a:rPr lang="en-US" dirty="0"/>
              <a:t>Click to edit Master text styles - Insert content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a:t>
            </a:r>
            <a:r>
              <a:rPr lang="en-US" dirty="0" err="1"/>
              <a:t>tincidunt</a:t>
            </a:r>
            <a:r>
              <a:rPr lang="en-US" dirty="0"/>
              <a:t> </a:t>
            </a:r>
            <a:r>
              <a:rPr lang="en-US" dirty="0" err="1"/>
              <a:t>feugiat</a:t>
            </a:r>
            <a:r>
              <a:rPr lang="en-US" dirty="0"/>
              <a:t> </a:t>
            </a:r>
            <a:r>
              <a:rPr lang="en-US" dirty="0" err="1"/>
              <a:t>justo</a:t>
            </a:r>
            <a:r>
              <a:rPr lang="en-US" dirty="0"/>
              <a:t>, id </a:t>
            </a:r>
            <a:r>
              <a:rPr lang="en-US" dirty="0" err="1"/>
              <a:t>bibendum</a:t>
            </a:r>
            <a:r>
              <a:rPr lang="en-US" dirty="0"/>
              <a:t> </a:t>
            </a:r>
            <a:r>
              <a:rPr lang="en-US" dirty="0" err="1"/>
              <a:t>purus</a:t>
            </a:r>
            <a:r>
              <a:rPr lang="en-US" dirty="0"/>
              <a:t> </a:t>
            </a:r>
            <a:r>
              <a:rPr lang="en-US" dirty="0" err="1"/>
              <a:t>vulputate</a:t>
            </a:r>
            <a:r>
              <a:rPr lang="en-US" dirty="0"/>
              <a:t> </a:t>
            </a:r>
            <a:r>
              <a:rPr lang="en-US" dirty="0" err="1"/>
              <a:t>eget</a:t>
            </a:r>
            <a:r>
              <a:rPr lang="en-US" dirty="0"/>
              <a:t>. Cras </a:t>
            </a:r>
            <a:r>
              <a:rPr lang="en-US" dirty="0" err="1"/>
              <a:t>ultricies</a:t>
            </a:r>
            <a:r>
              <a:rPr lang="en-US" dirty="0"/>
              <a:t> </a:t>
            </a:r>
            <a:r>
              <a:rPr lang="en-US" dirty="0" err="1"/>
              <a:t>lacus</a:t>
            </a:r>
            <a:r>
              <a:rPr lang="en-US" dirty="0"/>
              <a:t> </a:t>
            </a:r>
            <a:r>
              <a:rPr lang="en-US" dirty="0" err="1"/>
              <a:t>viverra</a:t>
            </a:r>
            <a:r>
              <a:rPr lang="en-US" dirty="0"/>
              <a:t> </a:t>
            </a:r>
            <a:r>
              <a:rPr lang="en-US" dirty="0" err="1"/>
              <a:t>elit</a:t>
            </a:r>
            <a:r>
              <a:rPr lang="en-US" dirty="0"/>
              <a:t> </a:t>
            </a:r>
            <a:r>
              <a:rPr lang="en-US" dirty="0" err="1"/>
              <a:t>dignissim</a:t>
            </a:r>
            <a:r>
              <a:rPr lang="en-US" dirty="0"/>
              <a:t> </a:t>
            </a:r>
            <a:r>
              <a:rPr lang="en-US" dirty="0" err="1"/>
              <a:t>finibus</a:t>
            </a:r>
            <a:r>
              <a:rPr lang="en-US" dirty="0"/>
              <a:t>. Integer in porta </a:t>
            </a:r>
            <a:r>
              <a:rPr lang="en-US" dirty="0" err="1"/>
              <a:t>tortor</a:t>
            </a:r>
            <a:r>
              <a:rPr lang="en-US" dirty="0"/>
              <a:t>. </a:t>
            </a:r>
            <a:r>
              <a:rPr lang="en-US" dirty="0" err="1"/>
              <a:t>Fusce</a:t>
            </a:r>
            <a:r>
              <a:rPr lang="en-US" dirty="0"/>
              <a:t> sed ante </a:t>
            </a:r>
            <a:r>
              <a:rPr lang="en-US" dirty="0" err="1"/>
              <a:t>quis</a:t>
            </a:r>
            <a:r>
              <a:rPr lang="en-US" dirty="0"/>
              <a:t> </a:t>
            </a:r>
            <a:r>
              <a:rPr lang="en-US" dirty="0" err="1"/>
              <a:t>leo</a:t>
            </a:r>
            <a:r>
              <a:rPr lang="en-US" dirty="0"/>
              <a:t> </a:t>
            </a:r>
            <a:r>
              <a:rPr lang="en-US" dirty="0" err="1"/>
              <a:t>finibu</a:t>
            </a:r>
            <a:r>
              <a:rPr lang="en-US" dirty="0"/>
              <a:t> Insert content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a:t>
            </a:r>
            <a:r>
              <a:rPr lang="en-US" dirty="0" err="1"/>
              <a:t>tincidunt</a:t>
            </a:r>
            <a:r>
              <a:rPr lang="en-US" dirty="0"/>
              <a:t> </a:t>
            </a:r>
            <a:r>
              <a:rPr lang="en-US" dirty="0" err="1"/>
              <a:t>feugiat</a:t>
            </a:r>
            <a:r>
              <a:rPr lang="en-US" dirty="0"/>
              <a:t> </a:t>
            </a:r>
            <a:r>
              <a:rPr lang="en-US" dirty="0" err="1"/>
              <a:t>justo</a:t>
            </a:r>
            <a:r>
              <a:rPr lang="en-US" dirty="0"/>
              <a:t>, id </a:t>
            </a:r>
            <a:r>
              <a:rPr lang="en-US" dirty="0" err="1"/>
              <a:t>bibendum</a:t>
            </a:r>
            <a:r>
              <a:rPr lang="en-US" dirty="0"/>
              <a:t> </a:t>
            </a:r>
            <a:r>
              <a:rPr lang="en-US" dirty="0" err="1"/>
              <a:t>purus</a:t>
            </a:r>
            <a:r>
              <a:rPr lang="en-US" dirty="0"/>
              <a:t> </a:t>
            </a:r>
            <a:r>
              <a:rPr lang="en-US" dirty="0" err="1"/>
              <a:t>vulputate</a:t>
            </a:r>
            <a:r>
              <a:rPr lang="en-US" dirty="0"/>
              <a:t> </a:t>
            </a:r>
            <a:r>
              <a:rPr lang="en-US" dirty="0" err="1"/>
              <a:t>eget</a:t>
            </a:r>
            <a:r>
              <a:rPr lang="en-US" dirty="0"/>
              <a:t>. Cras </a:t>
            </a:r>
            <a:r>
              <a:rPr lang="en-US" dirty="0" err="1"/>
              <a:t>ultricies</a:t>
            </a:r>
            <a:r>
              <a:rPr lang="en-US" dirty="0"/>
              <a:t> </a:t>
            </a:r>
            <a:r>
              <a:rPr lang="en-US" dirty="0" err="1"/>
              <a:t>lacus</a:t>
            </a:r>
            <a:r>
              <a:rPr lang="en-US" dirty="0"/>
              <a:t> </a:t>
            </a:r>
            <a:r>
              <a:rPr lang="en-US" dirty="0" err="1"/>
              <a:t>viverra</a:t>
            </a:r>
            <a:r>
              <a:rPr lang="en-US" dirty="0"/>
              <a:t> </a:t>
            </a:r>
            <a:r>
              <a:rPr lang="en-US" dirty="0" err="1"/>
              <a:t>elit</a:t>
            </a:r>
            <a:r>
              <a:rPr lang="en-US" dirty="0"/>
              <a:t> </a:t>
            </a:r>
            <a:r>
              <a:rPr lang="en-US" dirty="0" err="1"/>
              <a:t>dignissim</a:t>
            </a:r>
            <a:r>
              <a:rPr lang="en-US" dirty="0"/>
              <a:t> </a:t>
            </a:r>
            <a:r>
              <a:rPr lang="en-US" dirty="0" err="1"/>
              <a:t>finibus</a:t>
            </a:r>
            <a:r>
              <a:rPr lang="en-US" dirty="0"/>
              <a:t>. Integer in porta </a:t>
            </a:r>
            <a:r>
              <a:rPr lang="en-US" dirty="0" err="1"/>
              <a:t>tortor</a:t>
            </a:r>
            <a:r>
              <a:rPr lang="en-US" dirty="0"/>
              <a:t>. </a:t>
            </a:r>
            <a:r>
              <a:rPr lang="en-US" dirty="0" err="1"/>
              <a:t>Fusce</a:t>
            </a:r>
            <a:r>
              <a:rPr lang="en-US" dirty="0"/>
              <a:t> sed ante </a:t>
            </a:r>
            <a:r>
              <a:rPr lang="en-US" dirty="0" err="1"/>
              <a:t>quis</a:t>
            </a:r>
            <a:r>
              <a:rPr lang="en-US" dirty="0"/>
              <a:t> </a:t>
            </a:r>
            <a:r>
              <a:rPr lang="en-US" dirty="0" err="1"/>
              <a:t>leo</a:t>
            </a:r>
            <a:r>
              <a:rPr lang="en-US" dirty="0"/>
              <a:t> </a:t>
            </a:r>
            <a:r>
              <a:rPr lang="en-US" dirty="0" err="1"/>
              <a:t>finibu</a:t>
            </a:r>
            <a:r>
              <a:rPr lang="en-US" dirty="0"/>
              <a:t> Insert content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a:t>
            </a:r>
            <a:r>
              <a:rPr lang="en-US" dirty="0" err="1"/>
              <a:t>tincidunt</a:t>
            </a:r>
            <a:r>
              <a:rPr lang="en-US" dirty="0"/>
              <a:t> </a:t>
            </a:r>
            <a:r>
              <a:rPr lang="en-US" dirty="0" err="1"/>
              <a:t>feugiat</a:t>
            </a:r>
            <a:r>
              <a:rPr lang="en-US" dirty="0"/>
              <a:t> </a:t>
            </a:r>
            <a:r>
              <a:rPr lang="en-US" dirty="0" err="1"/>
              <a:t>justo</a:t>
            </a:r>
            <a:r>
              <a:rPr lang="en-US" dirty="0"/>
              <a:t>, id </a:t>
            </a:r>
            <a:r>
              <a:rPr lang="en-US" dirty="0" err="1"/>
              <a:t>bibendum</a:t>
            </a:r>
            <a:r>
              <a:rPr lang="en-US" dirty="0"/>
              <a:t> </a:t>
            </a:r>
            <a:r>
              <a:rPr lang="en-US" dirty="0" err="1"/>
              <a:t>purus</a:t>
            </a:r>
            <a:r>
              <a:rPr lang="en-US" dirty="0"/>
              <a:t> </a:t>
            </a:r>
            <a:r>
              <a:rPr lang="en-US" dirty="0" err="1"/>
              <a:t>vulputate</a:t>
            </a:r>
            <a:r>
              <a:rPr lang="en-US" dirty="0"/>
              <a:t> </a:t>
            </a:r>
            <a:r>
              <a:rPr lang="en-US" dirty="0" err="1"/>
              <a:t>eget</a:t>
            </a:r>
            <a:r>
              <a:rPr lang="en-US" dirty="0"/>
              <a:t>. Cras </a:t>
            </a:r>
            <a:r>
              <a:rPr lang="en-US" dirty="0" err="1"/>
              <a:t>ultricies</a:t>
            </a:r>
            <a:r>
              <a:rPr lang="en-US" dirty="0"/>
              <a:t> </a:t>
            </a:r>
            <a:r>
              <a:rPr lang="en-US" dirty="0" err="1"/>
              <a:t>lacus</a:t>
            </a:r>
            <a:r>
              <a:rPr lang="en-US" dirty="0"/>
              <a:t> </a:t>
            </a:r>
            <a:r>
              <a:rPr lang="en-US" dirty="0" err="1"/>
              <a:t>viverra</a:t>
            </a:r>
            <a:r>
              <a:rPr lang="en-US" dirty="0"/>
              <a:t> </a:t>
            </a:r>
            <a:r>
              <a:rPr lang="en-US" dirty="0" err="1"/>
              <a:t>elit</a:t>
            </a:r>
            <a:r>
              <a:rPr lang="en-US" dirty="0"/>
              <a:t> </a:t>
            </a:r>
            <a:r>
              <a:rPr lang="en-US" dirty="0" err="1"/>
              <a:t>dignissim</a:t>
            </a:r>
            <a:r>
              <a:rPr lang="en-US" dirty="0"/>
              <a:t> </a:t>
            </a:r>
            <a:r>
              <a:rPr lang="en-US" dirty="0" err="1"/>
              <a:t>finibus</a:t>
            </a:r>
            <a:r>
              <a:rPr lang="en-US" dirty="0"/>
              <a:t>. Integer in porta </a:t>
            </a:r>
            <a:r>
              <a:rPr lang="en-US" dirty="0" err="1"/>
              <a:t>tortor</a:t>
            </a:r>
            <a:r>
              <a:rPr lang="en-US" dirty="0"/>
              <a:t>. </a:t>
            </a:r>
            <a:r>
              <a:rPr lang="en-US" dirty="0" err="1"/>
              <a:t>Fusce</a:t>
            </a:r>
            <a:r>
              <a:rPr lang="en-US" dirty="0"/>
              <a:t> sed ante </a:t>
            </a:r>
            <a:r>
              <a:rPr lang="en-US" dirty="0" err="1"/>
              <a:t>quis</a:t>
            </a:r>
            <a:r>
              <a:rPr lang="en-US" dirty="0"/>
              <a:t> </a:t>
            </a:r>
            <a:r>
              <a:rPr lang="en-US" dirty="0" err="1"/>
              <a:t>leo</a:t>
            </a:r>
            <a:r>
              <a:rPr lang="en-US" dirty="0"/>
              <a:t> </a:t>
            </a:r>
            <a:r>
              <a:rPr lang="en-US" dirty="0" err="1"/>
              <a:t>finibu</a:t>
            </a:r>
            <a:endParaRPr lang="en-US" dirty="0"/>
          </a:p>
          <a:p>
            <a:r>
              <a:rPr lang="en-US" dirty="0"/>
              <a:t>Insert content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a:t>
            </a:r>
            <a:r>
              <a:rPr lang="en-US" dirty="0" err="1"/>
              <a:t>tincidunt</a:t>
            </a:r>
            <a:r>
              <a:rPr lang="en-US" dirty="0"/>
              <a:t> </a:t>
            </a:r>
            <a:r>
              <a:rPr lang="en-US" dirty="0" err="1"/>
              <a:t>feugiat</a:t>
            </a:r>
            <a:r>
              <a:rPr lang="en-US" dirty="0"/>
              <a:t> </a:t>
            </a:r>
            <a:r>
              <a:rPr lang="en-US" dirty="0" err="1"/>
              <a:t>justo</a:t>
            </a:r>
            <a:r>
              <a:rPr lang="en-US" dirty="0"/>
              <a:t>, id </a:t>
            </a:r>
            <a:r>
              <a:rPr lang="en-US" dirty="0" err="1"/>
              <a:t>bibendum</a:t>
            </a:r>
            <a:r>
              <a:rPr lang="en-US" dirty="0"/>
              <a:t> </a:t>
            </a:r>
            <a:r>
              <a:rPr lang="en-US" dirty="0" err="1"/>
              <a:t>purus</a:t>
            </a:r>
            <a:r>
              <a:rPr lang="en-US" dirty="0"/>
              <a:t> </a:t>
            </a:r>
            <a:r>
              <a:rPr lang="en-US" dirty="0" err="1"/>
              <a:t>vulputate</a:t>
            </a:r>
            <a:r>
              <a:rPr lang="en-US" dirty="0"/>
              <a:t> </a:t>
            </a:r>
            <a:r>
              <a:rPr lang="en-US" dirty="0" err="1"/>
              <a:t>eget</a:t>
            </a:r>
            <a:r>
              <a:rPr lang="en-US" dirty="0"/>
              <a:t>. Cras </a:t>
            </a:r>
            <a:r>
              <a:rPr lang="en-US" dirty="0" err="1"/>
              <a:t>ultricies</a:t>
            </a:r>
            <a:r>
              <a:rPr lang="en-US" dirty="0"/>
              <a:t> </a:t>
            </a:r>
            <a:r>
              <a:rPr lang="en-US" dirty="0" err="1"/>
              <a:t>lacus</a:t>
            </a:r>
            <a:r>
              <a:rPr lang="en-US" dirty="0"/>
              <a:t> </a:t>
            </a:r>
            <a:r>
              <a:rPr lang="en-US" dirty="0" err="1"/>
              <a:t>viverra</a:t>
            </a:r>
            <a:r>
              <a:rPr lang="en-US" dirty="0"/>
              <a:t> </a:t>
            </a:r>
            <a:r>
              <a:rPr lang="en-US" dirty="0" err="1"/>
              <a:t>elit</a:t>
            </a:r>
            <a:r>
              <a:rPr lang="en-US" dirty="0"/>
              <a:t> </a:t>
            </a:r>
            <a:r>
              <a:rPr lang="en-US" dirty="0" err="1"/>
              <a:t>dignissim</a:t>
            </a:r>
            <a:r>
              <a:rPr lang="en-US" dirty="0"/>
              <a:t> </a:t>
            </a:r>
            <a:r>
              <a:rPr lang="en-US" dirty="0" err="1"/>
              <a:t>finibus</a:t>
            </a:r>
            <a:r>
              <a:rPr lang="en-US" dirty="0"/>
              <a:t>. Integer in porta </a:t>
            </a:r>
            <a:r>
              <a:rPr lang="en-US" dirty="0" err="1"/>
              <a:t>tortor</a:t>
            </a:r>
            <a:r>
              <a:rPr lang="en-US" dirty="0"/>
              <a:t>. </a:t>
            </a:r>
            <a:r>
              <a:rPr lang="en-US" dirty="0" err="1"/>
              <a:t>Fusce</a:t>
            </a:r>
            <a:r>
              <a:rPr lang="en-US" dirty="0"/>
              <a:t> sed ante </a:t>
            </a:r>
            <a:r>
              <a:rPr lang="en-US" dirty="0" err="1"/>
              <a:t>quis</a:t>
            </a:r>
            <a:r>
              <a:rPr lang="en-US" dirty="0"/>
              <a:t> </a:t>
            </a:r>
            <a:r>
              <a:rPr lang="en-US" dirty="0" err="1"/>
              <a:t>leo</a:t>
            </a:r>
            <a:r>
              <a:rPr lang="en-US" dirty="0"/>
              <a:t> </a:t>
            </a:r>
            <a:r>
              <a:rPr lang="en-US" dirty="0" err="1"/>
              <a:t>finibu</a:t>
            </a:r>
            <a:endParaRPr lang="en-US" dirty="0"/>
          </a:p>
        </p:txBody>
      </p:sp>
    </p:spTree>
    <p:extLst>
      <p:ext uri="{BB962C8B-B14F-4D97-AF65-F5344CB8AC3E}">
        <p14:creationId xmlns:p14="http://schemas.microsoft.com/office/powerpoint/2010/main" val="265677494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9847" y="2069902"/>
            <a:ext cx="11425767" cy="1620837"/>
          </a:xfrm>
        </p:spPr>
        <p:txBody>
          <a:bodyPr/>
          <a:lstStyle/>
          <a:p>
            <a:r>
              <a:rPr lang="en-US" dirty="0"/>
              <a:t>Click to edit Master title style</a:t>
            </a:r>
          </a:p>
        </p:txBody>
      </p:sp>
      <p:sp>
        <p:nvSpPr>
          <p:cNvPr id="3" name="Subtitle 2"/>
          <p:cNvSpPr>
            <a:spLocks noGrp="1"/>
          </p:cNvSpPr>
          <p:nvPr>
            <p:ph type="subTitle" idx="1"/>
          </p:nvPr>
        </p:nvSpPr>
        <p:spPr>
          <a:xfrm>
            <a:off x="1559496" y="4005064"/>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4887588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569976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2286" y="1416053"/>
            <a:ext cx="10358967" cy="460523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90428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5627" y="4507115"/>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35627" y="2852936"/>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dirty="0"/>
              <a:t>Click to edit Master text styles</a:t>
            </a:r>
          </a:p>
        </p:txBody>
      </p:sp>
    </p:spTree>
    <p:extLst>
      <p:ext uri="{BB962C8B-B14F-4D97-AF65-F5344CB8AC3E}">
        <p14:creationId xmlns:p14="http://schemas.microsoft.com/office/powerpoint/2010/main" val="4968596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07127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47369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331969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52694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6701042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3488290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44342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35656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04532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48584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6064309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7399303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4806263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18897996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390955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fld id="{823C474B-B3C8-4D2B-9A58-47D3CEA19AC6}" type="datetimeFigureOut">
              <a:rPr lang="en-US" smtClean="0"/>
              <a:t>7/29/26</a:t>
            </a:fld>
            <a:endParaRPr lang="en-US"/>
          </a:p>
        </p:txBody>
      </p:sp>
      <p:sp>
        <p:nvSpPr>
          <p:cNvPr id="5" name="Footer Placeholder 4"/>
          <p:cNvSpPr>
            <a:spLocks noGrp="1"/>
          </p:cNvSpPr>
          <p:nvPr>
            <p:ph type="ftr" sz="quarter" idx="11"/>
          </p:nvPr>
        </p:nvSpPr>
        <p:spPr>
          <a:xfrm>
            <a:off x="3074202" y="6441567"/>
            <a:ext cx="6043601" cy="164148"/>
          </a:xfrm>
        </p:spPr>
        <p:txBody>
          <a:bodyPr/>
          <a:lstStyle/>
          <a:p>
            <a:endParaRPr lang="en-US"/>
          </a:p>
        </p:txBody>
      </p:sp>
      <p:sp>
        <p:nvSpPr>
          <p:cNvPr id="6" name="Slide Number Placeholder 5"/>
          <p:cNvSpPr>
            <a:spLocks noGrp="1"/>
          </p:cNvSpPr>
          <p:nvPr>
            <p:ph type="sldNum" sz="quarter" idx="12"/>
          </p:nvPr>
        </p:nvSpPr>
        <p:spPr/>
        <p:txBody>
          <a:bodyPr/>
          <a:lstStyle/>
          <a:p>
            <a:fld id="{970B1DE9-DF1E-478B-8EAC-D83EF13FF69C}" type="slidenum">
              <a:rPr lang="en-US" smtClean="0"/>
              <a:t>‹#›</a:t>
            </a:fld>
            <a:endParaRPr lang="en-US"/>
          </a:p>
        </p:txBody>
      </p:sp>
      <p:sp>
        <p:nvSpPr>
          <p:cNvPr id="7" name="Text Placeholder 6">
            <a:extLst>
              <a:ext uri="{FF2B5EF4-FFF2-40B4-BE49-F238E27FC236}">
                <a16:creationId xmlns:a16="http://schemas.microsoft.com/office/drawing/2014/main" id="{B9E66119-3E50-4912-A6A4-0A2C0585246D}"/>
              </a:ext>
            </a:extLst>
          </p:cNvPr>
          <p:cNvSpPr>
            <a:spLocks noGrp="1"/>
          </p:cNvSpPr>
          <p:nvPr>
            <p:ph type="body" sz="quarter" idx="13" hasCustomPrompt="1"/>
          </p:nvPr>
        </p:nvSpPr>
        <p:spPr>
          <a:xfrm>
            <a:off x="478368" y="5791202"/>
            <a:ext cx="4906433" cy="395817"/>
          </a:xfrm>
        </p:spPr>
        <p:txBody>
          <a:bodyPr anchor="b" anchorCtr="0"/>
          <a:lstStyle>
            <a:lvl1pPr marL="0" indent="0">
              <a:buNone/>
              <a:defRPr sz="933" b="0">
                <a:solidFill>
                  <a:schemeClr val="tx1">
                    <a:lumMod val="50000"/>
                  </a:schemeClr>
                </a:solidFill>
              </a:defRPr>
            </a:lvl1pPr>
          </a:lstStyle>
          <a:p>
            <a:pPr lvl="0"/>
            <a:r>
              <a:rPr lang="en-US" dirty="0"/>
              <a:t>Abbreviations</a:t>
            </a:r>
          </a:p>
        </p:txBody>
      </p:sp>
      <p:sp>
        <p:nvSpPr>
          <p:cNvPr id="9" name="Text Placeholder 8">
            <a:extLst>
              <a:ext uri="{FF2B5EF4-FFF2-40B4-BE49-F238E27FC236}">
                <a16:creationId xmlns:a16="http://schemas.microsoft.com/office/drawing/2014/main" id="{B2D06BD1-1203-411A-80B7-868D8D7562B1}"/>
              </a:ext>
            </a:extLst>
          </p:cNvPr>
          <p:cNvSpPr>
            <a:spLocks noGrp="1"/>
          </p:cNvSpPr>
          <p:nvPr>
            <p:ph type="body" sz="quarter" idx="14" hasCustomPrompt="1"/>
          </p:nvPr>
        </p:nvSpPr>
        <p:spPr>
          <a:xfrm>
            <a:off x="6826676" y="5801362"/>
            <a:ext cx="4906433" cy="395817"/>
          </a:xfrm>
        </p:spPr>
        <p:txBody>
          <a:bodyPr anchor="b" anchorCtr="0"/>
          <a:lstStyle>
            <a:lvl1pPr marL="0" indent="0" algn="r">
              <a:buNone/>
              <a:defRPr sz="933" b="0">
                <a:solidFill>
                  <a:schemeClr val="tx1">
                    <a:lumMod val="50000"/>
                  </a:schemeClr>
                </a:solidFill>
              </a:defRPr>
            </a:lvl1pPr>
          </a:lstStyle>
          <a:p>
            <a:pPr lvl="0"/>
            <a:r>
              <a:rPr lang="en-US" dirty="0"/>
              <a:t>References</a:t>
            </a:r>
          </a:p>
        </p:txBody>
      </p:sp>
    </p:spTree>
    <p:custDataLst>
      <p:tags r:id="rId1"/>
    </p:custDataLst>
    <p:extLst>
      <p:ext uri="{BB962C8B-B14F-4D97-AF65-F5344CB8AC3E}">
        <p14:creationId xmlns:p14="http://schemas.microsoft.com/office/powerpoint/2010/main" val="33458056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0622627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37037857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9929231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42093910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35597963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4266668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36532842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14227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24030822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523176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1425576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6056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76443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631209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5138111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92164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1004630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2570368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88179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02267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73894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33433743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4210046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8721523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1802860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189.xml"/><Relationship Id="rId18" Type="http://schemas.openxmlformats.org/officeDocument/2006/relationships/slideLayout" Target="../slideLayouts/slideLayout194.xml"/><Relationship Id="rId26" Type="http://schemas.openxmlformats.org/officeDocument/2006/relationships/slideLayout" Target="../slideLayouts/slideLayout202.xml"/><Relationship Id="rId3" Type="http://schemas.openxmlformats.org/officeDocument/2006/relationships/slideLayout" Target="../slideLayouts/slideLayout179.xml"/><Relationship Id="rId21" Type="http://schemas.openxmlformats.org/officeDocument/2006/relationships/slideLayout" Target="../slideLayouts/slideLayout197.xml"/><Relationship Id="rId34" Type="http://schemas.openxmlformats.org/officeDocument/2006/relationships/slideLayout" Target="../slideLayouts/slideLayout210.xml"/><Relationship Id="rId7" Type="http://schemas.openxmlformats.org/officeDocument/2006/relationships/slideLayout" Target="../slideLayouts/slideLayout183.xml"/><Relationship Id="rId12" Type="http://schemas.openxmlformats.org/officeDocument/2006/relationships/slideLayout" Target="../slideLayouts/slideLayout188.xml"/><Relationship Id="rId17" Type="http://schemas.openxmlformats.org/officeDocument/2006/relationships/slideLayout" Target="../slideLayouts/slideLayout193.xml"/><Relationship Id="rId25" Type="http://schemas.openxmlformats.org/officeDocument/2006/relationships/slideLayout" Target="../slideLayouts/slideLayout201.xml"/><Relationship Id="rId33" Type="http://schemas.openxmlformats.org/officeDocument/2006/relationships/slideLayout" Target="../slideLayouts/slideLayout209.xml"/><Relationship Id="rId2" Type="http://schemas.openxmlformats.org/officeDocument/2006/relationships/slideLayout" Target="../slideLayouts/slideLayout178.xml"/><Relationship Id="rId16" Type="http://schemas.openxmlformats.org/officeDocument/2006/relationships/slideLayout" Target="../slideLayouts/slideLayout192.xml"/><Relationship Id="rId20" Type="http://schemas.openxmlformats.org/officeDocument/2006/relationships/slideLayout" Target="../slideLayouts/slideLayout196.xml"/><Relationship Id="rId29" Type="http://schemas.openxmlformats.org/officeDocument/2006/relationships/slideLayout" Target="../slideLayouts/slideLayout205.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24" Type="http://schemas.openxmlformats.org/officeDocument/2006/relationships/slideLayout" Target="../slideLayouts/slideLayout200.xml"/><Relationship Id="rId32" Type="http://schemas.openxmlformats.org/officeDocument/2006/relationships/slideLayout" Target="../slideLayouts/slideLayout208.xml"/><Relationship Id="rId5" Type="http://schemas.openxmlformats.org/officeDocument/2006/relationships/slideLayout" Target="../slideLayouts/slideLayout181.xml"/><Relationship Id="rId15" Type="http://schemas.openxmlformats.org/officeDocument/2006/relationships/slideLayout" Target="../slideLayouts/slideLayout191.xml"/><Relationship Id="rId23" Type="http://schemas.openxmlformats.org/officeDocument/2006/relationships/slideLayout" Target="../slideLayouts/slideLayout199.xml"/><Relationship Id="rId28" Type="http://schemas.openxmlformats.org/officeDocument/2006/relationships/slideLayout" Target="../slideLayouts/slideLayout204.xml"/><Relationship Id="rId36" Type="http://schemas.openxmlformats.org/officeDocument/2006/relationships/image" Target="../media/image3.png"/><Relationship Id="rId10" Type="http://schemas.openxmlformats.org/officeDocument/2006/relationships/slideLayout" Target="../slideLayouts/slideLayout186.xml"/><Relationship Id="rId19" Type="http://schemas.openxmlformats.org/officeDocument/2006/relationships/slideLayout" Target="../slideLayouts/slideLayout195.xml"/><Relationship Id="rId31" Type="http://schemas.openxmlformats.org/officeDocument/2006/relationships/slideLayout" Target="../slideLayouts/slideLayout207.xml"/><Relationship Id="rId4" Type="http://schemas.openxmlformats.org/officeDocument/2006/relationships/slideLayout" Target="../slideLayouts/slideLayout180.xml"/><Relationship Id="rId9" Type="http://schemas.openxmlformats.org/officeDocument/2006/relationships/slideLayout" Target="../slideLayouts/slideLayout185.xml"/><Relationship Id="rId14" Type="http://schemas.openxmlformats.org/officeDocument/2006/relationships/slideLayout" Target="../slideLayouts/slideLayout190.xml"/><Relationship Id="rId22" Type="http://schemas.openxmlformats.org/officeDocument/2006/relationships/slideLayout" Target="../slideLayouts/slideLayout198.xml"/><Relationship Id="rId27" Type="http://schemas.openxmlformats.org/officeDocument/2006/relationships/slideLayout" Target="../slideLayouts/slideLayout203.xml"/><Relationship Id="rId30" Type="http://schemas.openxmlformats.org/officeDocument/2006/relationships/slideLayout" Target="../slideLayouts/slideLayout206.xml"/><Relationship Id="rId35" Type="http://schemas.openxmlformats.org/officeDocument/2006/relationships/theme" Target="../theme/theme10.xml"/><Relationship Id="rId8" Type="http://schemas.openxmlformats.org/officeDocument/2006/relationships/slideLayout" Target="../slideLayouts/slideLayout18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image" Target="../media/image3.png"/><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theme" Target="../theme/theme2.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3" Type="http://schemas.openxmlformats.org/officeDocument/2006/relationships/slideLayout" Target="../slideLayouts/slideLayout40.xml"/><Relationship Id="rId21" Type="http://schemas.openxmlformats.org/officeDocument/2006/relationships/slideLayout" Target="../slideLayouts/slideLayout58.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slideLayout" Target="../slideLayouts/slideLayout76.xml"/><Relationship Id="rId26" Type="http://schemas.openxmlformats.org/officeDocument/2006/relationships/theme" Target="../theme/theme4.xml"/><Relationship Id="rId3" Type="http://schemas.openxmlformats.org/officeDocument/2006/relationships/slideLayout" Target="../slideLayouts/slideLayout61.xml"/><Relationship Id="rId21" Type="http://schemas.openxmlformats.org/officeDocument/2006/relationships/slideLayout" Target="../slideLayouts/slideLayout79.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5" Type="http://schemas.openxmlformats.org/officeDocument/2006/relationships/slideLayout" Target="../slideLayouts/slideLayout83.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20" Type="http://schemas.openxmlformats.org/officeDocument/2006/relationships/slideLayout" Target="../slideLayouts/slideLayout78.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24" Type="http://schemas.openxmlformats.org/officeDocument/2006/relationships/slideLayout" Target="../slideLayouts/slideLayout82.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23" Type="http://schemas.openxmlformats.org/officeDocument/2006/relationships/slideLayout" Target="../slideLayouts/slideLayout81.xml"/><Relationship Id="rId10" Type="http://schemas.openxmlformats.org/officeDocument/2006/relationships/slideLayout" Target="../slideLayouts/slideLayout68.xml"/><Relationship Id="rId19" Type="http://schemas.openxmlformats.org/officeDocument/2006/relationships/slideLayout" Target="../slideLayouts/slideLayout77.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 Id="rId22" Type="http://schemas.openxmlformats.org/officeDocument/2006/relationships/slideLayout" Target="../slideLayouts/slideLayout80.xml"/><Relationship Id="rId27" Type="http://schemas.openxmlformats.org/officeDocument/2006/relationships/image" Target="../media/image1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18" Type="http://schemas.openxmlformats.org/officeDocument/2006/relationships/slideLayout" Target="../slideLayouts/slideLayout101.xml"/><Relationship Id="rId3" Type="http://schemas.openxmlformats.org/officeDocument/2006/relationships/slideLayout" Target="../slideLayouts/slideLayout86.xml"/><Relationship Id="rId21" Type="http://schemas.openxmlformats.org/officeDocument/2006/relationships/image" Target="../media/image3.png"/><Relationship Id="rId7" Type="http://schemas.openxmlformats.org/officeDocument/2006/relationships/slideLayout" Target="../slideLayouts/slideLayout90.xml"/><Relationship Id="rId12" Type="http://schemas.openxmlformats.org/officeDocument/2006/relationships/slideLayout" Target="../slideLayouts/slideLayout95.xml"/><Relationship Id="rId17" Type="http://schemas.openxmlformats.org/officeDocument/2006/relationships/slideLayout" Target="../slideLayouts/slideLayout100.xml"/><Relationship Id="rId2" Type="http://schemas.openxmlformats.org/officeDocument/2006/relationships/slideLayout" Target="../slideLayouts/slideLayout85.xml"/><Relationship Id="rId16" Type="http://schemas.openxmlformats.org/officeDocument/2006/relationships/slideLayout" Target="../slideLayouts/slideLayout99.xml"/><Relationship Id="rId20" Type="http://schemas.openxmlformats.org/officeDocument/2006/relationships/theme" Target="../theme/theme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5" Type="http://schemas.openxmlformats.org/officeDocument/2006/relationships/slideLayout" Target="../slideLayouts/slideLayout98.xml"/><Relationship Id="rId10" Type="http://schemas.openxmlformats.org/officeDocument/2006/relationships/slideLayout" Target="../slideLayouts/slideLayout93.xml"/><Relationship Id="rId19" Type="http://schemas.openxmlformats.org/officeDocument/2006/relationships/slideLayout" Target="../slideLayouts/slideLayout102.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slideLayout" Target="../slideLayouts/slideLayout9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slideLayout" Target="../slideLayouts/slideLayout115.xml"/><Relationship Id="rId18" Type="http://schemas.openxmlformats.org/officeDocument/2006/relationships/slideLayout" Target="../slideLayouts/slideLayout120.xml"/><Relationship Id="rId3" Type="http://schemas.openxmlformats.org/officeDocument/2006/relationships/slideLayout" Target="../slideLayouts/slideLayout105.xml"/><Relationship Id="rId21" Type="http://schemas.openxmlformats.org/officeDocument/2006/relationships/slideLayout" Target="../slideLayouts/slideLayout123.xml"/><Relationship Id="rId7" Type="http://schemas.openxmlformats.org/officeDocument/2006/relationships/slideLayout" Target="../slideLayouts/slideLayout109.xml"/><Relationship Id="rId12" Type="http://schemas.openxmlformats.org/officeDocument/2006/relationships/slideLayout" Target="../slideLayouts/slideLayout114.xml"/><Relationship Id="rId17" Type="http://schemas.openxmlformats.org/officeDocument/2006/relationships/slideLayout" Target="../slideLayouts/slideLayout119.xml"/><Relationship Id="rId2" Type="http://schemas.openxmlformats.org/officeDocument/2006/relationships/slideLayout" Target="../slideLayouts/slideLayout104.xml"/><Relationship Id="rId16" Type="http://schemas.openxmlformats.org/officeDocument/2006/relationships/slideLayout" Target="../slideLayouts/slideLayout118.xml"/><Relationship Id="rId20" Type="http://schemas.openxmlformats.org/officeDocument/2006/relationships/slideLayout" Target="../slideLayouts/slideLayout122.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5" Type="http://schemas.openxmlformats.org/officeDocument/2006/relationships/slideLayout" Target="../slideLayouts/slideLayout117.xml"/><Relationship Id="rId23" Type="http://schemas.openxmlformats.org/officeDocument/2006/relationships/theme" Target="../theme/theme6.xml"/><Relationship Id="rId10" Type="http://schemas.openxmlformats.org/officeDocument/2006/relationships/slideLayout" Target="../slideLayouts/slideLayout112.xml"/><Relationship Id="rId19" Type="http://schemas.openxmlformats.org/officeDocument/2006/relationships/slideLayout" Target="../slideLayouts/slideLayout121.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slideLayout" Target="../slideLayouts/slideLayout116.xml"/><Relationship Id="rId22" Type="http://schemas.openxmlformats.org/officeDocument/2006/relationships/slideLayout" Target="../slideLayouts/slideLayout12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32.xml"/><Relationship Id="rId3" Type="http://schemas.openxmlformats.org/officeDocument/2006/relationships/slideLayout" Target="../slideLayouts/slideLayout127.xml"/><Relationship Id="rId7" Type="http://schemas.openxmlformats.org/officeDocument/2006/relationships/slideLayout" Target="../slideLayouts/slideLayout131.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5" Type="http://schemas.openxmlformats.org/officeDocument/2006/relationships/slideLayout" Target="../slideLayouts/slideLayout129.xml"/><Relationship Id="rId4" Type="http://schemas.openxmlformats.org/officeDocument/2006/relationships/slideLayout" Target="../slideLayouts/slideLayout128.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8.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156.xml"/><Relationship Id="rId18" Type="http://schemas.openxmlformats.org/officeDocument/2006/relationships/slideLayout" Target="../slideLayouts/slideLayout161.xml"/><Relationship Id="rId26" Type="http://schemas.openxmlformats.org/officeDocument/2006/relationships/slideLayout" Target="../slideLayouts/slideLayout169.xml"/><Relationship Id="rId3" Type="http://schemas.openxmlformats.org/officeDocument/2006/relationships/slideLayout" Target="../slideLayouts/slideLayout146.xml"/><Relationship Id="rId21" Type="http://schemas.openxmlformats.org/officeDocument/2006/relationships/slideLayout" Target="../slideLayouts/slideLayout164.xml"/><Relationship Id="rId34" Type="http://schemas.openxmlformats.org/officeDocument/2006/relationships/theme" Target="../theme/theme9.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17" Type="http://schemas.openxmlformats.org/officeDocument/2006/relationships/slideLayout" Target="../slideLayouts/slideLayout160.xml"/><Relationship Id="rId25" Type="http://schemas.openxmlformats.org/officeDocument/2006/relationships/slideLayout" Target="../slideLayouts/slideLayout168.xml"/><Relationship Id="rId33" Type="http://schemas.openxmlformats.org/officeDocument/2006/relationships/slideLayout" Target="../slideLayouts/slideLayout176.xml"/><Relationship Id="rId2" Type="http://schemas.openxmlformats.org/officeDocument/2006/relationships/slideLayout" Target="../slideLayouts/slideLayout145.xml"/><Relationship Id="rId16" Type="http://schemas.openxmlformats.org/officeDocument/2006/relationships/slideLayout" Target="../slideLayouts/slideLayout159.xml"/><Relationship Id="rId20" Type="http://schemas.openxmlformats.org/officeDocument/2006/relationships/slideLayout" Target="../slideLayouts/slideLayout163.xml"/><Relationship Id="rId29" Type="http://schemas.openxmlformats.org/officeDocument/2006/relationships/slideLayout" Target="../slideLayouts/slideLayout172.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24" Type="http://schemas.openxmlformats.org/officeDocument/2006/relationships/slideLayout" Target="../slideLayouts/slideLayout167.xml"/><Relationship Id="rId32" Type="http://schemas.openxmlformats.org/officeDocument/2006/relationships/slideLayout" Target="../slideLayouts/slideLayout175.xml"/><Relationship Id="rId5" Type="http://schemas.openxmlformats.org/officeDocument/2006/relationships/slideLayout" Target="../slideLayouts/slideLayout148.xml"/><Relationship Id="rId15" Type="http://schemas.openxmlformats.org/officeDocument/2006/relationships/slideLayout" Target="../slideLayouts/slideLayout158.xml"/><Relationship Id="rId23" Type="http://schemas.openxmlformats.org/officeDocument/2006/relationships/slideLayout" Target="../slideLayouts/slideLayout166.xml"/><Relationship Id="rId28" Type="http://schemas.openxmlformats.org/officeDocument/2006/relationships/slideLayout" Target="../slideLayouts/slideLayout171.xml"/><Relationship Id="rId10" Type="http://schemas.openxmlformats.org/officeDocument/2006/relationships/slideLayout" Target="../slideLayouts/slideLayout153.xml"/><Relationship Id="rId19" Type="http://schemas.openxmlformats.org/officeDocument/2006/relationships/slideLayout" Target="../slideLayouts/slideLayout162.xml"/><Relationship Id="rId31" Type="http://schemas.openxmlformats.org/officeDocument/2006/relationships/slideLayout" Target="../slideLayouts/slideLayout174.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slideLayout" Target="../slideLayouts/slideLayout157.xml"/><Relationship Id="rId22" Type="http://schemas.openxmlformats.org/officeDocument/2006/relationships/slideLayout" Target="../slideLayouts/slideLayout165.xml"/><Relationship Id="rId27" Type="http://schemas.openxmlformats.org/officeDocument/2006/relationships/slideLayout" Target="../slideLayouts/slideLayout170.xml"/><Relationship Id="rId30" Type="http://schemas.openxmlformats.org/officeDocument/2006/relationships/slideLayout" Target="../slideLayouts/slideLayout173.xml"/><Relationship Id="rId35" Type="http://schemas.openxmlformats.org/officeDocument/2006/relationships/image" Target="../media/image3.png"/><Relationship Id="rId8" Type="http://schemas.openxmlformats.org/officeDocument/2006/relationships/slideLayout" Target="../slideLayouts/slideLayout1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0"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717879582"/>
      </p:ext>
    </p:extLst>
  </p:cSld>
  <p:clrMap bg1="lt1" tx1="dk1" bg2="lt2" tx2="dk2" accent1="accent1" accent2="accent2" accent3="accent3" accent4="accent4" accent5="accent5" accent6="accent6" hlink="hlink" folHlink="folHlink"/>
  <p:sldLayoutIdLst>
    <p:sldLayoutId id="2147485144" r:id="rId1"/>
    <p:sldLayoutId id="2147485145" r:id="rId2"/>
    <p:sldLayoutId id="2147485146" r:id="rId3"/>
    <p:sldLayoutId id="2147485147" r:id="rId4"/>
    <p:sldLayoutId id="2147485148" r:id="rId5"/>
    <p:sldLayoutId id="2147485149" r:id="rId6"/>
    <p:sldLayoutId id="2147485150" r:id="rId7"/>
    <p:sldLayoutId id="2147485151" r:id="rId8"/>
    <p:sldLayoutId id="2147485152" r:id="rId9"/>
    <p:sldLayoutId id="2147485153" r:id="rId10"/>
    <p:sldLayoutId id="2147485154" r:id="rId11"/>
    <p:sldLayoutId id="2147485155" r:id="rId12"/>
    <p:sldLayoutId id="2147485156" r:id="rId13"/>
    <p:sldLayoutId id="2147485157" r:id="rId14"/>
    <p:sldLayoutId id="2147485158" r:id="rId15"/>
    <p:sldLayoutId id="2147485159" r:id="rId16"/>
    <p:sldLayoutId id="2147485160" r:id="rId17"/>
    <p:sldLayoutId id="2147485683" r:id="rId18"/>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5"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5" y="1416051"/>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5" name="Picture 4" descr="A close up of a sign&#10;&#10;Description automatically generated">
            <a:extLst>
              <a:ext uri="{FF2B5EF4-FFF2-40B4-BE49-F238E27FC236}">
                <a16:creationId xmlns:a16="http://schemas.microsoft.com/office/drawing/2014/main" id="{A6C20946-18E3-1F43-906C-E89362EFA792}"/>
              </a:ext>
            </a:extLst>
          </p:cNvPr>
          <p:cNvPicPr>
            <a:picLocks noChangeAspect="1"/>
          </p:cNvPicPr>
          <p:nvPr userDrawn="1"/>
        </p:nvPicPr>
        <p:blipFill>
          <a:blip r:embed="rId36">
            <a:alphaModFix amt="60000"/>
            <a:extLst>
              <a:ext uri="{28A0092B-C50C-407E-A947-70E740481C1C}">
                <a14:useLocalDpi xmlns:a14="http://schemas.microsoft.com/office/drawing/2010/main" val="0"/>
              </a:ext>
            </a:extLst>
          </a:blip>
          <a:stretch>
            <a:fillRect/>
          </a:stretch>
        </p:blipFill>
        <p:spPr>
          <a:xfrm>
            <a:off x="11481398" y="6242488"/>
            <a:ext cx="591265" cy="498880"/>
          </a:xfrm>
          <a:prstGeom prst="rect">
            <a:avLst/>
          </a:prstGeom>
        </p:spPr>
      </p:pic>
    </p:spTree>
    <p:extLst>
      <p:ext uri="{BB962C8B-B14F-4D97-AF65-F5344CB8AC3E}">
        <p14:creationId xmlns:p14="http://schemas.microsoft.com/office/powerpoint/2010/main" val="1504536446"/>
      </p:ext>
    </p:extLst>
  </p:cSld>
  <p:clrMap bg1="lt1" tx1="dk1" bg2="lt2" tx2="dk2" accent1="accent1" accent2="accent2" accent3="accent3" accent4="accent4" accent5="accent5" accent6="accent6" hlink="hlink" folHlink="folHlink"/>
  <p:sldLayoutIdLst>
    <p:sldLayoutId id="2147485685" r:id="rId1"/>
    <p:sldLayoutId id="2147485686" r:id="rId2"/>
    <p:sldLayoutId id="2147485687" r:id="rId3"/>
    <p:sldLayoutId id="2147485688" r:id="rId4"/>
    <p:sldLayoutId id="2147485689" r:id="rId5"/>
    <p:sldLayoutId id="2147485690" r:id="rId6"/>
    <p:sldLayoutId id="2147485691" r:id="rId7"/>
    <p:sldLayoutId id="2147485692" r:id="rId8"/>
    <p:sldLayoutId id="2147485693" r:id="rId9"/>
    <p:sldLayoutId id="2147485694" r:id="rId10"/>
    <p:sldLayoutId id="2147485695" r:id="rId11"/>
    <p:sldLayoutId id="2147485696" r:id="rId12"/>
    <p:sldLayoutId id="2147485697" r:id="rId13"/>
    <p:sldLayoutId id="2147485698" r:id="rId14"/>
    <p:sldLayoutId id="2147485699" r:id="rId15"/>
    <p:sldLayoutId id="2147485700" r:id="rId16"/>
    <p:sldLayoutId id="2147485701" r:id="rId17"/>
    <p:sldLayoutId id="2147485702" r:id="rId18"/>
    <p:sldLayoutId id="2147485703" r:id="rId19"/>
    <p:sldLayoutId id="2147485704" r:id="rId20"/>
    <p:sldLayoutId id="2147485705" r:id="rId21"/>
    <p:sldLayoutId id="2147485706" r:id="rId22"/>
    <p:sldLayoutId id="2147485707" r:id="rId23"/>
    <p:sldLayoutId id="2147485708" r:id="rId24"/>
    <p:sldLayoutId id="2147485709" r:id="rId25"/>
    <p:sldLayoutId id="2147485710" r:id="rId26"/>
    <p:sldLayoutId id="2147485711" r:id="rId27"/>
    <p:sldLayoutId id="2147485712" r:id="rId28"/>
    <p:sldLayoutId id="2147485713" r:id="rId29"/>
    <p:sldLayoutId id="2147485714" r:id="rId30"/>
    <p:sldLayoutId id="2147485715" r:id="rId31"/>
    <p:sldLayoutId id="2147485716" r:id="rId32"/>
    <p:sldLayoutId id="2147485717" r:id="rId33"/>
    <p:sldLayoutId id="2147485718" r:id="rId34"/>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1">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829057272"/>
      </p:ext>
    </p:extLst>
  </p:cSld>
  <p:clrMap bg1="lt1" tx1="dk1" bg2="lt2" tx2="dk2" accent1="accent1" accent2="accent2" accent3="accent3" accent4="accent4" accent5="accent5" accent6="accent6" hlink="hlink" folHlink="folHlink"/>
  <p:sldLayoutIdLst>
    <p:sldLayoutId id="2147485272" r:id="rId1"/>
    <p:sldLayoutId id="2147485273" r:id="rId2"/>
    <p:sldLayoutId id="2147485274" r:id="rId3"/>
    <p:sldLayoutId id="2147485275" r:id="rId4"/>
    <p:sldLayoutId id="2147485276" r:id="rId5"/>
    <p:sldLayoutId id="2147485277" r:id="rId6"/>
    <p:sldLayoutId id="2147485278" r:id="rId7"/>
    <p:sldLayoutId id="2147485279" r:id="rId8"/>
    <p:sldLayoutId id="2147485280" r:id="rId9"/>
    <p:sldLayoutId id="2147485281" r:id="rId10"/>
    <p:sldLayoutId id="2147485282" r:id="rId11"/>
    <p:sldLayoutId id="2147485283" r:id="rId12"/>
    <p:sldLayoutId id="2147485284" r:id="rId13"/>
    <p:sldLayoutId id="2147485285" r:id="rId14"/>
    <p:sldLayoutId id="2147485286" r:id="rId15"/>
    <p:sldLayoutId id="2147485287" r:id="rId16"/>
    <p:sldLayoutId id="2147485288" r:id="rId17"/>
    <p:sldLayoutId id="2147485289" r:id="rId18"/>
    <p:sldLayoutId id="2147485480" r:id="rId19"/>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72533" y="684205"/>
            <a:ext cx="10972800" cy="980017"/>
          </a:xfrm>
          <a:prstGeom prst="rect">
            <a:avLst/>
          </a:prstGeom>
          <a:noFill/>
          <a:ln w="9525">
            <a:noFill/>
            <a:miter lim="800000"/>
            <a:headEnd/>
            <a:tailEnd/>
          </a:ln>
        </p:spPr>
        <p:txBody>
          <a:bodyPr vert="horz" wrap="square" lIns="68579" tIns="34289" rIns="68579" bIns="34289" numCol="1" anchor="t"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72533" y="1790622"/>
            <a:ext cx="10972800" cy="4133849"/>
          </a:xfrm>
          <a:prstGeom prst="rect">
            <a:avLst/>
          </a:prstGeom>
          <a:noFill/>
          <a:ln w="9525">
            <a:noFill/>
            <a:miter lim="800000"/>
            <a:headEnd/>
            <a:tailEnd/>
          </a:ln>
        </p:spPr>
        <p:txBody>
          <a:bodyPr vert="horz" wrap="square" lIns="68579" tIns="34289" rIns="68579" bIns="34289"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spTree>
    <p:extLst>
      <p:ext uri="{BB962C8B-B14F-4D97-AF65-F5344CB8AC3E}">
        <p14:creationId xmlns:p14="http://schemas.microsoft.com/office/powerpoint/2010/main" val="2636011941"/>
      </p:ext>
    </p:extLst>
  </p:cSld>
  <p:clrMap bg1="lt1" tx1="dk1" bg2="lt2" tx2="dk2" accent1="accent1" accent2="accent2" accent3="accent3" accent4="accent4" accent5="accent5" accent6="accent6" hlink="hlink" folHlink="folHlink"/>
  <p:sldLayoutIdLst>
    <p:sldLayoutId id="2147485405" r:id="rId1"/>
    <p:sldLayoutId id="2147485406" r:id="rId2"/>
    <p:sldLayoutId id="2147485407" r:id="rId3"/>
    <p:sldLayoutId id="2147485408" r:id="rId4"/>
    <p:sldLayoutId id="2147485409" r:id="rId5"/>
    <p:sldLayoutId id="2147485410" r:id="rId6"/>
    <p:sldLayoutId id="2147485411" r:id="rId7"/>
    <p:sldLayoutId id="2147485412" r:id="rId8"/>
    <p:sldLayoutId id="2147485413" r:id="rId9"/>
    <p:sldLayoutId id="2147485414" r:id="rId10"/>
    <p:sldLayoutId id="2147485415" r:id="rId11"/>
    <p:sldLayoutId id="2147485416" r:id="rId12"/>
    <p:sldLayoutId id="2147485417" r:id="rId13"/>
    <p:sldLayoutId id="2147485418" r:id="rId14"/>
    <p:sldLayoutId id="2147485419" r:id="rId15"/>
    <p:sldLayoutId id="2147485420" r:id="rId16"/>
    <p:sldLayoutId id="2147485421" r:id="rId17"/>
    <p:sldLayoutId id="2147485422" r:id="rId18"/>
    <p:sldLayoutId id="2147485423" r:id="rId19"/>
    <p:sldLayoutId id="2147485424" r:id="rId20"/>
    <p:sldLayoutId id="2147485425" r:id="rId21"/>
  </p:sldLayoutIdLst>
  <p:transition>
    <p:fade/>
  </p:transition>
  <p:hf hdr="0" ftr="0" dt="0"/>
  <p:txStyles>
    <p:titleStyle>
      <a:lvl1pPr algn="l" rtl="0" fontAlgn="base">
        <a:lnSpc>
          <a:spcPct val="85000"/>
        </a:lnSpc>
        <a:spcBef>
          <a:spcPct val="0"/>
        </a:spcBef>
        <a:spcAft>
          <a:spcPct val="0"/>
        </a:spcAft>
        <a:defRPr sz="3467">
          <a:solidFill>
            <a:schemeClr val="accent1"/>
          </a:solidFill>
          <a:latin typeface="+mj-lt"/>
          <a:ea typeface="+mj-ea"/>
          <a:cs typeface="+mj-cs"/>
        </a:defRPr>
      </a:lvl1pPr>
      <a:lvl2pPr algn="l" rtl="0" fontAlgn="base">
        <a:lnSpc>
          <a:spcPct val="85000"/>
        </a:lnSpc>
        <a:spcBef>
          <a:spcPct val="0"/>
        </a:spcBef>
        <a:spcAft>
          <a:spcPct val="0"/>
        </a:spcAft>
        <a:defRPr sz="3200">
          <a:solidFill>
            <a:schemeClr val="tx1"/>
          </a:solidFill>
          <a:latin typeface="Arial" charset="0"/>
        </a:defRPr>
      </a:lvl2pPr>
      <a:lvl3pPr algn="l" rtl="0" fontAlgn="base">
        <a:lnSpc>
          <a:spcPct val="85000"/>
        </a:lnSpc>
        <a:spcBef>
          <a:spcPct val="0"/>
        </a:spcBef>
        <a:spcAft>
          <a:spcPct val="0"/>
        </a:spcAft>
        <a:defRPr sz="3200">
          <a:solidFill>
            <a:schemeClr val="tx1"/>
          </a:solidFill>
          <a:latin typeface="Arial" charset="0"/>
        </a:defRPr>
      </a:lvl3pPr>
      <a:lvl4pPr algn="l" rtl="0" fontAlgn="base">
        <a:lnSpc>
          <a:spcPct val="85000"/>
        </a:lnSpc>
        <a:spcBef>
          <a:spcPct val="0"/>
        </a:spcBef>
        <a:spcAft>
          <a:spcPct val="0"/>
        </a:spcAft>
        <a:defRPr sz="3200">
          <a:solidFill>
            <a:schemeClr val="tx1"/>
          </a:solidFill>
          <a:latin typeface="Arial" charset="0"/>
        </a:defRPr>
      </a:lvl4pPr>
      <a:lvl5pPr algn="l" rtl="0" fontAlgn="base">
        <a:lnSpc>
          <a:spcPct val="85000"/>
        </a:lnSpc>
        <a:spcBef>
          <a:spcPct val="0"/>
        </a:spcBef>
        <a:spcAft>
          <a:spcPct val="0"/>
        </a:spcAft>
        <a:defRPr sz="3200">
          <a:solidFill>
            <a:schemeClr val="tx1"/>
          </a:solidFill>
          <a:latin typeface="Arial" charset="0"/>
        </a:defRPr>
      </a:lvl5pPr>
      <a:lvl6pPr marL="457178" algn="l" rtl="0" eaLnBrk="1" fontAlgn="base" hangingPunct="1">
        <a:lnSpc>
          <a:spcPct val="85000"/>
        </a:lnSpc>
        <a:spcBef>
          <a:spcPct val="0"/>
        </a:spcBef>
        <a:spcAft>
          <a:spcPct val="0"/>
        </a:spcAft>
        <a:defRPr sz="3200">
          <a:solidFill>
            <a:schemeClr val="tx2"/>
          </a:solidFill>
          <a:latin typeface="Arial" charset="0"/>
        </a:defRPr>
      </a:lvl6pPr>
      <a:lvl7pPr marL="914354" algn="l" rtl="0" eaLnBrk="1" fontAlgn="base" hangingPunct="1">
        <a:lnSpc>
          <a:spcPct val="85000"/>
        </a:lnSpc>
        <a:spcBef>
          <a:spcPct val="0"/>
        </a:spcBef>
        <a:spcAft>
          <a:spcPct val="0"/>
        </a:spcAft>
        <a:defRPr sz="3200">
          <a:solidFill>
            <a:schemeClr val="tx2"/>
          </a:solidFill>
          <a:latin typeface="Arial" charset="0"/>
        </a:defRPr>
      </a:lvl7pPr>
      <a:lvl8pPr marL="1371532" algn="l" rtl="0" eaLnBrk="1" fontAlgn="base" hangingPunct="1">
        <a:lnSpc>
          <a:spcPct val="85000"/>
        </a:lnSpc>
        <a:spcBef>
          <a:spcPct val="0"/>
        </a:spcBef>
        <a:spcAft>
          <a:spcPct val="0"/>
        </a:spcAft>
        <a:defRPr sz="3200">
          <a:solidFill>
            <a:schemeClr val="tx2"/>
          </a:solidFill>
          <a:latin typeface="Arial" charset="0"/>
        </a:defRPr>
      </a:lvl8pPr>
      <a:lvl9pPr marL="1828709" algn="l" rtl="0" eaLnBrk="1" fontAlgn="base" hangingPunct="1">
        <a:lnSpc>
          <a:spcPct val="85000"/>
        </a:lnSpc>
        <a:spcBef>
          <a:spcPct val="0"/>
        </a:spcBef>
        <a:spcAft>
          <a:spcPct val="0"/>
        </a:spcAft>
        <a:defRPr sz="3200">
          <a:solidFill>
            <a:schemeClr val="tx2"/>
          </a:solidFill>
          <a:latin typeface="Arial" charset="0"/>
        </a:defRPr>
      </a:lvl9pPr>
    </p:titleStyle>
    <p:bodyStyle>
      <a:lvl1pPr marL="290499" indent="-290499" algn="l" rtl="0" fontAlgn="base">
        <a:lnSpc>
          <a:spcPct val="85000"/>
        </a:lnSpc>
        <a:spcBef>
          <a:spcPts val="1200"/>
        </a:spcBef>
        <a:spcAft>
          <a:spcPct val="0"/>
        </a:spcAft>
        <a:buClr>
          <a:srgbClr val="B2B2B2"/>
        </a:buClr>
        <a:buFont typeface="Wingdings" pitchFamily="2" charset="2"/>
        <a:buChar char="§"/>
        <a:defRPr sz="2933">
          <a:solidFill>
            <a:schemeClr val="tx1"/>
          </a:solidFill>
          <a:latin typeface="+mn-lt"/>
          <a:ea typeface="+mn-ea"/>
          <a:cs typeface="+mn-cs"/>
        </a:defRPr>
      </a:lvl1pPr>
      <a:lvl2pPr marL="742913" indent="-285737" algn="l" rtl="0" fontAlgn="base">
        <a:lnSpc>
          <a:spcPct val="85000"/>
        </a:lnSpc>
        <a:spcBef>
          <a:spcPts val="600"/>
        </a:spcBef>
        <a:spcAft>
          <a:spcPct val="0"/>
        </a:spcAft>
        <a:buClr>
          <a:srgbClr val="B2B2B2"/>
        </a:buClr>
        <a:buFont typeface="Wingdings" pitchFamily="2" charset="2"/>
        <a:buChar char="§"/>
        <a:defRPr sz="2667">
          <a:solidFill>
            <a:schemeClr val="tx1"/>
          </a:solidFill>
          <a:latin typeface="+mn-lt"/>
        </a:defRPr>
      </a:lvl2pPr>
      <a:lvl3pPr marL="1142942" indent="-228589" algn="l" rtl="0" fontAlgn="base">
        <a:lnSpc>
          <a:spcPct val="85000"/>
        </a:lnSpc>
        <a:spcBef>
          <a:spcPct val="35000"/>
        </a:spcBef>
        <a:spcAft>
          <a:spcPct val="0"/>
        </a:spcAft>
        <a:buClr>
          <a:srgbClr val="B2B2B2"/>
        </a:buClr>
        <a:buFont typeface="Wingdings" pitchFamily="2" charset="2"/>
        <a:buChar char="§"/>
        <a:defRPr sz="2133">
          <a:solidFill>
            <a:schemeClr val="tx1"/>
          </a:solidFill>
          <a:latin typeface="+mn-lt"/>
        </a:defRPr>
      </a:lvl3pPr>
      <a:lvl4pPr marL="1600120" indent="-228589" algn="l" rtl="0" fontAlgn="base">
        <a:lnSpc>
          <a:spcPct val="85000"/>
        </a:lnSpc>
        <a:spcBef>
          <a:spcPct val="35000"/>
        </a:spcBef>
        <a:spcAft>
          <a:spcPct val="0"/>
        </a:spcAft>
        <a:buClr>
          <a:srgbClr val="B2B2B2"/>
        </a:buClr>
        <a:buFont typeface="Wingdings" pitchFamily="2" charset="2"/>
        <a:buChar char="§"/>
        <a:defRPr sz="2133">
          <a:solidFill>
            <a:schemeClr val="tx1"/>
          </a:solidFill>
          <a:latin typeface="+mn-lt"/>
        </a:defRPr>
      </a:lvl4pPr>
      <a:lvl5pPr marL="2057298" indent="-228589" algn="l" rtl="0" fontAlgn="base">
        <a:lnSpc>
          <a:spcPct val="85000"/>
        </a:lnSpc>
        <a:spcBef>
          <a:spcPct val="35000"/>
        </a:spcBef>
        <a:spcAft>
          <a:spcPct val="0"/>
        </a:spcAft>
        <a:buClr>
          <a:srgbClr val="B2B2B2"/>
        </a:buClr>
        <a:buFont typeface="Wingdings" pitchFamily="2" charset="2"/>
        <a:buChar char="§"/>
        <a:defRPr sz="2133">
          <a:solidFill>
            <a:schemeClr val="tx1"/>
          </a:solidFill>
          <a:latin typeface="+mn-lt"/>
        </a:defRPr>
      </a:lvl5pPr>
      <a:lvl6pPr marL="2514474" indent="-228589" algn="l" rtl="0" eaLnBrk="1" fontAlgn="base" hangingPunct="1">
        <a:lnSpc>
          <a:spcPct val="85000"/>
        </a:lnSpc>
        <a:spcBef>
          <a:spcPct val="35000"/>
        </a:spcBef>
        <a:spcAft>
          <a:spcPct val="0"/>
        </a:spcAft>
        <a:buClr>
          <a:srgbClr val="B2B2B2"/>
        </a:buClr>
        <a:buFont typeface="Wingdings" pitchFamily="2" charset="2"/>
        <a:buChar char="§"/>
        <a:defRPr>
          <a:solidFill>
            <a:schemeClr val="tx1"/>
          </a:solidFill>
          <a:latin typeface="+mn-lt"/>
        </a:defRPr>
      </a:lvl6pPr>
      <a:lvl7pPr marL="2971652" indent="-228589" algn="l" rtl="0" eaLnBrk="1" fontAlgn="base" hangingPunct="1">
        <a:lnSpc>
          <a:spcPct val="85000"/>
        </a:lnSpc>
        <a:spcBef>
          <a:spcPct val="35000"/>
        </a:spcBef>
        <a:spcAft>
          <a:spcPct val="0"/>
        </a:spcAft>
        <a:buClr>
          <a:srgbClr val="B2B2B2"/>
        </a:buClr>
        <a:buFont typeface="Wingdings" pitchFamily="2" charset="2"/>
        <a:buChar char="§"/>
        <a:defRPr>
          <a:solidFill>
            <a:schemeClr val="tx1"/>
          </a:solidFill>
          <a:latin typeface="+mn-lt"/>
        </a:defRPr>
      </a:lvl7pPr>
      <a:lvl8pPr marL="3428829" indent="-228589" algn="l" rtl="0" eaLnBrk="1" fontAlgn="base" hangingPunct="1">
        <a:lnSpc>
          <a:spcPct val="85000"/>
        </a:lnSpc>
        <a:spcBef>
          <a:spcPct val="35000"/>
        </a:spcBef>
        <a:spcAft>
          <a:spcPct val="0"/>
        </a:spcAft>
        <a:buClr>
          <a:srgbClr val="B2B2B2"/>
        </a:buClr>
        <a:buFont typeface="Wingdings" pitchFamily="2" charset="2"/>
        <a:buChar char="§"/>
        <a:defRPr>
          <a:solidFill>
            <a:schemeClr val="tx1"/>
          </a:solidFill>
          <a:latin typeface="+mn-lt"/>
        </a:defRPr>
      </a:lvl8pPr>
      <a:lvl9pPr marL="3886006" indent="-228589" algn="l" rtl="0" eaLnBrk="1" fontAlgn="base" hangingPunct="1">
        <a:lnSpc>
          <a:spcPct val="85000"/>
        </a:lnSpc>
        <a:spcBef>
          <a:spcPct val="35000"/>
        </a:spcBef>
        <a:spcAft>
          <a:spcPct val="0"/>
        </a:spcAft>
        <a:buClr>
          <a:srgbClr val="B2B2B2"/>
        </a:buClr>
        <a:buFont typeface="Wingdings" pitchFamily="2" charset="2"/>
        <a:buChar char="§"/>
        <a:defRPr>
          <a:solidFill>
            <a:schemeClr val="tx1"/>
          </a:solidFill>
          <a:latin typeface="+mn-lt"/>
        </a:defRPr>
      </a:lvl9pPr>
    </p:bodyStyle>
    <p:otherStyle>
      <a:defPPr>
        <a:defRPr lang="en-US"/>
      </a:defPPr>
      <a:lvl1pPr marL="0" algn="l" defTabSz="914354" rtl="0" eaLnBrk="1" latinLnBrk="0" hangingPunct="1">
        <a:defRPr sz="1867" kern="1200">
          <a:solidFill>
            <a:schemeClr val="tx1"/>
          </a:solidFill>
          <a:latin typeface="+mn-lt"/>
          <a:ea typeface="+mn-ea"/>
          <a:cs typeface="+mn-cs"/>
        </a:defRPr>
      </a:lvl1pPr>
      <a:lvl2pPr marL="457178" algn="l" defTabSz="914354" rtl="0" eaLnBrk="1" latinLnBrk="0" hangingPunct="1">
        <a:defRPr sz="1867" kern="1200">
          <a:solidFill>
            <a:schemeClr val="tx1"/>
          </a:solidFill>
          <a:latin typeface="+mn-lt"/>
          <a:ea typeface="+mn-ea"/>
          <a:cs typeface="+mn-cs"/>
        </a:defRPr>
      </a:lvl2pPr>
      <a:lvl3pPr marL="914354" algn="l" defTabSz="914354" rtl="0" eaLnBrk="1" latinLnBrk="0" hangingPunct="1">
        <a:defRPr sz="1867" kern="1200">
          <a:solidFill>
            <a:schemeClr val="tx1"/>
          </a:solidFill>
          <a:latin typeface="+mn-lt"/>
          <a:ea typeface="+mn-ea"/>
          <a:cs typeface="+mn-cs"/>
        </a:defRPr>
      </a:lvl3pPr>
      <a:lvl4pPr marL="1371532" algn="l" defTabSz="914354" rtl="0" eaLnBrk="1" latinLnBrk="0" hangingPunct="1">
        <a:defRPr sz="1867" kern="1200">
          <a:solidFill>
            <a:schemeClr val="tx1"/>
          </a:solidFill>
          <a:latin typeface="+mn-lt"/>
          <a:ea typeface="+mn-ea"/>
          <a:cs typeface="+mn-cs"/>
        </a:defRPr>
      </a:lvl4pPr>
      <a:lvl5pPr marL="1828709" algn="l" defTabSz="914354" rtl="0" eaLnBrk="1" latinLnBrk="0" hangingPunct="1">
        <a:defRPr sz="1867" kern="1200">
          <a:solidFill>
            <a:schemeClr val="tx1"/>
          </a:solidFill>
          <a:latin typeface="+mn-lt"/>
          <a:ea typeface="+mn-ea"/>
          <a:cs typeface="+mn-cs"/>
        </a:defRPr>
      </a:lvl5pPr>
      <a:lvl6pPr marL="2285886" algn="l" defTabSz="914354" rtl="0" eaLnBrk="1" latinLnBrk="0" hangingPunct="1">
        <a:defRPr sz="1867" kern="1200">
          <a:solidFill>
            <a:schemeClr val="tx1"/>
          </a:solidFill>
          <a:latin typeface="+mn-lt"/>
          <a:ea typeface="+mn-ea"/>
          <a:cs typeface="+mn-cs"/>
        </a:defRPr>
      </a:lvl6pPr>
      <a:lvl7pPr marL="2743062" algn="l" defTabSz="914354" rtl="0" eaLnBrk="1" latinLnBrk="0" hangingPunct="1">
        <a:defRPr sz="1867" kern="1200">
          <a:solidFill>
            <a:schemeClr val="tx1"/>
          </a:solidFill>
          <a:latin typeface="+mn-lt"/>
          <a:ea typeface="+mn-ea"/>
          <a:cs typeface="+mn-cs"/>
        </a:defRPr>
      </a:lvl7pPr>
      <a:lvl8pPr marL="3200240" algn="l" defTabSz="914354" rtl="0" eaLnBrk="1" latinLnBrk="0" hangingPunct="1">
        <a:defRPr sz="1867" kern="1200">
          <a:solidFill>
            <a:schemeClr val="tx1"/>
          </a:solidFill>
          <a:latin typeface="+mn-lt"/>
          <a:ea typeface="+mn-ea"/>
          <a:cs typeface="+mn-cs"/>
        </a:defRPr>
      </a:lvl8pPr>
      <a:lvl9pPr marL="3657418" algn="l" defTabSz="914354" rtl="0" eaLnBrk="1" latinLnBrk="0" hangingPunct="1">
        <a:defRPr sz="1867"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5" name="Picture 4">
            <a:extLst>
              <a:ext uri="{FF2B5EF4-FFF2-40B4-BE49-F238E27FC236}">
                <a16:creationId xmlns:a16="http://schemas.microsoft.com/office/drawing/2014/main" id="{919556B3-89A1-A44F-B845-0089CD720DE3}"/>
              </a:ext>
            </a:extLst>
          </p:cNvPr>
          <p:cNvPicPr>
            <a:picLocks noChangeAspect="1"/>
          </p:cNvPicPr>
          <p:nvPr userDrawn="1"/>
        </p:nvPicPr>
        <p:blipFill>
          <a:blip r:embed="rId27"/>
          <a:srcRect/>
          <a:stretch/>
        </p:blipFill>
        <p:spPr>
          <a:xfrm>
            <a:off x="9798979" y="6137487"/>
            <a:ext cx="2362449" cy="557538"/>
          </a:xfrm>
          <a:prstGeom prst="rect">
            <a:avLst/>
          </a:prstGeom>
          <a:effectLst>
            <a:outerShdw blurRad="50800" dist="63500" dir="5400000" algn="t" rotWithShape="0">
              <a:srgbClr val="D0D8E1"/>
            </a:outerShdw>
          </a:effectLst>
        </p:spPr>
      </p:pic>
    </p:spTree>
    <p:extLst>
      <p:ext uri="{BB962C8B-B14F-4D97-AF65-F5344CB8AC3E}">
        <p14:creationId xmlns:p14="http://schemas.microsoft.com/office/powerpoint/2010/main" val="1439368218"/>
      </p:ext>
    </p:extLst>
  </p:cSld>
  <p:clrMap bg1="lt1" tx1="dk1" bg2="lt2" tx2="dk2" accent1="accent1" accent2="accent2" accent3="accent3" accent4="accent4" accent5="accent5" accent6="accent6" hlink="hlink" folHlink="folHlink"/>
  <p:sldLayoutIdLst>
    <p:sldLayoutId id="2147485503" r:id="rId1"/>
    <p:sldLayoutId id="2147485504" r:id="rId2"/>
    <p:sldLayoutId id="2147485505" r:id="rId3"/>
    <p:sldLayoutId id="2147485506" r:id="rId4"/>
    <p:sldLayoutId id="2147485507" r:id="rId5"/>
    <p:sldLayoutId id="2147485508" r:id="rId6"/>
    <p:sldLayoutId id="2147485509" r:id="rId7"/>
    <p:sldLayoutId id="2147485510" r:id="rId8"/>
    <p:sldLayoutId id="2147485511" r:id="rId9"/>
    <p:sldLayoutId id="2147485512" r:id="rId10"/>
    <p:sldLayoutId id="2147485513" r:id="rId11"/>
    <p:sldLayoutId id="2147485514" r:id="rId12"/>
    <p:sldLayoutId id="2147485515" r:id="rId13"/>
    <p:sldLayoutId id="2147485516" r:id="rId14"/>
    <p:sldLayoutId id="2147485517" r:id="rId15"/>
    <p:sldLayoutId id="2147485518" r:id="rId16"/>
    <p:sldLayoutId id="2147485519" r:id="rId17"/>
    <p:sldLayoutId id="2147485520" r:id="rId18"/>
    <p:sldLayoutId id="2147485521" r:id="rId19"/>
    <p:sldLayoutId id="2147485522" r:id="rId20"/>
    <p:sldLayoutId id="2147485523" r:id="rId21"/>
    <p:sldLayoutId id="2147485524" r:id="rId22"/>
    <p:sldLayoutId id="2147485525" r:id="rId23"/>
    <p:sldLayoutId id="2147485526" r:id="rId24"/>
    <p:sldLayoutId id="2147485527" r:id="rId25"/>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1">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882448904"/>
      </p:ext>
    </p:extLst>
  </p:cSld>
  <p:clrMap bg1="lt1" tx1="dk1" bg2="lt2" tx2="dk2" accent1="accent1" accent2="accent2" accent3="accent3" accent4="accent4" accent5="accent5" accent6="accent6" hlink="hlink" folHlink="folHlink"/>
  <p:sldLayoutIdLst>
    <p:sldLayoutId id="2147485586" r:id="rId1"/>
    <p:sldLayoutId id="2147485587" r:id="rId2"/>
    <p:sldLayoutId id="2147485588" r:id="rId3"/>
    <p:sldLayoutId id="2147485589" r:id="rId4"/>
    <p:sldLayoutId id="2147485590" r:id="rId5"/>
    <p:sldLayoutId id="2147485591" r:id="rId6"/>
    <p:sldLayoutId id="2147485592" r:id="rId7"/>
    <p:sldLayoutId id="2147485593" r:id="rId8"/>
    <p:sldLayoutId id="2147485594" r:id="rId9"/>
    <p:sldLayoutId id="2147485595" r:id="rId10"/>
    <p:sldLayoutId id="2147485596" r:id="rId11"/>
    <p:sldLayoutId id="2147485597" r:id="rId12"/>
    <p:sldLayoutId id="2147485598" r:id="rId13"/>
    <p:sldLayoutId id="2147485599" r:id="rId14"/>
    <p:sldLayoutId id="2147485600" r:id="rId15"/>
    <p:sldLayoutId id="2147485601" r:id="rId16"/>
    <p:sldLayoutId id="2147485602" r:id="rId17"/>
    <p:sldLayoutId id="2147485603" r:id="rId18"/>
    <p:sldLayoutId id="2147485604" r:id="rId19"/>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7106E14-CE52-40CD-9D24-BF790A5D6BA1}" type="datetimeFigureOut">
              <a:rPr lang="en-US" smtClean="0"/>
              <a:t>7/29/26</a:t>
            </a:fld>
            <a:endParaRPr lang="en-US"/>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F79348C-31C8-4E25-BFA5-F7B9814C55CD}" type="slidenum">
              <a:rPr lang="en-US" smtClean="0"/>
              <a:t>‹#›</a:t>
            </a:fld>
            <a:endParaRPr lang="en-US"/>
          </a:p>
        </p:txBody>
      </p:sp>
    </p:spTree>
    <p:extLst>
      <p:ext uri="{BB962C8B-B14F-4D97-AF65-F5344CB8AC3E}">
        <p14:creationId xmlns:p14="http://schemas.microsoft.com/office/powerpoint/2010/main" val="2526015519"/>
      </p:ext>
    </p:extLst>
  </p:cSld>
  <p:clrMap bg1="dk1" tx1="lt1" bg2="dk2" tx2="lt2" accent1="accent1" accent2="accent2" accent3="accent3" accent4="accent4" accent5="accent5" accent6="accent6" hlink="hlink" folHlink="folHlink"/>
  <p:sldLayoutIdLst>
    <p:sldLayoutId id="2147485606" r:id="rId1"/>
    <p:sldLayoutId id="2147485607" r:id="rId2"/>
    <p:sldLayoutId id="2147485608" r:id="rId3"/>
    <p:sldLayoutId id="2147485609" r:id="rId4"/>
    <p:sldLayoutId id="2147485610" r:id="rId5"/>
    <p:sldLayoutId id="2147485611" r:id="rId6"/>
    <p:sldLayoutId id="2147485612" r:id="rId7"/>
    <p:sldLayoutId id="2147485613" r:id="rId8"/>
    <p:sldLayoutId id="2147485614" r:id="rId9"/>
    <p:sldLayoutId id="2147485615" r:id="rId10"/>
    <p:sldLayoutId id="2147485616" r:id="rId11"/>
    <p:sldLayoutId id="2147485617" r:id="rId12"/>
    <p:sldLayoutId id="2147485618" r:id="rId13"/>
    <p:sldLayoutId id="2147485619" r:id="rId14"/>
    <p:sldLayoutId id="2147485620" r:id="rId15"/>
    <p:sldLayoutId id="2147485621" r:id="rId16"/>
    <p:sldLayoutId id="2147485622" r:id="rId17"/>
    <p:sldLayoutId id="2147485623" r:id="rId18"/>
    <p:sldLayoutId id="2147485624" r:id="rId19"/>
    <p:sldLayoutId id="2147485625" r:id="rId20"/>
    <p:sldLayoutId id="2147485626" r:id="rId21"/>
    <p:sldLayoutId id="2147485627" r:id="rId22"/>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0" anchor="ctr"/>
          <a:lstStyle>
            <a:lvl1pPr algn="l">
              <a:defRPr sz="1200">
                <a:solidFill>
                  <a:srgbClr val="003A70"/>
                </a:solidFill>
                <a:latin typeface="Arial"/>
              </a:defRPr>
            </a:lvl1pPr>
          </a:lstStyle>
          <a:p>
            <a:fld id="{B0198CFB-4A78-494E-B655-411695D5DB47}" type="slidenum">
              <a:rPr lang="en-US" smtClean="0"/>
              <a:pPr/>
              <a:t>‹#›</a:t>
            </a:fld>
            <a:endParaRPr lang="en-US" dirty="0"/>
          </a:p>
        </p:txBody>
      </p:sp>
    </p:spTree>
    <p:extLst>
      <p:ext uri="{BB962C8B-B14F-4D97-AF65-F5344CB8AC3E}">
        <p14:creationId xmlns:p14="http://schemas.microsoft.com/office/powerpoint/2010/main" val="2425142693"/>
      </p:ext>
    </p:extLst>
  </p:cSld>
  <p:clrMap bg1="lt1" tx1="dk1" bg2="lt2" tx2="dk2" accent1="accent1" accent2="accent2" accent3="accent3" accent4="accent4" accent5="accent5" accent6="accent6" hlink="hlink" folHlink="folHlink"/>
  <p:sldLayoutIdLst>
    <p:sldLayoutId id="2147485629" r:id="rId1"/>
    <p:sldLayoutId id="2147485630" r:id="rId2"/>
    <p:sldLayoutId id="2147485631" r:id="rId3"/>
    <p:sldLayoutId id="2147485632" r:id="rId4"/>
    <p:sldLayoutId id="2147485633" r:id="rId5"/>
    <p:sldLayoutId id="2147485634" r:id="rId6"/>
    <p:sldLayoutId id="2147485635" r:id="rId7"/>
    <p:sldLayoutId id="2147485636" r:id="rId8"/>
  </p:sldLayoutIdLst>
  <p:hf sldNum="0" hdr="0" ftr="0" dt="0"/>
  <p:txStyles>
    <p:titleStyle>
      <a:lvl1pPr algn="l" defTabSz="457200" rtl="0" eaLnBrk="1" latinLnBrk="0" hangingPunct="1">
        <a:spcBef>
          <a:spcPct val="0"/>
        </a:spcBef>
        <a:buNone/>
        <a:defRPr sz="3600" kern="1200" baseline="0">
          <a:solidFill>
            <a:srgbClr val="003A70"/>
          </a:solidFill>
          <a:latin typeface="+mn-lt"/>
          <a:ea typeface="+mj-ea"/>
          <a:cs typeface="+mj-cs"/>
        </a:defRPr>
      </a:lvl1pPr>
    </p:titleStyle>
    <p:bodyStyle>
      <a:lvl1pPr marL="342900" indent="-342900" algn="l" defTabSz="4572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895352" y="569913"/>
            <a:ext cx="10407649" cy="1141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t>Click to edit the title text format</a:t>
            </a:r>
          </a:p>
        </p:txBody>
      </p:sp>
      <p:sp>
        <p:nvSpPr>
          <p:cNvPr id="1026" name="Rectangle 2"/>
          <p:cNvSpPr>
            <a:spLocks noGrp="1" noChangeArrowheads="1"/>
          </p:cNvSpPr>
          <p:nvPr>
            <p:ph type="body" idx="1"/>
          </p:nvPr>
        </p:nvSpPr>
        <p:spPr bwMode="auto">
          <a:xfrm>
            <a:off x="895352" y="1906589"/>
            <a:ext cx="10407649" cy="4316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a:p>
            <a:pPr lvl="4"/>
            <a:r>
              <a:rPr lang="en-GB"/>
              <a:t>Eighth Outline Level</a:t>
            </a:r>
          </a:p>
          <a:p>
            <a:pPr lvl="4"/>
            <a:r>
              <a:rPr lang="en-GB"/>
              <a:t>Ninth Outline Level</a:t>
            </a:r>
          </a:p>
        </p:txBody>
      </p:sp>
    </p:spTree>
    <p:extLst>
      <p:ext uri="{BB962C8B-B14F-4D97-AF65-F5344CB8AC3E}">
        <p14:creationId xmlns:p14="http://schemas.microsoft.com/office/powerpoint/2010/main" val="1472011055"/>
      </p:ext>
    </p:extLst>
  </p:cSld>
  <p:clrMap bg1="lt1" tx1="dk1" bg2="lt2" tx2="dk2" accent1="accent1" accent2="accent2" accent3="accent3" accent4="accent4" accent5="accent5" accent6="accent6" hlink="hlink" folHlink="folHlink"/>
  <p:sldLayoutIdLst>
    <p:sldLayoutId id="2147485638" r:id="rId1"/>
    <p:sldLayoutId id="2147485639" r:id="rId2"/>
    <p:sldLayoutId id="2147485640" r:id="rId3"/>
    <p:sldLayoutId id="2147485641" r:id="rId4"/>
    <p:sldLayoutId id="2147485642" r:id="rId5"/>
    <p:sldLayoutId id="2147485643" r:id="rId6"/>
    <p:sldLayoutId id="2147485644" r:id="rId7"/>
    <p:sldLayoutId id="2147485645" r:id="rId8"/>
    <p:sldLayoutId id="2147485646" r:id="rId9"/>
    <p:sldLayoutId id="2147485647" r:id="rId10"/>
    <p:sldLayoutId id="2147485648" r:id="rId11"/>
  </p:sldLayoutIdLst>
  <p:txStyles>
    <p:titleStyle>
      <a:lvl1pPr algn="ctr" defTabSz="428638" rtl="0" fontAlgn="base" hangingPunct="0">
        <a:lnSpc>
          <a:spcPct val="112000"/>
        </a:lnSpc>
        <a:spcBef>
          <a:spcPct val="0"/>
        </a:spcBef>
        <a:spcAft>
          <a:spcPct val="0"/>
        </a:spcAft>
        <a:buClr>
          <a:srgbClr val="000000"/>
        </a:buClr>
        <a:buSzPct val="45000"/>
        <a:buFont typeface="StarSymbol" charset="0"/>
        <a:defRPr sz="4125">
          <a:solidFill>
            <a:srgbClr val="000000"/>
          </a:solidFill>
          <a:latin typeface="+mj-lt"/>
          <a:ea typeface="+mj-ea"/>
          <a:cs typeface="+mj-cs"/>
        </a:defRPr>
      </a:lvl1pPr>
      <a:lvl2pPr marL="404825" indent="-202412" algn="l" defTabSz="428638" rtl="0" fontAlgn="base" hangingPunct="0">
        <a:spcBef>
          <a:spcPct val="0"/>
        </a:spcBef>
        <a:spcAft>
          <a:spcPct val="0"/>
        </a:spcAft>
        <a:buClr>
          <a:srgbClr val="000000"/>
        </a:buClr>
        <a:buSzPct val="45000"/>
        <a:buFont typeface="StarSymbol" charset="0"/>
        <a:defRPr sz="4125">
          <a:solidFill>
            <a:srgbClr val="000000"/>
          </a:solidFill>
          <a:latin typeface="Times New Roman" pitchFamily="16" charset="0"/>
          <a:ea typeface="Lucida Sans Unicode" pitchFamily="32" charset="0"/>
          <a:cs typeface="Lucida Sans Unicode" pitchFamily="32" charset="0"/>
        </a:defRPr>
      </a:lvl2pPr>
      <a:lvl3pPr marL="607238" indent="-202412" algn="l" defTabSz="428638" rtl="0" fontAlgn="base" hangingPunct="0">
        <a:spcBef>
          <a:spcPct val="0"/>
        </a:spcBef>
        <a:spcAft>
          <a:spcPct val="0"/>
        </a:spcAft>
        <a:buClr>
          <a:srgbClr val="000000"/>
        </a:buClr>
        <a:buSzPct val="45000"/>
        <a:buFont typeface="StarSymbol" charset="0"/>
        <a:defRPr sz="4125">
          <a:solidFill>
            <a:srgbClr val="000000"/>
          </a:solidFill>
          <a:latin typeface="Times New Roman" pitchFamily="16" charset="0"/>
          <a:ea typeface="Lucida Sans Unicode" pitchFamily="32" charset="0"/>
          <a:cs typeface="Lucida Sans Unicode" pitchFamily="32" charset="0"/>
        </a:defRPr>
      </a:lvl3pPr>
      <a:lvl4pPr marL="809650" indent="-202412" algn="l" defTabSz="428638" rtl="0" fontAlgn="base" hangingPunct="0">
        <a:spcBef>
          <a:spcPct val="0"/>
        </a:spcBef>
        <a:spcAft>
          <a:spcPct val="0"/>
        </a:spcAft>
        <a:buClr>
          <a:srgbClr val="000000"/>
        </a:buClr>
        <a:buSzPct val="45000"/>
        <a:buFont typeface="StarSymbol" charset="0"/>
        <a:defRPr sz="4125">
          <a:solidFill>
            <a:srgbClr val="000000"/>
          </a:solidFill>
          <a:latin typeface="Times New Roman" pitchFamily="16" charset="0"/>
          <a:ea typeface="Lucida Sans Unicode" pitchFamily="32" charset="0"/>
          <a:cs typeface="Lucida Sans Unicode" pitchFamily="32" charset="0"/>
        </a:defRPr>
      </a:lvl4pPr>
      <a:lvl5pPr marL="1012063" indent="-202412" algn="l" defTabSz="428638" rtl="0" fontAlgn="base" hangingPunct="0">
        <a:spcBef>
          <a:spcPct val="0"/>
        </a:spcBef>
        <a:spcAft>
          <a:spcPct val="0"/>
        </a:spcAft>
        <a:buClr>
          <a:srgbClr val="000000"/>
        </a:buClr>
        <a:buSzPct val="45000"/>
        <a:buFont typeface="StarSymbol" charset="0"/>
        <a:defRPr sz="4125">
          <a:solidFill>
            <a:srgbClr val="000000"/>
          </a:solidFill>
          <a:latin typeface="Times New Roman" pitchFamily="16" charset="0"/>
          <a:ea typeface="Lucida Sans Unicode" pitchFamily="32" charset="0"/>
          <a:cs typeface="Lucida Sans Unicode" pitchFamily="32" charset="0"/>
        </a:defRPr>
      </a:lvl5pPr>
      <a:lvl6pPr marL="1440701" indent="-202412" algn="l" defTabSz="428638" rtl="0" fontAlgn="base" hangingPunct="0">
        <a:spcBef>
          <a:spcPct val="0"/>
        </a:spcBef>
        <a:spcAft>
          <a:spcPct val="0"/>
        </a:spcAft>
        <a:buClr>
          <a:srgbClr val="000000"/>
        </a:buClr>
        <a:buSzPct val="45000"/>
        <a:buFont typeface="StarSymbol" charset="0"/>
        <a:defRPr sz="4125">
          <a:solidFill>
            <a:srgbClr val="000000"/>
          </a:solidFill>
          <a:latin typeface="Times New Roman" pitchFamily="16" charset="0"/>
          <a:ea typeface="Lucida Sans Unicode" pitchFamily="32" charset="0"/>
          <a:cs typeface="Lucida Sans Unicode" pitchFamily="32" charset="0"/>
        </a:defRPr>
      </a:lvl6pPr>
      <a:lvl7pPr marL="1869340" indent="-202412" algn="l" defTabSz="428638" rtl="0" fontAlgn="base" hangingPunct="0">
        <a:spcBef>
          <a:spcPct val="0"/>
        </a:spcBef>
        <a:spcAft>
          <a:spcPct val="0"/>
        </a:spcAft>
        <a:buClr>
          <a:srgbClr val="000000"/>
        </a:buClr>
        <a:buSzPct val="45000"/>
        <a:buFont typeface="StarSymbol" charset="0"/>
        <a:defRPr sz="4125">
          <a:solidFill>
            <a:srgbClr val="000000"/>
          </a:solidFill>
          <a:latin typeface="Times New Roman" pitchFamily="16" charset="0"/>
          <a:ea typeface="Lucida Sans Unicode" pitchFamily="32" charset="0"/>
          <a:cs typeface="Lucida Sans Unicode" pitchFamily="32" charset="0"/>
        </a:defRPr>
      </a:lvl7pPr>
      <a:lvl8pPr marL="2297977" indent="-202412" algn="l" defTabSz="428638" rtl="0" fontAlgn="base" hangingPunct="0">
        <a:spcBef>
          <a:spcPct val="0"/>
        </a:spcBef>
        <a:spcAft>
          <a:spcPct val="0"/>
        </a:spcAft>
        <a:buClr>
          <a:srgbClr val="000000"/>
        </a:buClr>
        <a:buSzPct val="45000"/>
        <a:buFont typeface="StarSymbol" charset="0"/>
        <a:defRPr sz="4125">
          <a:solidFill>
            <a:srgbClr val="000000"/>
          </a:solidFill>
          <a:latin typeface="Times New Roman" pitchFamily="16" charset="0"/>
          <a:ea typeface="Lucida Sans Unicode" pitchFamily="32" charset="0"/>
          <a:cs typeface="Lucida Sans Unicode" pitchFamily="32" charset="0"/>
        </a:defRPr>
      </a:lvl8pPr>
      <a:lvl9pPr marL="2726616" indent="-202412" algn="l" defTabSz="428638" rtl="0" fontAlgn="base" hangingPunct="0">
        <a:spcBef>
          <a:spcPct val="0"/>
        </a:spcBef>
        <a:spcAft>
          <a:spcPct val="0"/>
        </a:spcAft>
        <a:buClr>
          <a:srgbClr val="000000"/>
        </a:buClr>
        <a:buSzPct val="45000"/>
        <a:buFont typeface="StarSymbol" charset="0"/>
        <a:defRPr sz="4125">
          <a:solidFill>
            <a:srgbClr val="000000"/>
          </a:solidFill>
          <a:latin typeface="Times New Roman" pitchFamily="16" charset="0"/>
          <a:ea typeface="Lucida Sans Unicode" pitchFamily="32" charset="0"/>
          <a:cs typeface="Lucida Sans Unicode" pitchFamily="32" charset="0"/>
        </a:defRPr>
      </a:lvl9pPr>
    </p:titleStyle>
    <p:bodyStyle>
      <a:lvl1pPr marL="403337" indent="-303619" algn="l" defTabSz="428638" rtl="0" fontAlgn="base" hangingPunct="0">
        <a:lnSpc>
          <a:spcPct val="112000"/>
        </a:lnSpc>
        <a:spcBef>
          <a:spcPct val="0"/>
        </a:spcBef>
        <a:spcAft>
          <a:spcPts val="1336"/>
        </a:spcAft>
        <a:buClr>
          <a:srgbClr val="000000"/>
        </a:buClr>
        <a:buSzPct val="45000"/>
        <a:buFont typeface="StarSymbol" charset="0"/>
        <a:buChar char="●"/>
        <a:defRPr sz="3000">
          <a:solidFill>
            <a:srgbClr val="000000"/>
          </a:solidFill>
          <a:latin typeface="+mn-lt"/>
          <a:ea typeface="+mn-ea"/>
          <a:cs typeface="+mn-cs"/>
        </a:defRPr>
      </a:lvl1pPr>
      <a:lvl2pPr marL="808162" indent="-267899" algn="l" defTabSz="428638" rtl="0" fontAlgn="base" hangingPunct="0">
        <a:lnSpc>
          <a:spcPct val="112000"/>
        </a:lnSpc>
        <a:spcBef>
          <a:spcPct val="0"/>
        </a:spcBef>
        <a:spcAft>
          <a:spcPts val="1067"/>
        </a:spcAft>
        <a:buClr>
          <a:srgbClr val="000000"/>
        </a:buClr>
        <a:buSzPct val="75000"/>
        <a:buFont typeface="StarSymbol" charset="0"/>
        <a:buChar char="–"/>
        <a:defRPr sz="2625">
          <a:solidFill>
            <a:srgbClr val="000000"/>
          </a:solidFill>
          <a:latin typeface="+mn-lt"/>
          <a:ea typeface="+mn-ea"/>
          <a:cs typeface="+mn-cs"/>
        </a:defRPr>
      </a:lvl2pPr>
      <a:lvl3pPr marL="1212987" indent="-202412" algn="l" defTabSz="428638" rtl="0" fontAlgn="base" hangingPunct="0">
        <a:lnSpc>
          <a:spcPct val="112000"/>
        </a:lnSpc>
        <a:spcBef>
          <a:spcPct val="0"/>
        </a:spcBef>
        <a:spcAft>
          <a:spcPts val="797"/>
        </a:spcAft>
        <a:buClr>
          <a:srgbClr val="000000"/>
        </a:buClr>
        <a:buSzPct val="45000"/>
        <a:buFont typeface="StarSymbol" charset="0"/>
        <a:buChar char="●"/>
        <a:defRPr sz="2250">
          <a:solidFill>
            <a:srgbClr val="000000"/>
          </a:solidFill>
          <a:latin typeface="+mn-lt"/>
          <a:ea typeface="+mn-ea"/>
          <a:cs typeface="+mn-cs"/>
        </a:defRPr>
      </a:lvl3pPr>
      <a:lvl4pPr marL="1617812" indent="-200924" algn="l" defTabSz="428638" rtl="0" fontAlgn="base" hangingPunct="0">
        <a:lnSpc>
          <a:spcPct val="112000"/>
        </a:lnSpc>
        <a:spcBef>
          <a:spcPct val="0"/>
        </a:spcBef>
        <a:spcAft>
          <a:spcPts val="539"/>
        </a:spcAft>
        <a:buClr>
          <a:srgbClr val="000000"/>
        </a:buClr>
        <a:buSzPct val="75000"/>
        <a:buFont typeface="StarSymbol" charset="0"/>
        <a:buChar char="–"/>
        <a:defRPr sz="1875">
          <a:solidFill>
            <a:srgbClr val="000000"/>
          </a:solidFill>
          <a:latin typeface="+mn-lt"/>
          <a:ea typeface="+mn-ea"/>
          <a:cs typeface="+mn-cs"/>
        </a:defRPr>
      </a:lvl4pPr>
      <a:lvl5pPr marL="2022638" indent="-202412" algn="l" defTabSz="428638" rtl="0" fontAlgn="base" hangingPunct="0">
        <a:lnSpc>
          <a:spcPct val="112000"/>
        </a:lnSpc>
        <a:spcBef>
          <a:spcPct val="0"/>
        </a:spcBef>
        <a:spcAft>
          <a:spcPts val="270"/>
        </a:spcAft>
        <a:buClr>
          <a:srgbClr val="000000"/>
        </a:buClr>
        <a:buSzPct val="45000"/>
        <a:buFont typeface="StarSymbol" charset="0"/>
        <a:buChar char="●"/>
        <a:defRPr sz="1875">
          <a:solidFill>
            <a:srgbClr val="000000"/>
          </a:solidFill>
          <a:latin typeface="+mn-lt"/>
          <a:ea typeface="+mn-ea"/>
          <a:cs typeface="+mn-cs"/>
        </a:defRPr>
      </a:lvl5pPr>
      <a:lvl6pPr marL="2451276" indent="-202412" algn="l" defTabSz="428638" rtl="0" fontAlgn="base" hangingPunct="0">
        <a:lnSpc>
          <a:spcPct val="112000"/>
        </a:lnSpc>
        <a:spcBef>
          <a:spcPct val="0"/>
        </a:spcBef>
        <a:spcAft>
          <a:spcPts val="270"/>
        </a:spcAft>
        <a:buClr>
          <a:srgbClr val="000000"/>
        </a:buClr>
        <a:buSzPct val="45000"/>
        <a:buFont typeface="StarSymbol" charset="0"/>
        <a:buChar char="●"/>
        <a:defRPr sz="1875">
          <a:solidFill>
            <a:srgbClr val="000000"/>
          </a:solidFill>
          <a:latin typeface="+mn-lt"/>
          <a:ea typeface="+mn-ea"/>
          <a:cs typeface="+mn-cs"/>
        </a:defRPr>
      </a:lvl6pPr>
      <a:lvl7pPr marL="2879914" indent="-202412" algn="l" defTabSz="428638" rtl="0" fontAlgn="base" hangingPunct="0">
        <a:lnSpc>
          <a:spcPct val="112000"/>
        </a:lnSpc>
        <a:spcBef>
          <a:spcPct val="0"/>
        </a:spcBef>
        <a:spcAft>
          <a:spcPts val="270"/>
        </a:spcAft>
        <a:buClr>
          <a:srgbClr val="000000"/>
        </a:buClr>
        <a:buSzPct val="45000"/>
        <a:buFont typeface="StarSymbol" charset="0"/>
        <a:buChar char="●"/>
        <a:defRPr sz="1875">
          <a:solidFill>
            <a:srgbClr val="000000"/>
          </a:solidFill>
          <a:latin typeface="+mn-lt"/>
          <a:ea typeface="+mn-ea"/>
          <a:cs typeface="+mn-cs"/>
        </a:defRPr>
      </a:lvl7pPr>
      <a:lvl8pPr marL="3308552" indent="-202412" algn="l" defTabSz="428638" rtl="0" fontAlgn="base" hangingPunct="0">
        <a:lnSpc>
          <a:spcPct val="112000"/>
        </a:lnSpc>
        <a:spcBef>
          <a:spcPct val="0"/>
        </a:spcBef>
        <a:spcAft>
          <a:spcPts val="270"/>
        </a:spcAft>
        <a:buClr>
          <a:srgbClr val="000000"/>
        </a:buClr>
        <a:buSzPct val="45000"/>
        <a:buFont typeface="StarSymbol" charset="0"/>
        <a:buChar char="●"/>
        <a:defRPr sz="1875">
          <a:solidFill>
            <a:srgbClr val="000000"/>
          </a:solidFill>
          <a:latin typeface="+mn-lt"/>
          <a:ea typeface="+mn-ea"/>
          <a:cs typeface="+mn-cs"/>
        </a:defRPr>
      </a:lvl8pPr>
      <a:lvl9pPr marL="3737191" indent="-202412" algn="l" defTabSz="428638" rtl="0" fontAlgn="base" hangingPunct="0">
        <a:lnSpc>
          <a:spcPct val="112000"/>
        </a:lnSpc>
        <a:spcBef>
          <a:spcPct val="0"/>
        </a:spcBef>
        <a:spcAft>
          <a:spcPts val="270"/>
        </a:spcAft>
        <a:buClr>
          <a:srgbClr val="000000"/>
        </a:buClr>
        <a:buSzPct val="45000"/>
        <a:buFont typeface="StarSymbol" charset="0"/>
        <a:buChar char="●"/>
        <a:defRPr sz="1875">
          <a:solidFill>
            <a:srgbClr val="000000"/>
          </a:solidFill>
          <a:latin typeface="+mn-lt"/>
          <a:ea typeface="+mn-ea"/>
          <a:cs typeface="+mn-cs"/>
        </a:defRPr>
      </a:lvl9pPr>
    </p:bodyStyle>
    <p:otherStyle>
      <a:defPPr>
        <a:defRPr lang="en-US"/>
      </a:defPPr>
      <a:lvl1pPr marL="0" algn="l" defTabSz="857277" rtl="0" eaLnBrk="1" latinLnBrk="0" hangingPunct="1">
        <a:defRPr sz="1688" kern="1200">
          <a:solidFill>
            <a:schemeClr val="tx1"/>
          </a:solidFill>
          <a:latin typeface="+mn-lt"/>
          <a:ea typeface="+mn-ea"/>
          <a:cs typeface="+mn-cs"/>
        </a:defRPr>
      </a:lvl1pPr>
      <a:lvl2pPr marL="428638" algn="l" defTabSz="857277" rtl="0" eaLnBrk="1" latinLnBrk="0" hangingPunct="1">
        <a:defRPr sz="1688" kern="1200">
          <a:solidFill>
            <a:schemeClr val="tx1"/>
          </a:solidFill>
          <a:latin typeface="+mn-lt"/>
          <a:ea typeface="+mn-ea"/>
          <a:cs typeface="+mn-cs"/>
        </a:defRPr>
      </a:lvl2pPr>
      <a:lvl3pPr marL="857277" algn="l" defTabSz="857277" rtl="0" eaLnBrk="1" latinLnBrk="0" hangingPunct="1">
        <a:defRPr sz="1688" kern="1200">
          <a:solidFill>
            <a:schemeClr val="tx1"/>
          </a:solidFill>
          <a:latin typeface="+mn-lt"/>
          <a:ea typeface="+mn-ea"/>
          <a:cs typeface="+mn-cs"/>
        </a:defRPr>
      </a:lvl3pPr>
      <a:lvl4pPr marL="1285915" algn="l" defTabSz="857277" rtl="0" eaLnBrk="1" latinLnBrk="0" hangingPunct="1">
        <a:defRPr sz="1688" kern="1200">
          <a:solidFill>
            <a:schemeClr val="tx1"/>
          </a:solidFill>
          <a:latin typeface="+mn-lt"/>
          <a:ea typeface="+mn-ea"/>
          <a:cs typeface="+mn-cs"/>
        </a:defRPr>
      </a:lvl4pPr>
      <a:lvl5pPr marL="1714553" algn="l" defTabSz="857277" rtl="0" eaLnBrk="1" latinLnBrk="0" hangingPunct="1">
        <a:defRPr sz="1688" kern="1200">
          <a:solidFill>
            <a:schemeClr val="tx1"/>
          </a:solidFill>
          <a:latin typeface="+mn-lt"/>
          <a:ea typeface="+mn-ea"/>
          <a:cs typeface="+mn-cs"/>
        </a:defRPr>
      </a:lvl5pPr>
      <a:lvl6pPr marL="2143192" algn="l" defTabSz="857277" rtl="0" eaLnBrk="1" latinLnBrk="0" hangingPunct="1">
        <a:defRPr sz="1688" kern="1200">
          <a:solidFill>
            <a:schemeClr val="tx1"/>
          </a:solidFill>
          <a:latin typeface="+mn-lt"/>
          <a:ea typeface="+mn-ea"/>
          <a:cs typeface="+mn-cs"/>
        </a:defRPr>
      </a:lvl6pPr>
      <a:lvl7pPr marL="2571830" algn="l" defTabSz="857277" rtl="0" eaLnBrk="1" latinLnBrk="0" hangingPunct="1">
        <a:defRPr sz="1688" kern="1200">
          <a:solidFill>
            <a:schemeClr val="tx1"/>
          </a:solidFill>
          <a:latin typeface="+mn-lt"/>
          <a:ea typeface="+mn-ea"/>
          <a:cs typeface="+mn-cs"/>
        </a:defRPr>
      </a:lvl7pPr>
      <a:lvl8pPr marL="3000469" algn="l" defTabSz="857277" rtl="0" eaLnBrk="1" latinLnBrk="0" hangingPunct="1">
        <a:defRPr sz="1688" kern="1200">
          <a:solidFill>
            <a:schemeClr val="tx1"/>
          </a:solidFill>
          <a:latin typeface="+mn-lt"/>
          <a:ea typeface="+mn-ea"/>
          <a:cs typeface="+mn-cs"/>
        </a:defRPr>
      </a:lvl8pPr>
      <a:lvl9pPr marL="3429107" algn="l" defTabSz="857277" rtl="0" eaLnBrk="1" latinLnBrk="0" hangingPunct="1">
        <a:defRPr sz="1688"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5"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5" y="1416051"/>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5" name="Picture 4" descr="A close up of a sign&#10;&#10;Description automatically generated">
            <a:extLst>
              <a:ext uri="{FF2B5EF4-FFF2-40B4-BE49-F238E27FC236}">
                <a16:creationId xmlns:a16="http://schemas.microsoft.com/office/drawing/2014/main" id="{A6C20946-18E3-1F43-906C-E89362EFA792}"/>
              </a:ext>
            </a:extLst>
          </p:cNvPr>
          <p:cNvPicPr>
            <a:picLocks noChangeAspect="1"/>
          </p:cNvPicPr>
          <p:nvPr userDrawn="1"/>
        </p:nvPicPr>
        <p:blipFill>
          <a:blip r:embed="rId35">
            <a:alphaModFix amt="60000"/>
            <a:extLst>
              <a:ext uri="{28A0092B-C50C-407E-A947-70E740481C1C}">
                <a14:useLocalDpi xmlns:a14="http://schemas.microsoft.com/office/drawing/2010/main" val="0"/>
              </a:ext>
            </a:extLst>
          </a:blip>
          <a:stretch>
            <a:fillRect/>
          </a:stretch>
        </p:blipFill>
        <p:spPr>
          <a:xfrm>
            <a:off x="11481398" y="6242488"/>
            <a:ext cx="591265" cy="498880"/>
          </a:xfrm>
          <a:prstGeom prst="rect">
            <a:avLst/>
          </a:prstGeom>
        </p:spPr>
      </p:pic>
    </p:spTree>
    <p:extLst>
      <p:ext uri="{BB962C8B-B14F-4D97-AF65-F5344CB8AC3E}">
        <p14:creationId xmlns:p14="http://schemas.microsoft.com/office/powerpoint/2010/main" val="1703631559"/>
      </p:ext>
    </p:extLst>
  </p:cSld>
  <p:clrMap bg1="lt1" tx1="dk1" bg2="lt2" tx2="dk2" accent1="accent1" accent2="accent2" accent3="accent3" accent4="accent4" accent5="accent5" accent6="accent6" hlink="hlink" folHlink="folHlink"/>
  <p:sldLayoutIdLst>
    <p:sldLayoutId id="2147485650" r:id="rId1"/>
    <p:sldLayoutId id="2147485651" r:id="rId2"/>
    <p:sldLayoutId id="2147485652" r:id="rId3"/>
    <p:sldLayoutId id="2147485653" r:id="rId4"/>
    <p:sldLayoutId id="2147485654" r:id="rId5"/>
    <p:sldLayoutId id="2147485655" r:id="rId6"/>
    <p:sldLayoutId id="2147485656" r:id="rId7"/>
    <p:sldLayoutId id="2147485657" r:id="rId8"/>
    <p:sldLayoutId id="2147485658" r:id="rId9"/>
    <p:sldLayoutId id="2147485659" r:id="rId10"/>
    <p:sldLayoutId id="2147485660" r:id="rId11"/>
    <p:sldLayoutId id="2147485661" r:id="rId12"/>
    <p:sldLayoutId id="2147485662" r:id="rId13"/>
    <p:sldLayoutId id="2147485663" r:id="rId14"/>
    <p:sldLayoutId id="2147485664" r:id="rId15"/>
    <p:sldLayoutId id="2147485665" r:id="rId16"/>
    <p:sldLayoutId id="2147485666" r:id="rId17"/>
    <p:sldLayoutId id="2147485667" r:id="rId18"/>
    <p:sldLayoutId id="2147485668" r:id="rId19"/>
    <p:sldLayoutId id="2147485669" r:id="rId20"/>
    <p:sldLayoutId id="2147485670" r:id="rId21"/>
    <p:sldLayoutId id="2147485671" r:id="rId22"/>
    <p:sldLayoutId id="2147485672" r:id="rId23"/>
    <p:sldLayoutId id="2147485673" r:id="rId24"/>
    <p:sldLayoutId id="2147485674" r:id="rId25"/>
    <p:sldLayoutId id="2147485675" r:id="rId26"/>
    <p:sldLayoutId id="2147485676" r:id="rId27"/>
    <p:sldLayoutId id="2147485677" r:id="rId28"/>
    <p:sldLayoutId id="2147485678" r:id="rId29"/>
    <p:sldLayoutId id="2147485679" r:id="rId30"/>
    <p:sldLayoutId id="2147485680" r:id="rId31"/>
    <p:sldLayoutId id="2147485681" r:id="rId32"/>
    <p:sldLayoutId id="2147485682" r:id="rId33"/>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89.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9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6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6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6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63.xml"/></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6.xml"/><Relationship Id="rId1" Type="http://schemas.openxmlformats.org/officeDocument/2006/relationships/tags" Target="../tags/tag3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89.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89.xml"/></Relationships>
</file>

<file path=ppt/slides/_rels/slide13.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1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9.xml"/><Relationship Id="rId1" Type="http://schemas.openxmlformats.org/officeDocument/2006/relationships/tags" Target="../tags/tag1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1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1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9.xml"/><Relationship Id="rId1" Type="http://schemas.openxmlformats.org/officeDocument/2006/relationships/tags" Target="../tags/tag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24.xml"/><Relationship Id="rId5" Type="http://schemas.openxmlformats.org/officeDocument/2006/relationships/image" Target="../media/image29.png"/><Relationship Id="rId4" Type="http://schemas.openxmlformats.org/officeDocument/2006/relationships/image" Target="../media/image28.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7.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4.xml"/><Relationship Id="rId5" Type="http://schemas.openxmlformats.org/officeDocument/2006/relationships/image" Target="../media/image29.pn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18.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9.xml"/><Relationship Id="rId1" Type="http://schemas.openxmlformats.org/officeDocument/2006/relationships/tags" Target="../tags/tag19.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20.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21.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9.xml"/><Relationship Id="rId1" Type="http://schemas.openxmlformats.org/officeDocument/2006/relationships/tags" Target="../tags/tag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23.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ags" Target="../tags/tag24.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ags" Target="../tags/tag2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4.xml"/><Relationship Id="rId1" Type="http://schemas.openxmlformats.org/officeDocument/2006/relationships/tags" Target="../tags/tag28.xml"/><Relationship Id="rId4" Type="http://schemas.openxmlformats.org/officeDocument/2006/relationships/image" Target="../media/image37.jp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microsoft.com/office/2007/relationships/hdphoto" Target="../media/hdphoto2.wdp"/><Relationship Id="rId2" Type="http://schemas.openxmlformats.org/officeDocument/2006/relationships/slideLayout" Target="../slideLayouts/slideLayout24.xml"/><Relationship Id="rId1" Type="http://schemas.openxmlformats.org/officeDocument/2006/relationships/tags" Target="../tags/tag29.xml"/><Relationship Id="rId6" Type="http://schemas.openxmlformats.org/officeDocument/2006/relationships/image" Target="../media/image39.png"/><Relationship Id="rId5" Type="http://schemas.microsoft.com/office/2007/relationships/hdphoto" Target="../media/hdphoto1.wdp"/><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9.xm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1.xml"/><Relationship Id="rId1" Type="http://schemas.openxmlformats.org/officeDocument/2006/relationships/slideLayout" Target="../slideLayouts/slideLayout109.xml"/><Relationship Id="rId4" Type="http://schemas.microsoft.com/office/2007/relationships/hdphoto" Target="../media/hdphoto3.wdp"/></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6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6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6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6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6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6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6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ags" Target="../tags/tag10.xml"/></Relationships>
</file>

<file path=ppt/slides/_rels/slide6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9.xml"/><Relationship Id="rId1" Type="http://schemas.openxmlformats.org/officeDocument/2006/relationships/slideLayout" Target="../slideLayouts/slideLayout108.xml"/><Relationship Id="rId4" Type="http://schemas.microsoft.com/office/2007/relationships/hdphoto" Target="../media/hdphoto4.wdp"/></Relationships>
</file>

<file path=ppt/slides/_rels/slide61.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40.xml"/><Relationship Id="rId1" Type="http://schemas.openxmlformats.org/officeDocument/2006/relationships/slideLayout" Target="../slideLayouts/slideLayout103.xml"/></Relationships>
</file>

<file path=ppt/slides/_rels/slide6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1.xml"/><Relationship Id="rId1" Type="http://schemas.openxmlformats.org/officeDocument/2006/relationships/slideLayout" Target="../slideLayouts/slideLayout109.xml"/><Relationship Id="rId4" Type="http://schemas.microsoft.com/office/2007/relationships/hdphoto" Target="../media/hdphoto5.wdp"/></Relationships>
</file>

<file path=ppt/slides/_rels/slide6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2.xml"/><Relationship Id="rId1" Type="http://schemas.openxmlformats.org/officeDocument/2006/relationships/slideLayout" Target="../slideLayouts/slideLayout109.xml"/><Relationship Id="rId4" Type="http://schemas.microsoft.com/office/2007/relationships/hdphoto" Target="../media/hdphoto6.wdp"/></Relationships>
</file>

<file path=ppt/slides/_rels/slide6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3.xml"/><Relationship Id="rId1" Type="http://schemas.openxmlformats.org/officeDocument/2006/relationships/slideLayout" Target="../slideLayouts/slideLayout109.xml"/><Relationship Id="rId4" Type="http://schemas.microsoft.com/office/2007/relationships/hdphoto" Target="../media/hdphoto7.wdp"/></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0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0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6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63.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ags" Target="../tags/tag1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6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6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65.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0.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6.xml"/></Relationships>
</file>

<file path=ppt/slides/_rels/slide7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1.xml"/><Relationship Id="rId1" Type="http://schemas.openxmlformats.org/officeDocument/2006/relationships/slideLayout" Target="../slideLayouts/slideLayout129.xml"/><Relationship Id="rId4" Type="http://schemas.microsoft.com/office/2007/relationships/hdphoto" Target="../media/hdphoto8.wdp"/></Relationships>
</file>

<file path=ppt/slides/_rels/slide78.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52.xml"/><Relationship Id="rId1" Type="http://schemas.openxmlformats.org/officeDocument/2006/relationships/slideLayout" Target="../slideLayouts/slideLayout134.xml"/><Relationship Id="rId4" Type="http://schemas.openxmlformats.org/officeDocument/2006/relationships/image" Target="../media/image48.emf"/></Relationships>
</file>

<file path=ppt/slides/_rels/slide7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3.xml"/><Relationship Id="rId1" Type="http://schemas.openxmlformats.org/officeDocument/2006/relationships/slideLayout" Target="../slideLayouts/slideLayout126.xml"/><Relationship Id="rId6" Type="http://schemas.microsoft.com/office/2007/relationships/hdphoto" Target="../media/hdphoto10.wdp"/><Relationship Id="rId5" Type="http://schemas.openxmlformats.org/officeDocument/2006/relationships/image" Target="../media/image50.png"/><Relationship Id="rId4" Type="http://schemas.microsoft.com/office/2007/relationships/hdphoto" Target="../media/hdphoto9.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5.xml"/></Relationships>
</file>

<file path=ppt/slides/_rels/slide8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4.xml"/><Relationship Id="rId1" Type="http://schemas.openxmlformats.org/officeDocument/2006/relationships/slideLayout" Target="../slideLayouts/slideLayout126.xml"/><Relationship Id="rId5" Type="http://schemas.microsoft.com/office/2007/relationships/hdphoto" Target="../media/hdphoto11.wdp"/><Relationship Id="rId4" Type="http://schemas.openxmlformats.org/officeDocument/2006/relationships/image" Target="../media/image52.png"/></Relationships>
</file>

<file path=ppt/slides/_rels/slide81.xml.rels><?xml version="1.0" encoding="UTF-8" standalone="yes"?>
<Relationships xmlns="http://schemas.openxmlformats.org/package/2006/relationships"><Relationship Id="rId3" Type="http://schemas.openxmlformats.org/officeDocument/2006/relationships/image" Target="../media/image53.tmp"/><Relationship Id="rId2" Type="http://schemas.openxmlformats.org/officeDocument/2006/relationships/notesSlide" Target="../notesSlides/notesSlide55.xml"/><Relationship Id="rId1" Type="http://schemas.openxmlformats.org/officeDocument/2006/relationships/slideLayout" Target="../slideLayouts/slideLayout132.xml"/><Relationship Id="rId5" Type="http://schemas.openxmlformats.org/officeDocument/2006/relationships/image" Target="../media/image55.png"/><Relationship Id="rId4" Type="http://schemas.openxmlformats.org/officeDocument/2006/relationships/image" Target="../media/image54.png"/></Relationships>
</file>

<file path=ppt/slides/_rels/slide8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6.xml"/><Relationship Id="rId1" Type="http://schemas.openxmlformats.org/officeDocument/2006/relationships/slideLayout" Target="../slideLayouts/slideLayout131.xml"/><Relationship Id="rId5" Type="http://schemas.openxmlformats.org/officeDocument/2006/relationships/image" Target="../media/image57.png"/><Relationship Id="rId4" Type="http://schemas.microsoft.com/office/2007/relationships/hdphoto" Target="../media/hdphoto12.wdp"/></Relationships>
</file>

<file path=ppt/slides/_rels/slide8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7.xml"/><Relationship Id="rId1" Type="http://schemas.openxmlformats.org/officeDocument/2006/relationships/slideLayout" Target="../slideLayouts/slideLayout131.xml"/><Relationship Id="rId6" Type="http://schemas.microsoft.com/office/2007/relationships/hdphoto" Target="../media/hdphoto14.wdp"/><Relationship Id="rId5" Type="http://schemas.openxmlformats.org/officeDocument/2006/relationships/image" Target="../media/image59.png"/><Relationship Id="rId4" Type="http://schemas.microsoft.com/office/2007/relationships/hdphoto" Target="../media/hdphoto13.wdp"/></Relationships>
</file>

<file path=ppt/slides/_rels/slide8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8.xml"/><Relationship Id="rId1" Type="http://schemas.openxmlformats.org/officeDocument/2006/relationships/slideLayout" Target="../slideLayouts/slideLayout131.xml"/><Relationship Id="rId4" Type="http://schemas.microsoft.com/office/2007/relationships/hdphoto" Target="../media/hdphoto15.wdp"/></Relationships>
</file>

<file path=ppt/slides/_rels/slide8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9.xml"/><Relationship Id="rId1" Type="http://schemas.openxmlformats.org/officeDocument/2006/relationships/slideLayout" Target="../slideLayouts/slideLayout126.xml"/><Relationship Id="rId6" Type="http://schemas.microsoft.com/office/2007/relationships/hdphoto" Target="../media/hdphoto17.wdp"/><Relationship Id="rId5" Type="http://schemas.openxmlformats.org/officeDocument/2006/relationships/image" Target="../media/image62.png"/><Relationship Id="rId4" Type="http://schemas.microsoft.com/office/2007/relationships/hdphoto" Target="../media/hdphoto16.wdp"/></Relationships>
</file>

<file path=ppt/slides/_rels/slide8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0.xml"/><Relationship Id="rId1" Type="http://schemas.openxmlformats.org/officeDocument/2006/relationships/slideLayout" Target="../slideLayouts/slideLayout126.xml"/><Relationship Id="rId4" Type="http://schemas.openxmlformats.org/officeDocument/2006/relationships/image" Target="../media/image64.png"/></Relationships>
</file>

<file path=ppt/slides/_rels/slide87.xml.rels><?xml version="1.0" encoding="UTF-8" standalone="yes"?>
<Relationships xmlns="http://schemas.openxmlformats.org/package/2006/relationships"><Relationship Id="rId3" Type="http://schemas.openxmlformats.org/officeDocument/2006/relationships/image" Target="../media/image65.png"/><Relationship Id="rId7" Type="http://schemas.microsoft.com/office/2007/relationships/hdphoto" Target="../media/hdphoto19.wdp"/><Relationship Id="rId2" Type="http://schemas.openxmlformats.org/officeDocument/2006/relationships/notesSlide" Target="../notesSlides/notesSlide61.xml"/><Relationship Id="rId1" Type="http://schemas.openxmlformats.org/officeDocument/2006/relationships/slideLayout" Target="../slideLayouts/slideLayout126.xml"/><Relationship Id="rId6" Type="http://schemas.openxmlformats.org/officeDocument/2006/relationships/image" Target="../media/image67.png"/><Relationship Id="rId5" Type="http://schemas.openxmlformats.org/officeDocument/2006/relationships/image" Target="../media/image66.jpg"/><Relationship Id="rId4" Type="http://schemas.microsoft.com/office/2007/relationships/hdphoto" Target="../media/hdphoto18.wdp"/></Relationships>
</file>

<file path=ppt/slides/_rels/slide88.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62.xml"/><Relationship Id="rId1" Type="http://schemas.openxmlformats.org/officeDocument/2006/relationships/slideLayout" Target="../slideLayouts/slideLayout131.xml"/></Relationships>
</file>

<file path=ppt/slides/_rels/slide8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3.xml"/><Relationship Id="rId1" Type="http://schemas.openxmlformats.org/officeDocument/2006/relationships/slideLayout" Target="../slideLayouts/slideLayout131.xml"/><Relationship Id="rId4" Type="http://schemas.microsoft.com/office/2007/relationships/hdphoto" Target="../media/hdphoto20.wdp"/></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89.xml"/></Relationships>
</file>

<file path=ppt/slides/_rels/slide9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4.xml"/><Relationship Id="rId1" Type="http://schemas.openxmlformats.org/officeDocument/2006/relationships/slideLayout" Target="../slideLayouts/slideLayout131.xml"/><Relationship Id="rId6" Type="http://schemas.microsoft.com/office/2007/relationships/hdphoto" Target="../media/hdphoto22.wdp"/><Relationship Id="rId5" Type="http://schemas.openxmlformats.org/officeDocument/2006/relationships/image" Target="../media/image71.png"/><Relationship Id="rId4" Type="http://schemas.microsoft.com/office/2007/relationships/hdphoto" Target="../media/hdphoto21.wdp"/></Relationships>
</file>

<file path=ppt/slides/_rels/slide91.xml.rels><?xml version="1.0" encoding="UTF-8" standalone="yes"?>
<Relationships xmlns="http://schemas.openxmlformats.org/package/2006/relationships"><Relationship Id="rId8" Type="http://schemas.microsoft.com/office/2007/relationships/hdphoto" Target="../media/hdphoto25.wdp"/><Relationship Id="rId3" Type="http://schemas.openxmlformats.org/officeDocument/2006/relationships/image" Target="../media/image72.png"/><Relationship Id="rId7" Type="http://schemas.openxmlformats.org/officeDocument/2006/relationships/image" Target="../media/image74.png"/><Relationship Id="rId2" Type="http://schemas.openxmlformats.org/officeDocument/2006/relationships/notesSlide" Target="../notesSlides/notesSlide65.xml"/><Relationship Id="rId1" Type="http://schemas.openxmlformats.org/officeDocument/2006/relationships/slideLayout" Target="../slideLayouts/slideLayout132.xml"/><Relationship Id="rId6" Type="http://schemas.microsoft.com/office/2007/relationships/hdphoto" Target="../media/hdphoto24.wdp"/><Relationship Id="rId5" Type="http://schemas.openxmlformats.org/officeDocument/2006/relationships/image" Target="../media/image73.png"/><Relationship Id="rId4" Type="http://schemas.microsoft.com/office/2007/relationships/hdphoto" Target="../media/hdphoto23.wdp"/></Relationships>
</file>

<file path=ppt/slides/_rels/slide9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66.xml"/><Relationship Id="rId1" Type="http://schemas.openxmlformats.org/officeDocument/2006/relationships/slideLayout" Target="../slideLayouts/slideLayout126.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6.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6.xml"/></Relationships>
</file>

<file path=ppt/slides/_rels/slide9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69.xml"/><Relationship Id="rId1" Type="http://schemas.openxmlformats.org/officeDocument/2006/relationships/slideLayout" Target="../slideLayouts/slideLayout126.xml"/><Relationship Id="rId4" Type="http://schemas.openxmlformats.org/officeDocument/2006/relationships/image" Target="../media/image77.png"/></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2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6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6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6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94D98-D9FF-BE77-C103-C19E963087CB}"/>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A85D81A5-35A9-10A7-8FEC-303AEAF5A8A5}"/>
              </a:ext>
            </a:extLst>
          </p:cNvPr>
          <p:cNvSpPr>
            <a:spLocks noGrp="1" noChangeArrowheads="1"/>
          </p:cNvSpPr>
          <p:nvPr>
            <p:ph type="title"/>
          </p:nvPr>
        </p:nvSpPr>
        <p:spPr>
          <a:xfrm>
            <a:off x="-26623" y="524297"/>
            <a:ext cx="12192000" cy="1143000"/>
          </a:xfrm>
        </p:spPr>
        <p:txBody>
          <a:bodyPr wrap="square" anchor="ctr">
            <a:noAutofit/>
          </a:bodyPr>
          <a:lstStyle/>
          <a:p>
            <a:r>
              <a:rPr lang="en-US" sz="4200" dirty="0"/>
              <a:t>Optimal Use of Hormonal Therapy in the </a:t>
            </a:r>
            <a:br>
              <a:rPr lang="en-US" sz="4200" dirty="0"/>
            </a:br>
            <a:r>
              <a:rPr lang="en-US" sz="4200" dirty="0"/>
              <a:t>Care of Patients with Prostate Cancer</a:t>
            </a:r>
          </a:p>
        </p:txBody>
      </p:sp>
      <p:sp>
        <p:nvSpPr>
          <p:cNvPr id="2" name="Text Box 6">
            <a:extLst>
              <a:ext uri="{FF2B5EF4-FFF2-40B4-BE49-F238E27FC236}">
                <a16:creationId xmlns:a16="http://schemas.microsoft.com/office/drawing/2014/main" id="{BB4587F8-DD63-2C30-644E-EF4C18A162E7}"/>
              </a:ext>
            </a:extLst>
          </p:cNvPr>
          <p:cNvSpPr txBox="1">
            <a:spLocks noChangeArrowheads="1"/>
          </p:cNvSpPr>
          <p:nvPr/>
        </p:nvSpPr>
        <p:spPr bwMode="auto">
          <a:xfrm>
            <a:off x="0" y="2632993"/>
            <a:ext cx="12192000" cy="9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Wednesday, July 29, 2026</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5:00 PM – 6:00 PM ET</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
        <p:nvSpPr>
          <p:cNvPr id="4" name="Text Box 3">
            <a:extLst>
              <a:ext uri="{FF2B5EF4-FFF2-40B4-BE49-F238E27FC236}">
                <a16:creationId xmlns:a16="http://schemas.microsoft.com/office/drawing/2014/main" id="{9B34B3FA-63FB-9C98-1199-A0EE6B1F97FE}"/>
              </a:ext>
            </a:extLst>
          </p:cNvPr>
          <p:cNvSpPr txBox="1">
            <a:spLocks noChangeArrowheads="1"/>
          </p:cNvSpPr>
          <p:nvPr/>
        </p:nvSpPr>
        <p:spPr bwMode="auto">
          <a:xfrm>
            <a:off x="0" y="5661248"/>
            <a:ext cx="121920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6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Neil Love, MD</a:t>
            </a:r>
          </a:p>
        </p:txBody>
      </p:sp>
      <p:sp>
        <p:nvSpPr>
          <p:cNvPr id="5" name="Text Box 7">
            <a:extLst>
              <a:ext uri="{FF2B5EF4-FFF2-40B4-BE49-F238E27FC236}">
                <a16:creationId xmlns:a16="http://schemas.microsoft.com/office/drawing/2014/main" id="{400964D8-EA03-8C47-9BA7-C6D7FEAF77E8}"/>
              </a:ext>
            </a:extLst>
          </p:cNvPr>
          <p:cNvSpPr txBox="1">
            <a:spLocks noChangeArrowheads="1"/>
          </p:cNvSpPr>
          <p:nvPr/>
        </p:nvSpPr>
        <p:spPr bwMode="auto">
          <a:xfrm>
            <a:off x="4647392" y="3869795"/>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6" name="Text Box 6">
            <a:extLst>
              <a:ext uri="{FF2B5EF4-FFF2-40B4-BE49-F238E27FC236}">
                <a16:creationId xmlns:a16="http://schemas.microsoft.com/office/drawing/2014/main" id="{37F53A79-9FE4-9F32-7A3A-F959AAC1BF04}"/>
              </a:ext>
            </a:extLst>
          </p:cNvPr>
          <p:cNvSpPr txBox="1">
            <a:spLocks noChangeArrowheads="1"/>
          </p:cNvSpPr>
          <p:nvPr/>
        </p:nvSpPr>
        <p:spPr bwMode="auto">
          <a:xfrm>
            <a:off x="152400" y="4424308"/>
            <a:ext cx="120396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William K Oh, MD</a:t>
            </a: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Mary-Ellen Taplin, MD</a:t>
            </a:r>
            <a:endParaRPr kumimoji="0" lang="en-US" altLang="x-none" sz="3200" b="1" i="1"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endParaRPr>
          </a:p>
        </p:txBody>
      </p:sp>
      <p:sp>
        <p:nvSpPr>
          <p:cNvPr id="3" name="Rectangle 4">
            <a:extLst>
              <a:ext uri="{FF2B5EF4-FFF2-40B4-BE49-F238E27FC236}">
                <a16:creationId xmlns:a16="http://schemas.microsoft.com/office/drawing/2014/main" id="{462DE8A2-7785-9FB0-0298-6E2E6D145234}"/>
              </a:ext>
            </a:extLst>
          </p:cNvPr>
          <p:cNvSpPr txBox="1">
            <a:spLocks noChangeArrowheads="1"/>
          </p:cNvSpPr>
          <p:nvPr/>
        </p:nvSpPr>
        <p:spPr bwMode="auto">
          <a:xfrm>
            <a:off x="0" y="1625434"/>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A CME/MOC-Accredited Live Webinar</a:t>
            </a:r>
          </a:p>
        </p:txBody>
      </p:sp>
    </p:spTree>
    <p:custDataLst>
      <p:tags r:id="rId1"/>
    </p:custDataLst>
    <p:extLst>
      <p:ext uri="{BB962C8B-B14F-4D97-AF65-F5344CB8AC3E}">
        <p14:creationId xmlns:p14="http://schemas.microsoft.com/office/powerpoint/2010/main" val="6329378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626B5EF-EA08-4E47-BD9D-1CDAE7383C3B}"/>
              </a:ext>
            </a:extLst>
          </p:cNvPr>
          <p:cNvSpPr txBox="1">
            <a:spLocks/>
          </p:cNvSpPr>
          <p:nvPr/>
        </p:nvSpPr>
        <p:spPr bwMode="auto">
          <a:xfrm>
            <a:off x="0" y="42222"/>
            <a:ext cx="12192000" cy="794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000" b="1">
                <a:solidFill>
                  <a:srgbClr val="BBE0E3"/>
                </a:solidFill>
                <a:latin typeface="+mj-lt"/>
                <a:ea typeface="+mj-ea"/>
                <a:cs typeface="+mj-cs"/>
              </a:defRPr>
            </a:lvl1pPr>
            <a:lvl2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2pPr>
            <a:lvl3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3pPr>
            <a:lvl4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4pPr>
            <a:lvl5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5pPr>
            <a:lvl6pPr marL="457189" algn="l" rtl="0" fontAlgn="base">
              <a:spcBef>
                <a:spcPct val="0"/>
              </a:spcBef>
              <a:spcAft>
                <a:spcPct val="0"/>
              </a:spcAft>
              <a:defRPr sz="2600" b="1">
                <a:solidFill>
                  <a:srgbClr val="EFC53D"/>
                </a:solidFill>
                <a:latin typeface="Arial" charset="0"/>
                <a:ea typeface="ＭＳ Ｐゴシック" charset="0"/>
                <a:cs typeface="ＭＳ Ｐゴシック" charset="0"/>
              </a:defRPr>
            </a:lvl6pPr>
            <a:lvl7pPr marL="914377" algn="l" rtl="0" fontAlgn="base">
              <a:spcBef>
                <a:spcPct val="0"/>
              </a:spcBef>
              <a:spcAft>
                <a:spcPct val="0"/>
              </a:spcAft>
              <a:defRPr sz="2600" b="1">
                <a:solidFill>
                  <a:srgbClr val="EFC53D"/>
                </a:solidFill>
                <a:latin typeface="Arial" charset="0"/>
                <a:ea typeface="ＭＳ Ｐゴシック" charset="0"/>
                <a:cs typeface="ＭＳ Ｐゴシック" charset="0"/>
              </a:defRPr>
            </a:lvl7pPr>
            <a:lvl8pPr marL="1371566" algn="l" rtl="0" fontAlgn="base">
              <a:spcBef>
                <a:spcPct val="0"/>
              </a:spcBef>
              <a:spcAft>
                <a:spcPct val="0"/>
              </a:spcAft>
              <a:defRPr sz="2600" b="1">
                <a:solidFill>
                  <a:srgbClr val="EFC53D"/>
                </a:solidFill>
                <a:latin typeface="Arial" charset="0"/>
                <a:ea typeface="ＭＳ Ｐゴシック" charset="0"/>
                <a:cs typeface="ＭＳ Ｐゴシック" charset="0"/>
              </a:defRPr>
            </a:lvl8pPr>
            <a:lvl9pPr marL="1828754" algn="l" rtl="0" fontAlgn="base">
              <a:spcBef>
                <a:spcPct val="0"/>
              </a:spcBef>
              <a:spcAft>
                <a:spcPct val="0"/>
              </a:spcAft>
              <a:defRPr sz="2600" b="1">
                <a:solidFill>
                  <a:srgbClr val="EFC53D"/>
                </a:solidFill>
                <a:latin typeface="Arial" charset="0"/>
                <a:ea typeface="ＭＳ Ｐゴシック" charset="0"/>
                <a:cs typeface="ＭＳ Ｐゴシック" charset="0"/>
              </a:defRPr>
            </a:lvl9pPr>
          </a:lstStyle>
          <a:p>
            <a:pPr marL="0" marR="0" lvl="0" indent="0" algn="ctr" defTabSz="455613" rtl="0" eaLnBrk="0" fontAlgn="base" latinLnBrk="0" hangingPunct="0">
              <a:lnSpc>
                <a:spcPct val="100000"/>
              </a:lnSpc>
              <a:spcBef>
                <a:spcPts val="1800"/>
              </a:spcBef>
              <a:spcAft>
                <a:spcPct val="0"/>
              </a:spcAft>
              <a:buClrTx/>
              <a:buSzTx/>
              <a:buFontTx/>
              <a:buNone/>
              <a:tabLst/>
              <a:defRPr/>
            </a:pPr>
            <a:r>
              <a:rPr kumimoji="0" lang="en-US" sz="3000" b="1" i="0" u="none" strike="noStrike" kern="0" cap="none" spc="0" normalizeH="0" baseline="0" noProof="0" dirty="0">
                <a:ln>
                  <a:noFill/>
                </a:ln>
                <a:solidFill>
                  <a:srgbClr val="0432FF"/>
                </a:solidFill>
                <a:effectLst/>
                <a:uLnTx/>
                <a:uFillTx/>
                <a:latin typeface="Calibri"/>
                <a:ea typeface="+mj-ea"/>
                <a:cs typeface="+mj-cs"/>
              </a:rPr>
              <a:t>Familiarizing Yourself with the Zoom Interface</a:t>
            </a:r>
            <a:endParaRPr kumimoji="0" lang="en-US" sz="3000" b="1" i="0" u="none" strike="noStrike" kern="0" cap="none" spc="0" normalizeH="0" baseline="0" noProof="0" dirty="0">
              <a:ln>
                <a:noFill/>
              </a:ln>
              <a:solidFill>
                <a:srgbClr val="0432FF"/>
              </a:solidFill>
              <a:effectLst/>
              <a:uLnTx/>
              <a:uFillTx/>
              <a:latin typeface="Arial"/>
              <a:ea typeface="ＭＳ Ｐゴシック"/>
              <a:cs typeface="+mj-cs"/>
            </a:endParaRPr>
          </a:p>
        </p:txBody>
      </p:sp>
      <p:sp>
        <p:nvSpPr>
          <p:cNvPr id="7" name="Title 1">
            <a:extLst>
              <a:ext uri="{FF2B5EF4-FFF2-40B4-BE49-F238E27FC236}">
                <a16:creationId xmlns:a16="http://schemas.microsoft.com/office/drawing/2014/main" id="{A982FD6A-30F0-E743-B6C8-B7B9DD27512C}"/>
              </a:ext>
            </a:extLst>
          </p:cNvPr>
          <p:cNvSpPr txBox="1">
            <a:spLocks/>
          </p:cNvSpPr>
          <p:nvPr/>
        </p:nvSpPr>
        <p:spPr bwMode="auto">
          <a:xfrm>
            <a:off x="-25152" y="836712"/>
            <a:ext cx="12192000" cy="448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000" b="1">
                <a:solidFill>
                  <a:srgbClr val="BBE0E3"/>
                </a:solidFill>
                <a:latin typeface="+mj-lt"/>
                <a:ea typeface="+mj-ea"/>
                <a:cs typeface="+mj-cs"/>
              </a:defRPr>
            </a:lvl1pPr>
            <a:lvl2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2pPr>
            <a:lvl3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3pPr>
            <a:lvl4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4pPr>
            <a:lvl5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5pPr>
            <a:lvl6pPr marL="457189" algn="l" rtl="0" fontAlgn="base">
              <a:spcBef>
                <a:spcPct val="0"/>
              </a:spcBef>
              <a:spcAft>
                <a:spcPct val="0"/>
              </a:spcAft>
              <a:defRPr sz="2600" b="1">
                <a:solidFill>
                  <a:srgbClr val="EFC53D"/>
                </a:solidFill>
                <a:latin typeface="Arial" charset="0"/>
                <a:ea typeface="ＭＳ Ｐゴシック" charset="0"/>
                <a:cs typeface="ＭＳ Ｐゴシック" charset="0"/>
              </a:defRPr>
            </a:lvl6pPr>
            <a:lvl7pPr marL="914377" algn="l" rtl="0" fontAlgn="base">
              <a:spcBef>
                <a:spcPct val="0"/>
              </a:spcBef>
              <a:spcAft>
                <a:spcPct val="0"/>
              </a:spcAft>
              <a:defRPr sz="2600" b="1">
                <a:solidFill>
                  <a:srgbClr val="EFC53D"/>
                </a:solidFill>
                <a:latin typeface="Arial" charset="0"/>
                <a:ea typeface="ＭＳ Ｐゴシック" charset="0"/>
                <a:cs typeface="ＭＳ Ｐゴシック" charset="0"/>
              </a:defRPr>
            </a:lvl7pPr>
            <a:lvl8pPr marL="1371566" algn="l" rtl="0" fontAlgn="base">
              <a:spcBef>
                <a:spcPct val="0"/>
              </a:spcBef>
              <a:spcAft>
                <a:spcPct val="0"/>
              </a:spcAft>
              <a:defRPr sz="2600" b="1">
                <a:solidFill>
                  <a:srgbClr val="EFC53D"/>
                </a:solidFill>
                <a:latin typeface="Arial" charset="0"/>
                <a:ea typeface="ＭＳ Ｐゴシック" charset="0"/>
                <a:cs typeface="ＭＳ Ｐゴシック" charset="0"/>
              </a:defRPr>
            </a:lvl8pPr>
            <a:lvl9pPr marL="1828754" algn="l" rtl="0" fontAlgn="base">
              <a:spcBef>
                <a:spcPct val="0"/>
              </a:spcBef>
              <a:spcAft>
                <a:spcPct val="0"/>
              </a:spcAft>
              <a:defRPr sz="2600" b="1">
                <a:solidFill>
                  <a:srgbClr val="EFC53D"/>
                </a:solidFill>
                <a:latin typeface="Arial" charset="0"/>
                <a:ea typeface="ＭＳ Ｐゴシック" charset="0"/>
                <a:cs typeface="ＭＳ Ｐゴシック" charset="0"/>
              </a:defRPr>
            </a:lvl9pPr>
          </a:lstStyle>
          <a:p>
            <a:pPr marL="0" marR="0" lvl="0" indent="0" algn="ctr" defTabSz="455613" rtl="0" eaLnBrk="0" fontAlgn="base" latinLnBrk="0" hangingPunct="0">
              <a:lnSpc>
                <a:spcPct val="100000"/>
              </a:lnSpc>
              <a:spcBef>
                <a:spcPts val="1800"/>
              </a:spcBef>
              <a:spcAft>
                <a:spcPct val="0"/>
              </a:spcAft>
              <a:buClrTx/>
              <a:buSzTx/>
              <a:buFontTx/>
              <a:buNone/>
              <a:tabLst/>
              <a:defRPr/>
            </a:pPr>
            <a:r>
              <a:rPr kumimoji="0" lang="en-US" sz="3000" b="1" i="0" u="none" strike="noStrike" kern="0" cap="none" spc="0" normalizeH="0" baseline="0" noProof="0" dirty="0">
                <a:ln>
                  <a:noFill/>
                </a:ln>
                <a:solidFill>
                  <a:srgbClr val="F5821F"/>
                </a:solidFill>
                <a:effectLst/>
                <a:uLnTx/>
                <a:uFillTx/>
                <a:latin typeface="Calibri"/>
                <a:ea typeface="+mj-ea"/>
                <a:cs typeface="+mj-cs"/>
              </a:rPr>
              <a:t>Expand chat submission box</a:t>
            </a:r>
            <a:endParaRPr kumimoji="0" lang="en-US" sz="3000" b="1" i="0" u="none" strike="noStrike" kern="0" cap="none" spc="0" normalizeH="0" baseline="0" noProof="0" dirty="0">
              <a:ln>
                <a:noFill/>
              </a:ln>
              <a:solidFill>
                <a:srgbClr val="F5821F"/>
              </a:solidFill>
              <a:effectLst/>
              <a:uLnTx/>
              <a:uFillTx/>
              <a:latin typeface="Arial"/>
              <a:ea typeface="ＭＳ Ｐゴシック"/>
              <a:cs typeface="+mj-cs"/>
            </a:endParaRPr>
          </a:p>
        </p:txBody>
      </p:sp>
      <p:pic>
        <p:nvPicPr>
          <p:cNvPr id="10" name="Picture 9">
            <a:extLst>
              <a:ext uri="{FF2B5EF4-FFF2-40B4-BE49-F238E27FC236}">
                <a16:creationId xmlns:a16="http://schemas.microsoft.com/office/drawing/2014/main" id="{4534A379-8283-764D-B6ED-63A02C9F6C9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97036" y="1384871"/>
            <a:ext cx="7997928" cy="4174918"/>
          </a:xfrm>
          <a:prstGeom prst="rect">
            <a:avLst/>
          </a:prstGeom>
          <a:effectLst>
            <a:outerShdw blurRad="50800" dist="38100" dir="2700000" algn="tl" rotWithShape="0">
              <a:prstClr val="black">
                <a:alpha val="40000"/>
              </a:prstClr>
            </a:outerShdw>
          </a:effectLst>
        </p:spPr>
      </p:pic>
      <p:sp>
        <p:nvSpPr>
          <p:cNvPr id="5" name="Down Arrow 4">
            <a:extLst>
              <a:ext uri="{FF2B5EF4-FFF2-40B4-BE49-F238E27FC236}">
                <a16:creationId xmlns:a16="http://schemas.microsoft.com/office/drawing/2014/main" id="{FFE8CDC8-59B1-D040-B4F1-4DE2C67F3286}"/>
              </a:ext>
            </a:extLst>
          </p:cNvPr>
          <p:cNvSpPr/>
          <p:nvPr/>
        </p:nvSpPr>
        <p:spPr bwMode="auto">
          <a:xfrm rot="5400000">
            <a:off x="9977576" y="4271274"/>
            <a:ext cx="582980" cy="1001317"/>
          </a:xfrm>
          <a:prstGeom prst="downArrow">
            <a:avLst/>
          </a:pr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Tx/>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11" name="Content Placeholder 2">
            <a:extLst>
              <a:ext uri="{FF2B5EF4-FFF2-40B4-BE49-F238E27FC236}">
                <a16:creationId xmlns:a16="http://schemas.microsoft.com/office/drawing/2014/main" id="{768E8494-886B-134A-BD26-E1A88C4B5FDE}"/>
              </a:ext>
            </a:extLst>
          </p:cNvPr>
          <p:cNvSpPr txBox="1">
            <a:spLocks/>
          </p:cNvSpPr>
          <p:nvPr/>
        </p:nvSpPr>
        <p:spPr>
          <a:xfrm>
            <a:off x="2097035" y="5631511"/>
            <a:ext cx="7997929" cy="787693"/>
          </a:xfrm>
          <a:prstGeom prst="rect">
            <a:avLst/>
          </a:prstGeom>
        </p:spPr>
        <p:txBody>
          <a:bodyPr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ct val="105000"/>
              </a:lnSpc>
              <a:spcBef>
                <a:spcPct val="30000"/>
              </a:spcBef>
              <a:spcAft>
                <a:spcPts val="800"/>
              </a:spcAft>
              <a:buClr>
                <a:srgbClr val="000000"/>
              </a:buClr>
              <a:buSzPct val="100000"/>
              <a:buFont typeface="Arial" pitchFamily="-72" charset="0"/>
              <a:buNone/>
              <a:tabLst/>
              <a:defRPr/>
            </a:pPr>
            <a:r>
              <a:rPr kumimoji="0" lang="en-US" sz="2200" b="1" i="0" u="none" strike="noStrike" kern="0" cap="none" spc="0" normalizeH="0" baseline="0" noProof="0" dirty="0">
                <a:ln>
                  <a:noFill/>
                </a:ln>
                <a:solidFill>
                  <a:srgbClr val="0432FF"/>
                </a:solidFill>
                <a:effectLst/>
                <a:uLnTx/>
                <a:uFillTx/>
                <a:latin typeface="Calibri" charset="0"/>
                <a:ea typeface="MS PGothic" pitchFamily="34" charset="-128"/>
              </a:rPr>
              <a:t>Drag the white line above the submission box up to create </a:t>
            </a:r>
            <a:br>
              <a:rPr kumimoji="0" lang="en-US" sz="2200" b="1" i="0" u="none" strike="noStrike" kern="0" cap="none" spc="0" normalizeH="0" baseline="0" noProof="0" dirty="0">
                <a:ln>
                  <a:noFill/>
                </a:ln>
                <a:solidFill>
                  <a:srgbClr val="0432FF"/>
                </a:solidFill>
                <a:effectLst/>
                <a:uLnTx/>
                <a:uFillTx/>
                <a:latin typeface="Calibri" charset="0"/>
                <a:ea typeface="MS PGothic" pitchFamily="34" charset="-128"/>
              </a:rPr>
            </a:br>
            <a:r>
              <a:rPr kumimoji="0" lang="en-US" sz="2200" b="1" i="0" u="none" strike="noStrike" kern="0" cap="none" spc="0" normalizeH="0" baseline="0" noProof="0" dirty="0">
                <a:ln>
                  <a:noFill/>
                </a:ln>
                <a:solidFill>
                  <a:srgbClr val="0432FF"/>
                </a:solidFill>
                <a:effectLst/>
                <a:uLnTx/>
                <a:uFillTx/>
                <a:latin typeface="Calibri" charset="0"/>
                <a:ea typeface="MS PGothic" pitchFamily="34" charset="-128"/>
              </a:rPr>
              <a:t>more space for your message.</a:t>
            </a:r>
          </a:p>
        </p:txBody>
      </p:sp>
    </p:spTree>
    <p:extLst>
      <p:ext uri="{BB962C8B-B14F-4D97-AF65-F5344CB8AC3E}">
        <p14:creationId xmlns:p14="http://schemas.microsoft.com/office/powerpoint/2010/main" val="38308420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6468954-9F89-A6D7-7EA1-AB39F17A55BE}"/>
              </a:ext>
            </a:extLst>
          </p:cNvPr>
          <p:cNvSpPr>
            <a:spLocks noGrp="1"/>
          </p:cNvSpPr>
          <p:nvPr>
            <p:ph type="title"/>
          </p:nvPr>
        </p:nvSpPr>
        <p:spPr/>
        <p:txBody>
          <a:bodyPr/>
          <a:lstStyle/>
          <a:p>
            <a:r>
              <a:rPr lang="en-US" dirty="0"/>
              <a:t>How do you manage non-oligometastatic disease observed on PSMA PET only? </a:t>
            </a:r>
          </a:p>
        </p:txBody>
      </p:sp>
      <p:sp>
        <p:nvSpPr>
          <p:cNvPr id="10" name="Content Placeholder 9">
            <a:extLst>
              <a:ext uri="{FF2B5EF4-FFF2-40B4-BE49-F238E27FC236}">
                <a16:creationId xmlns:a16="http://schemas.microsoft.com/office/drawing/2014/main" id="{44DD994A-3481-8B56-9B99-9BFC16D880F2}"/>
              </a:ext>
            </a:extLst>
          </p:cNvPr>
          <p:cNvSpPr>
            <a:spLocks noGrp="1"/>
          </p:cNvSpPr>
          <p:nvPr>
            <p:ph idx="51"/>
          </p:nvPr>
        </p:nvSpPr>
        <p:spPr/>
        <p:txBody>
          <a:bodyPr/>
          <a:lstStyle/>
          <a:p>
            <a:r>
              <a:rPr lang="en-US" dirty="0"/>
              <a:t>Treat similar to conventional imaging</a:t>
            </a:r>
          </a:p>
        </p:txBody>
      </p:sp>
      <p:sp>
        <p:nvSpPr>
          <p:cNvPr id="11" name="Content Placeholder 10">
            <a:extLst>
              <a:ext uri="{FF2B5EF4-FFF2-40B4-BE49-F238E27FC236}">
                <a16:creationId xmlns:a16="http://schemas.microsoft.com/office/drawing/2014/main" id="{46A2BBD4-FF2D-D6AB-3E1A-A3198897B5CF}"/>
              </a:ext>
            </a:extLst>
          </p:cNvPr>
          <p:cNvSpPr>
            <a:spLocks noGrp="1"/>
          </p:cNvSpPr>
          <p:nvPr>
            <p:ph idx="52"/>
          </p:nvPr>
        </p:nvSpPr>
        <p:spPr/>
        <p:txBody>
          <a:bodyPr/>
          <a:lstStyle/>
          <a:p>
            <a:r>
              <a:rPr lang="en-US" dirty="0"/>
              <a:t>SBRT ± ADT or ADT/ARPI </a:t>
            </a:r>
          </a:p>
        </p:txBody>
      </p:sp>
      <p:sp>
        <p:nvSpPr>
          <p:cNvPr id="12" name="Content Placeholder 11">
            <a:extLst>
              <a:ext uri="{FF2B5EF4-FFF2-40B4-BE49-F238E27FC236}">
                <a16:creationId xmlns:a16="http://schemas.microsoft.com/office/drawing/2014/main" id="{40E3AC9E-EB0B-5E3A-18DE-8815F60A6272}"/>
              </a:ext>
            </a:extLst>
          </p:cNvPr>
          <p:cNvSpPr>
            <a:spLocks noGrp="1"/>
          </p:cNvSpPr>
          <p:nvPr>
            <p:ph idx="53"/>
          </p:nvPr>
        </p:nvSpPr>
        <p:spPr/>
        <p:txBody>
          <a:bodyPr/>
          <a:lstStyle/>
          <a:p>
            <a:r>
              <a:rPr lang="en-US" dirty="0"/>
              <a:t>ADT/enzalutamide for 9 months/intermittent (EMBARK)</a:t>
            </a:r>
          </a:p>
        </p:txBody>
      </p:sp>
      <p:sp>
        <p:nvSpPr>
          <p:cNvPr id="13" name="Content Placeholder 12">
            <a:extLst>
              <a:ext uri="{FF2B5EF4-FFF2-40B4-BE49-F238E27FC236}">
                <a16:creationId xmlns:a16="http://schemas.microsoft.com/office/drawing/2014/main" id="{0B9F9816-A524-514E-4DEE-77573ED4F77F}"/>
              </a:ext>
            </a:extLst>
          </p:cNvPr>
          <p:cNvSpPr>
            <a:spLocks noGrp="1"/>
          </p:cNvSpPr>
          <p:nvPr>
            <p:ph idx="54"/>
          </p:nvPr>
        </p:nvSpPr>
        <p:spPr/>
        <p:txBody>
          <a:bodyPr/>
          <a:lstStyle/>
          <a:p>
            <a:r>
              <a:rPr lang="en-US" dirty="0"/>
              <a:t>Treat as metastatic disease</a:t>
            </a:r>
          </a:p>
        </p:txBody>
      </p:sp>
      <p:sp>
        <p:nvSpPr>
          <p:cNvPr id="14" name="Content Placeholder 13">
            <a:extLst>
              <a:ext uri="{FF2B5EF4-FFF2-40B4-BE49-F238E27FC236}">
                <a16:creationId xmlns:a16="http://schemas.microsoft.com/office/drawing/2014/main" id="{CC50A5CD-2283-CE6C-6904-A42ECD56575D}"/>
              </a:ext>
            </a:extLst>
          </p:cNvPr>
          <p:cNvSpPr>
            <a:spLocks noGrp="1"/>
          </p:cNvSpPr>
          <p:nvPr>
            <p:ph idx="55"/>
          </p:nvPr>
        </p:nvSpPr>
        <p:spPr/>
        <p:txBody>
          <a:bodyPr/>
          <a:lstStyle/>
          <a:p>
            <a:r>
              <a:rPr lang="en-US" dirty="0"/>
              <a:t>ADT, preferentially intermittent if there is                                              nothing on conventional imaging</a:t>
            </a:r>
          </a:p>
        </p:txBody>
      </p:sp>
    </p:spTree>
    <p:extLst>
      <p:ext uri="{BB962C8B-B14F-4D97-AF65-F5344CB8AC3E}">
        <p14:creationId xmlns:p14="http://schemas.microsoft.com/office/powerpoint/2010/main" val="15815586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3A8B6-B699-D13F-6825-9B7860335C8C}"/>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8FCC945E-924F-8441-8B0C-1D6CD7504C9F}"/>
              </a:ext>
            </a:extLst>
          </p:cNvPr>
          <p:cNvSpPr>
            <a:spLocks noGrp="1"/>
          </p:cNvSpPr>
          <p:nvPr>
            <p:ph idx="51"/>
          </p:nvPr>
        </p:nvSpPr>
        <p:spPr/>
        <p:txBody>
          <a:bodyPr/>
          <a:lstStyle/>
          <a:p>
            <a:r>
              <a:rPr lang="en-US" dirty="0"/>
              <a:t>75 years</a:t>
            </a:r>
          </a:p>
        </p:txBody>
      </p:sp>
      <p:sp>
        <p:nvSpPr>
          <p:cNvPr id="3" name="Title 2">
            <a:extLst>
              <a:ext uri="{FF2B5EF4-FFF2-40B4-BE49-F238E27FC236}">
                <a16:creationId xmlns:a16="http://schemas.microsoft.com/office/drawing/2014/main" id="{73A42D39-9B1D-8A3C-E5D0-FD03FEACD11B}"/>
              </a:ext>
            </a:extLst>
          </p:cNvPr>
          <p:cNvSpPr>
            <a:spLocks noGrp="1"/>
          </p:cNvSpPr>
          <p:nvPr>
            <p:ph type="title"/>
          </p:nvPr>
        </p:nvSpPr>
        <p:spPr/>
        <p:txBody>
          <a:bodyPr/>
          <a:lstStyle/>
          <a:p>
            <a:r>
              <a:rPr lang="en-US" dirty="0"/>
              <a:t>Is there a patient age at which you generally withhold the use of abiraterone? </a:t>
            </a:r>
          </a:p>
        </p:txBody>
      </p:sp>
      <p:sp>
        <p:nvSpPr>
          <p:cNvPr id="4" name="Content Placeholder 3">
            <a:extLst>
              <a:ext uri="{FF2B5EF4-FFF2-40B4-BE49-F238E27FC236}">
                <a16:creationId xmlns:a16="http://schemas.microsoft.com/office/drawing/2014/main" id="{4580DF8C-7EA2-78C8-B489-0C0B142B592A}"/>
              </a:ext>
            </a:extLst>
          </p:cNvPr>
          <p:cNvSpPr>
            <a:spLocks noGrp="1"/>
          </p:cNvSpPr>
          <p:nvPr>
            <p:ph idx="52"/>
          </p:nvPr>
        </p:nvSpPr>
        <p:spPr/>
        <p:txBody>
          <a:bodyPr/>
          <a:lstStyle/>
          <a:p>
            <a:r>
              <a:rPr lang="en-US" dirty="0"/>
              <a:t>About 75 years</a:t>
            </a:r>
          </a:p>
        </p:txBody>
      </p:sp>
      <p:sp>
        <p:nvSpPr>
          <p:cNvPr id="9" name="Content Placeholder 8">
            <a:extLst>
              <a:ext uri="{FF2B5EF4-FFF2-40B4-BE49-F238E27FC236}">
                <a16:creationId xmlns:a16="http://schemas.microsoft.com/office/drawing/2014/main" id="{CE663C56-D27A-1C78-4759-C0BBFBB2936C}"/>
              </a:ext>
            </a:extLst>
          </p:cNvPr>
          <p:cNvSpPr>
            <a:spLocks noGrp="1"/>
          </p:cNvSpPr>
          <p:nvPr>
            <p:ph idx="53"/>
          </p:nvPr>
        </p:nvSpPr>
        <p:spPr/>
        <p:txBody>
          <a:bodyPr/>
          <a:lstStyle/>
          <a:p>
            <a:r>
              <a:rPr lang="en-US" dirty="0"/>
              <a:t>I prefer AR antagonist for &gt;75 years but will use                              abiraterone in patients &gt;75 when appropriate</a:t>
            </a:r>
          </a:p>
        </p:txBody>
      </p:sp>
      <p:sp>
        <p:nvSpPr>
          <p:cNvPr id="6" name="Content Placeholder 5">
            <a:extLst>
              <a:ext uri="{FF2B5EF4-FFF2-40B4-BE49-F238E27FC236}">
                <a16:creationId xmlns:a16="http://schemas.microsoft.com/office/drawing/2014/main" id="{2B6A85C9-4180-82A7-28A2-E599B3912FE9}"/>
              </a:ext>
            </a:extLst>
          </p:cNvPr>
          <p:cNvSpPr>
            <a:spLocks noGrp="1"/>
          </p:cNvSpPr>
          <p:nvPr>
            <p:ph idx="54"/>
          </p:nvPr>
        </p:nvSpPr>
        <p:spPr/>
        <p:txBody>
          <a:bodyPr/>
          <a:lstStyle/>
          <a:p>
            <a:r>
              <a:rPr lang="en-US" dirty="0"/>
              <a:t>I prefer darolutamide (or enzalutamide) for all age groups</a:t>
            </a:r>
          </a:p>
        </p:txBody>
      </p:sp>
      <p:sp>
        <p:nvSpPr>
          <p:cNvPr id="7" name="Content Placeholder 6">
            <a:extLst>
              <a:ext uri="{FF2B5EF4-FFF2-40B4-BE49-F238E27FC236}">
                <a16:creationId xmlns:a16="http://schemas.microsoft.com/office/drawing/2014/main" id="{C1BFF8EB-741A-4584-C5B4-FFB23112ECBD}"/>
              </a:ext>
            </a:extLst>
          </p:cNvPr>
          <p:cNvSpPr>
            <a:spLocks noGrp="1"/>
          </p:cNvSpPr>
          <p:nvPr>
            <p:ph idx="55"/>
          </p:nvPr>
        </p:nvSpPr>
        <p:spPr/>
        <p:txBody>
          <a:bodyPr/>
          <a:lstStyle/>
          <a:p>
            <a:r>
              <a:rPr lang="en-US" dirty="0"/>
              <a:t>80 years</a:t>
            </a:r>
          </a:p>
        </p:txBody>
      </p:sp>
      <p:sp>
        <p:nvSpPr>
          <p:cNvPr id="10" name="Content Placeholder 9">
            <a:extLst>
              <a:ext uri="{FF2B5EF4-FFF2-40B4-BE49-F238E27FC236}">
                <a16:creationId xmlns:a16="http://schemas.microsoft.com/office/drawing/2014/main" id="{D118EA56-3C74-258C-9BAB-E005FEBD8D17}"/>
              </a:ext>
            </a:extLst>
          </p:cNvPr>
          <p:cNvSpPr>
            <a:spLocks noGrp="1"/>
          </p:cNvSpPr>
          <p:nvPr>
            <p:ph idx="56"/>
          </p:nvPr>
        </p:nvSpPr>
        <p:spPr/>
        <p:txBody>
          <a:bodyPr/>
          <a:lstStyle/>
          <a:p>
            <a:r>
              <a:rPr lang="en-US" dirty="0"/>
              <a:t>No</a:t>
            </a:r>
          </a:p>
        </p:txBody>
      </p:sp>
    </p:spTree>
    <p:extLst>
      <p:ext uri="{BB962C8B-B14F-4D97-AF65-F5344CB8AC3E}">
        <p14:creationId xmlns:p14="http://schemas.microsoft.com/office/powerpoint/2010/main" val="27121217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AB422-84B8-5874-7276-0F7B04EBF99A}"/>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866F90A-6A79-5C38-3C63-CA22062CB7C8}"/>
              </a:ext>
            </a:extLst>
          </p:cNvPr>
          <p:cNvSpPr>
            <a:spLocks noGrp="1"/>
          </p:cNvSpPr>
          <p:nvPr>
            <p:ph idx="51"/>
          </p:nvPr>
        </p:nvSpPr>
        <p:spPr/>
        <p:txBody>
          <a:bodyPr/>
          <a:lstStyle/>
          <a:p>
            <a:r>
              <a:rPr lang="en-US" dirty="0"/>
              <a:t>Rarely to never</a:t>
            </a:r>
          </a:p>
        </p:txBody>
      </p:sp>
      <p:sp>
        <p:nvSpPr>
          <p:cNvPr id="3" name="Title 2">
            <a:extLst>
              <a:ext uri="{FF2B5EF4-FFF2-40B4-BE49-F238E27FC236}">
                <a16:creationId xmlns:a16="http://schemas.microsoft.com/office/drawing/2014/main" id="{9543E00E-A0F8-5284-2B2A-BC62D00EE27A}"/>
              </a:ext>
            </a:extLst>
          </p:cNvPr>
          <p:cNvSpPr>
            <a:spLocks noGrp="1"/>
          </p:cNvSpPr>
          <p:nvPr>
            <p:ph type="title"/>
          </p:nvPr>
        </p:nvSpPr>
        <p:spPr>
          <a:xfrm>
            <a:off x="912285" y="0"/>
            <a:ext cx="9576203" cy="1023414"/>
          </a:xfrm>
        </p:spPr>
        <p:txBody>
          <a:bodyPr/>
          <a:lstStyle/>
          <a:p>
            <a:r>
              <a:rPr lang="en-US" dirty="0"/>
              <a:t>In which situations, if any, do you order a bone scan for patients with prostate cancer? </a:t>
            </a:r>
          </a:p>
        </p:txBody>
      </p:sp>
      <p:sp>
        <p:nvSpPr>
          <p:cNvPr id="4" name="Content Placeholder 3">
            <a:extLst>
              <a:ext uri="{FF2B5EF4-FFF2-40B4-BE49-F238E27FC236}">
                <a16:creationId xmlns:a16="http://schemas.microsoft.com/office/drawing/2014/main" id="{A21653BC-C344-CFAB-8395-590B3A19ED34}"/>
              </a:ext>
            </a:extLst>
          </p:cNvPr>
          <p:cNvSpPr>
            <a:spLocks noGrp="1"/>
          </p:cNvSpPr>
          <p:nvPr>
            <p:ph idx="52"/>
          </p:nvPr>
        </p:nvSpPr>
        <p:spPr/>
        <p:txBody>
          <a:bodyPr/>
          <a:lstStyle/>
          <a:p>
            <a:r>
              <a:rPr lang="en-US" dirty="0"/>
              <a:t>I do not order bone scans outside a clinical trial</a:t>
            </a:r>
          </a:p>
        </p:txBody>
      </p:sp>
      <p:sp>
        <p:nvSpPr>
          <p:cNvPr id="9" name="Content Placeholder 8">
            <a:extLst>
              <a:ext uri="{FF2B5EF4-FFF2-40B4-BE49-F238E27FC236}">
                <a16:creationId xmlns:a16="http://schemas.microsoft.com/office/drawing/2014/main" id="{AB0F66E4-FE16-437D-CEF3-7CFDDF5F3D35}"/>
              </a:ext>
            </a:extLst>
          </p:cNvPr>
          <p:cNvSpPr>
            <a:spLocks noGrp="1"/>
          </p:cNvSpPr>
          <p:nvPr>
            <p:ph idx="53"/>
          </p:nvPr>
        </p:nvSpPr>
        <p:spPr/>
        <p:txBody>
          <a:bodyPr/>
          <a:lstStyle/>
          <a:p>
            <a:r>
              <a:rPr lang="en-US" dirty="0"/>
              <a:t>When insurance requires, when considering radium-223,                            or for equivocal PET findings with high suspicion</a:t>
            </a:r>
          </a:p>
        </p:txBody>
      </p:sp>
      <p:sp>
        <p:nvSpPr>
          <p:cNvPr id="6" name="Content Placeholder 5">
            <a:extLst>
              <a:ext uri="{FF2B5EF4-FFF2-40B4-BE49-F238E27FC236}">
                <a16:creationId xmlns:a16="http://schemas.microsoft.com/office/drawing/2014/main" id="{03F9AB12-2365-2900-7531-BD21DA66AE13}"/>
              </a:ext>
            </a:extLst>
          </p:cNvPr>
          <p:cNvSpPr>
            <a:spLocks noGrp="1"/>
          </p:cNvSpPr>
          <p:nvPr>
            <p:ph idx="54"/>
          </p:nvPr>
        </p:nvSpPr>
        <p:spPr/>
        <p:txBody>
          <a:bodyPr/>
          <a:lstStyle/>
          <a:p>
            <a:r>
              <a:rPr lang="en-US" dirty="0"/>
              <a:t>Screening for radium-223, or if required for a clinical trial</a:t>
            </a:r>
          </a:p>
        </p:txBody>
      </p:sp>
      <p:sp>
        <p:nvSpPr>
          <p:cNvPr id="7" name="Content Placeholder 6">
            <a:extLst>
              <a:ext uri="{FF2B5EF4-FFF2-40B4-BE49-F238E27FC236}">
                <a16:creationId xmlns:a16="http://schemas.microsoft.com/office/drawing/2014/main" id="{094AB392-F9E4-F4B9-F1F9-860C09D747BE}"/>
              </a:ext>
            </a:extLst>
          </p:cNvPr>
          <p:cNvSpPr>
            <a:spLocks noGrp="1"/>
          </p:cNvSpPr>
          <p:nvPr>
            <p:ph idx="55"/>
          </p:nvPr>
        </p:nvSpPr>
        <p:spPr/>
        <p:txBody>
          <a:bodyPr/>
          <a:lstStyle/>
          <a:p>
            <a:r>
              <a:rPr lang="en-US" dirty="0"/>
              <a:t>Clinical trials</a:t>
            </a:r>
          </a:p>
        </p:txBody>
      </p:sp>
      <p:sp>
        <p:nvSpPr>
          <p:cNvPr id="10" name="Content Placeholder 9">
            <a:extLst>
              <a:ext uri="{FF2B5EF4-FFF2-40B4-BE49-F238E27FC236}">
                <a16:creationId xmlns:a16="http://schemas.microsoft.com/office/drawing/2014/main" id="{06F105B8-3FF5-62DB-B426-E6E4ABECCD50}"/>
              </a:ext>
            </a:extLst>
          </p:cNvPr>
          <p:cNvSpPr>
            <a:spLocks noGrp="1"/>
          </p:cNvSpPr>
          <p:nvPr>
            <p:ph idx="56"/>
          </p:nvPr>
        </p:nvSpPr>
        <p:spPr/>
        <p:txBody>
          <a:bodyPr/>
          <a:lstStyle/>
          <a:p>
            <a:r>
              <a:rPr lang="en-US" dirty="0"/>
              <a:t>Right now, I’m still doing bone scan most of the time, unless I have a negative PSMA PET.  Then it isn’t needed</a:t>
            </a:r>
          </a:p>
        </p:txBody>
      </p:sp>
    </p:spTree>
    <p:extLst>
      <p:ext uri="{BB962C8B-B14F-4D97-AF65-F5344CB8AC3E}">
        <p14:creationId xmlns:p14="http://schemas.microsoft.com/office/powerpoint/2010/main" val="23464161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3F248-E4B4-2560-D624-7E456298B6E6}"/>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E4CB3D30-03B0-22A3-C734-EBAD9EA8CA92}"/>
              </a:ext>
            </a:extLst>
          </p:cNvPr>
          <p:cNvSpPr>
            <a:spLocks noGrp="1"/>
          </p:cNvSpPr>
          <p:nvPr>
            <p:ph idx="51"/>
          </p:nvPr>
        </p:nvSpPr>
        <p:spPr/>
        <p:txBody>
          <a:bodyPr/>
          <a:lstStyle/>
          <a:p>
            <a:r>
              <a:rPr lang="en-US" dirty="0"/>
              <a:t>Fit for chemo, high Gleason, extensive/symptomatic </a:t>
            </a:r>
            <a:r>
              <a:rPr lang="en-US" dirty="0" err="1"/>
              <a:t>mets</a:t>
            </a:r>
            <a:r>
              <a:rPr lang="en-US" dirty="0"/>
              <a:t>, liver </a:t>
            </a:r>
            <a:r>
              <a:rPr lang="en-US" dirty="0" err="1"/>
              <a:t>mets</a:t>
            </a:r>
            <a:endParaRPr lang="en-US" dirty="0"/>
          </a:p>
        </p:txBody>
      </p:sp>
      <p:sp>
        <p:nvSpPr>
          <p:cNvPr id="3" name="Title 2">
            <a:extLst>
              <a:ext uri="{FF2B5EF4-FFF2-40B4-BE49-F238E27FC236}">
                <a16:creationId xmlns:a16="http://schemas.microsoft.com/office/drawing/2014/main" id="{E1ACE85B-18C6-6C0A-814B-8A06A0377F15}"/>
              </a:ext>
            </a:extLst>
          </p:cNvPr>
          <p:cNvSpPr>
            <a:spLocks noGrp="1"/>
          </p:cNvSpPr>
          <p:nvPr>
            <p:ph type="title"/>
          </p:nvPr>
        </p:nvSpPr>
        <p:spPr/>
        <p:txBody>
          <a:bodyPr/>
          <a:lstStyle/>
          <a:p>
            <a:r>
              <a:rPr lang="en-US" dirty="0"/>
              <a:t>What are your usual criteria for using ADT with docetaxel and darolutamide for patients with metastatic hormone-sensitive prostate cancer (</a:t>
            </a:r>
            <a:r>
              <a:rPr lang="en-US" dirty="0" err="1"/>
              <a:t>mHSPC</a:t>
            </a:r>
            <a:r>
              <a:rPr lang="en-US" dirty="0"/>
              <a:t>)?</a:t>
            </a:r>
          </a:p>
        </p:txBody>
      </p:sp>
      <p:sp>
        <p:nvSpPr>
          <p:cNvPr id="4" name="Content Placeholder 3">
            <a:extLst>
              <a:ext uri="{FF2B5EF4-FFF2-40B4-BE49-F238E27FC236}">
                <a16:creationId xmlns:a16="http://schemas.microsoft.com/office/drawing/2014/main" id="{9205648C-8280-48E1-A101-D55354A9059C}"/>
              </a:ext>
            </a:extLst>
          </p:cNvPr>
          <p:cNvSpPr>
            <a:spLocks noGrp="1"/>
          </p:cNvSpPr>
          <p:nvPr>
            <p:ph idx="52"/>
          </p:nvPr>
        </p:nvSpPr>
        <p:spPr/>
        <p:txBody>
          <a:bodyPr/>
          <a:lstStyle/>
          <a:p>
            <a:r>
              <a:rPr lang="en-US" dirty="0"/>
              <a:t>High volume, more than 4 metastases </a:t>
            </a:r>
          </a:p>
        </p:txBody>
      </p:sp>
      <p:sp>
        <p:nvSpPr>
          <p:cNvPr id="9" name="Content Placeholder 8">
            <a:extLst>
              <a:ext uri="{FF2B5EF4-FFF2-40B4-BE49-F238E27FC236}">
                <a16:creationId xmlns:a16="http://schemas.microsoft.com/office/drawing/2014/main" id="{638605E9-4B8B-6F03-6303-0B8C8D29B35E}"/>
              </a:ext>
            </a:extLst>
          </p:cNvPr>
          <p:cNvSpPr>
            <a:spLocks noGrp="1"/>
          </p:cNvSpPr>
          <p:nvPr>
            <p:ph idx="53"/>
          </p:nvPr>
        </p:nvSpPr>
        <p:spPr/>
        <p:txBody>
          <a:bodyPr/>
          <a:lstStyle/>
          <a:p>
            <a:r>
              <a:rPr lang="en-US"/>
              <a:t>De novo </a:t>
            </a:r>
            <a:r>
              <a:rPr lang="en-US" dirty="0"/>
              <a:t>presentation, high volume. Or symptomatic bone </a:t>
            </a:r>
            <a:r>
              <a:rPr lang="en-US" dirty="0" err="1"/>
              <a:t>mets</a:t>
            </a:r>
            <a:r>
              <a:rPr lang="en-US" dirty="0"/>
              <a:t> or     high-risk features but not technically high volume</a:t>
            </a:r>
          </a:p>
        </p:txBody>
      </p:sp>
      <p:sp>
        <p:nvSpPr>
          <p:cNvPr id="6" name="Content Placeholder 5">
            <a:extLst>
              <a:ext uri="{FF2B5EF4-FFF2-40B4-BE49-F238E27FC236}">
                <a16:creationId xmlns:a16="http://schemas.microsoft.com/office/drawing/2014/main" id="{011985C9-78E5-3B8F-5CB4-8BD4D3AFFA8E}"/>
              </a:ext>
            </a:extLst>
          </p:cNvPr>
          <p:cNvSpPr>
            <a:spLocks noGrp="1"/>
          </p:cNvSpPr>
          <p:nvPr>
            <p:ph idx="54"/>
          </p:nvPr>
        </p:nvSpPr>
        <p:spPr/>
        <p:txBody>
          <a:bodyPr/>
          <a:lstStyle/>
          <a:p>
            <a:pPr>
              <a:lnSpc>
                <a:spcPts val="1700"/>
              </a:lnSpc>
            </a:pPr>
            <a:r>
              <a:rPr lang="en-US" sz="1700" dirty="0"/>
              <a:t>De novo metastatic disease with ‘high volume’ or other criteria </a:t>
            </a:r>
            <a:br>
              <a:rPr lang="en-US" sz="1700" dirty="0"/>
            </a:br>
            <a:r>
              <a:rPr lang="en-US" sz="1700" dirty="0"/>
              <a:t>(</a:t>
            </a:r>
            <a:r>
              <a:rPr lang="en-US" sz="1700" dirty="0" err="1"/>
              <a:t>ie</a:t>
            </a:r>
            <a:r>
              <a:rPr lang="en-US" sz="1700" dirty="0"/>
              <a:t> tumor suppressor gene loss) consistent with particularly poor </a:t>
            </a:r>
            <a:br>
              <a:rPr lang="en-US" sz="1700" dirty="0"/>
            </a:br>
            <a:r>
              <a:rPr lang="en-US" sz="1700" dirty="0"/>
              <a:t>expected cancer-specific survival. Also age and comorbidities</a:t>
            </a:r>
          </a:p>
        </p:txBody>
      </p:sp>
      <p:sp>
        <p:nvSpPr>
          <p:cNvPr id="7" name="Content Placeholder 6">
            <a:extLst>
              <a:ext uri="{FF2B5EF4-FFF2-40B4-BE49-F238E27FC236}">
                <a16:creationId xmlns:a16="http://schemas.microsoft.com/office/drawing/2014/main" id="{C28E09F8-475B-4749-CF85-46791F0399BA}"/>
              </a:ext>
            </a:extLst>
          </p:cNvPr>
          <p:cNvSpPr>
            <a:spLocks noGrp="1"/>
          </p:cNvSpPr>
          <p:nvPr>
            <p:ph idx="55"/>
          </p:nvPr>
        </p:nvSpPr>
        <p:spPr/>
        <p:txBody>
          <a:bodyPr/>
          <a:lstStyle/>
          <a:p>
            <a:r>
              <a:rPr lang="en-US" dirty="0"/>
              <a:t>High volume, chemo fit, not an abiraterone candidate</a:t>
            </a:r>
          </a:p>
        </p:txBody>
      </p:sp>
      <p:sp>
        <p:nvSpPr>
          <p:cNvPr id="10" name="Content Placeholder 9">
            <a:extLst>
              <a:ext uri="{FF2B5EF4-FFF2-40B4-BE49-F238E27FC236}">
                <a16:creationId xmlns:a16="http://schemas.microsoft.com/office/drawing/2014/main" id="{52EF250A-E297-864A-05A5-662922DE921A}"/>
              </a:ext>
            </a:extLst>
          </p:cNvPr>
          <p:cNvSpPr>
            <a:spLocks noGrp="1"/>
          </p:cNvSpPr>
          <p:nvPr>
            <p:ph idx="56"/>
          </p:nvPr>
        </p:nvSpPr>
        <p:spPr/>
        <p:txBody>
          <a:bodyPr/>
          <a:lstStyle/>
          <a:p>
            <a:r>
              <a:rPr lang="en-US" dirty="0"/>
              <a:t>De novo and high volume disease by CHAARTED criteria</a:t>
            </a:r>
          </a:p>
        </p:txBody>
      </p:sp>
    </p:spTree>
    <p:extLst>
      <p:ext uri="{BB962C8B-B14F-4D97-AF65-F5344CB8AC3E}">
        <p14:creationId xmlns:p14="http://schemas.microsoft.com/office/powerpoint/2010/main" val="30795786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7AF87-3003-797B-B704-A35FADFE4933}"/>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0FE76C81-A8F3-A661-E0B3-3A7E90B55BB1}"/>
              </a:ext>
            </a:extLst>
          </p:cNvPr>
          <p:cNvSpPr>
            <a:spLocks noGrp="1"/>
          </p:cNvSpPr>
          <p:nvPr>
            <p:ph idx="51"/>
          </p:nvPr>
        </p:nvSpPr>
        <p:spPr/>
        <p:txBody>
          <a:bodyPr/>
          <a:lstStyle/>
          <a:p>
            <a:r>
              <a:rPr lang="en-US" dirty="0"/>
              <a:t>Yes</a:t>
            </a:r>
          </a:p>
        </p:txBody>
      </p:sp>
      <p:sp>
        <p:nvSpPr>
          <p:cNvPr id="3" name="Title 2">
            <a:extLst>
              <a:ext uri="{FF2B5EF4-FFF2-40B4-BE49-F238E27FC236}">
                <a16:creationId xmlns:a16="http://schemas.microsoft.com/office/drawing/2014/main" id="{7AB6D6A7-EEEC-8823-4A23-021A768EDE17}"/>
              </a:ext>
            </a:extLst>
          </p:cNvPr>
          <p:cNvSpPr>
            <a:spLocks noGrp="1"/>
          </p:cNvSpPr>
          <p:nvPr>
            <p:ph type="title"/>
          </p:nvPr>
        </p:nvSpPr>
        <p:spPr/>
        <p:txBody>
          <a:bodyPr/>
          <a:lstStyle/>
          <a:p>
            <a:r>
              <a:rPr lang="en-US" dirty="0"/>
              <a:t>Do you use the Decipher Prostate genomic classifier assay in deciding when to administer docetaxel for patients with </a:t>
            </a:r>
            <a:r>
              <a:rPr lang="en-US" dirty="0" err="1"/>
              <a:t>mHSPC</a:t>
            </a:r>
            <a:r>
              <a:rPr lang="en-US" dirty="0"/>
              <a:t>?</a:t>
            </a:r>
          </a:p>
        </p:txBody>
      </p:sp>
      <p:sp>
        <p:nvSpPr>
          <p:cNvPr id="4" name="Content Placeholder 3">
            <a:extLst>
              <a:ext uri="{FF2B5EF4-FFF2-40B4-BE49-F238E27FC236}">
                <a16:creationId xmlns:a16="http://schemas.microsoft.com/office/drawing/2014/main" id="{7586FBE7-8A83-35D7-5CEC-89D519729634}"/>
              </a:ext>
            </a:extLst>
          </p:cNvPr>
          <p:cNvSpPr>
            <a:spLocks noGrp="1"/>
          </p:cNvSpPr>
          <p:nvPr>
            <p:ph idx="52"/>
          </p:nvPr>
        </p:nvSpPr>
        <p:spPr/>
        <p:txBody>
          <a:bodyPr/>
          <a:lstStyle/>
          <a:p>
            <a:r>
              <a:rPr lang="en-US" dirty="0"/>
              <a:t>Not yet, but probably will</a:t>
            </a:r>
          </a:p>
        </p:txBody>
      </p:sp>
      <p:sp>
        <p:nvSpPr>
          <p:cNvPr id="9" name="Content Placeholder 8">
            <a:extLst>
              <a:ext uri="{FF2B5EF4-FFF2-40B4-BE49-F238E27FC236}">
                <a16:creationId xmlns:a16="http://schemas.microsoft.com/office/drawing/2014/main" id="{A87CA923-882E-F250-2017-F5373803E6BE}"/>
              </a:ext>
            </a:extLst>
          </p:cNvPr>
          <p:cNvSpPr>
            <a:spLocks noGrp="1"/>
          </p:cNvSpPr>
          <p:nvPr>
            <p:ph idx="53"/>
          </p:nvPr>
        </p:nvSpPr>
        <p:spPr/>
        <p:txBody>
          <a:bodyPr/>
          <a:lstStyle/>
          <a:p>
            <a:r>
              <a:rPr lang="en-US" dirty="0"/>
              <a:t>No</a:t>
            </a:r>
          </a:p>
        </p:txBody>
      </p:sp>
      <p:sp>
        <p:nvSpPr>
          <p:cNvPr id="6" name="Content Placeholder 5">
            <a:extLst>
              <a:ext uri="{FF2B5EF4-FFF2-40B4-BE49-F238E27FC236}">
                <a16:creationId xmlns:a16="http://schemas.microsoft.com/office/drawing/2014/main" id="{DB492C87-7FB4-8FE6-D8F1-89091404484E}"/>
              </a:ext>
            </a:extLst>
          </p:cNvPr>
          <p:cNvSpPr>
            <a:spLocks noGrp="1"/>
          </p:cNvSpPr>
          <p:nvPr>
            <p:ph idx="54"/>
          </p:nvPr>
        </p:nvSpPr>
        <p:spPr/>
        <p:txBody>
          <a:bodyPr/>
          <a:lstStyle/>
          <a:p>
            <a:r>
              <a:rPr lang="en-US" dirty="0"/>
              <a:t>No</a:t>
            </a:r>
          </a:p>
        </p:txBody>
      </p:sp>
      <p:sp>
        <p:nvSpPr>
          <p:cNvPr id="7" name="Content Placeholder 6">
            <a:extLst>
              <a:ext uri="{FF2B5EF4-FFF2-40B4-BE49-F238E27FC236}">
                <a16:creationId xmlns:a16="http://schemas.microsoft.com/office/drawing/2014/main" id="{2FE71E17-A687-2EDD-B550-E8BE0F69A370}"/>
              </a:ext>
            </a:extLst>
          </p:cNvPr>
          <p:cNvSpPr>
            <a:spLocks noGrp="1"/>
          </p:cNvSpPr>
          <p:nvPr>
            <p:ph idx="55"/>
          </p:nvPr>
        </p:nvSpPr>
        <p:spPr/>
        <p:txBody>
          <a:bodyPr/>
          <a:lstStyle/>
          <a:p>
            <a:r>
              <a:rPr lang="en-US" dirty="0"/>
              <a:t>Yes</a:t>
            </a:r>
          </a:p>
        </p:txBody>
      </p:sp>
      <p:sp>
        <p:nvSpPr>
          <p:cNvPr id="10" name="Content Placeholder 9">
            <a:extLst>
              <a:ext uri="{FF2B5EF4-FFF2-40B4-BE49-F238E27FC236}">
                <a16:creationId xmlns:a16="http://schemas.microsoft.com/office/drawing/2014/main" id="{FEC01EF4-4182-FEF7-ADD0-EDAA23A84F87}"/>
              </a:ext>
            </a:extLst>
          </p:cNvPr>
          <p:cNvSpPr>
            <a:spLocks noGrp="1"/>
          </p:cNvSpPr>
          <p:nvPr>
            <p:ph idx="56"/>
          </p:nvPr>
        </p:nvSpPr>
        <p:spPr/>
        <p:txBody>
          <a:bodyPr/>
          <a:lstStyle/>
          <a:p>
            <a:r>
              <a:rPr lang="en-US" dirty="0"/>
              <a:t>No</a:t>
            </a:r>
          </a:p>
        </p:txBody>
      </p:sp>
    </p:spTree>
    <p:extLst>
      <p:ext uri="{BB962C8B-B14F-4D97-AF65-F5344CB8AC3E}">
        <p14:creationId xmlns:p14="http://schemas.microsoft.com/office/powerpoint/2010/main" val="30341425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D04CC-3E3F-19B4-7216-9033EEE15852}"/>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A629B2EC-C37E-C7C3-D300-9E912D0A01DD}"/>
              </a:ext>
            </a:extLst>
          </p:cNvPr>
          <p:cNvSpPr>
            <a:spLocks noGrp="1" noChangeArrowheads="1"/>
          </p:cNvSpPr>
          <p:nvPr>
            <p:ph type="title"/>
          </p:nvPr>
        </p:nvSpPr>
        <p:spPr>
          <a:xfrm>
            <a:off x="-26623" y="457371"/>
            <a:ext cx="12192000" cy="1143000"/>
          </a:xfrm>
        </p:spPr>
        <p:txBody>
          <a:bodyPr wrap="square" anchor="ctr">
            <a:noAutofit/>
          </a:bodyPr>
          <a:lstStyle/>
          <a:p>
            <a:r>
              <a:rPr lang="en-US" sz="4200" dirty="0"/>
              <a:t>The Implications of Recent Datasets </a:t>
            </a:r>
            <a:br>
              <a:rPr lang="en-US" sz="4200" dirty="0"/>
            </a:br>
            <a:r>
              <a:rPr lang="en-US" sz="4200" dirty="0"/>
              <a:t>for the Current and Future Management </a:t>
            </a:r>
            <a:br>
              <a:rPr lang="en-US" sz="4200" dirty="0"/>
            </a:br>
            <a:r>
              <a:rPr lang="en-US" sz="4200" dirty="0"/>
              <a:t>of Breast Cancer — An ASCO 2026 Review</a:t>
            </a:r>
          </a:p>
        </p:txBody>
      </p:sp>
      <p:sp>
        <p:nvSpPr>
          <p:cNvPr id="2" name="Text Box 6">
            <a:extLst>
              <a:ext uri="{FF2B5EF4-FFF2-40B4-BE49-F238E27FC236}">
                <a16:creationId xmlns:a16="http://schemas.microsoft.com/office/drawing/2014/main" id="{C10CB663-0C19-A8F5-5015-AE4348340551}"/>
              </a:ext>
            </a:extLst>
          </p:cNvPr>
          <p:cNvSpPr txBox="1">
            <a:spLocks noChangeArrowheads="1"/>
          </p:cNvSpPr>
          <p:nvPr/>
        </p:nvSpPr>
        <p:spPr bwMode="auto">
          <a:xfrm>
            <a:off x="0" y="2516939"/>
            <a:ext cx="12192000" cy="9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Thursday, July 30, 2026</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5:00 PM – 6:30 PM ET</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
        <p:nvSpPr>
          <p:cNvPr id="4" name="Text Box 3">
            <a:extLst>
              <a:ext uri="{FF2B5EF4-FFF2-40B4-BE49-F238E27FC236}">
                <a16:creationId xmlns:a16="http://schemas.microsoft.com/office/drawing/2014/main" id="{36900DBF-AD15-9A22-FAD2-9FD8D629E490}"/>
              </a:ext>
            </a:extLst>
          </p:cNvPr>
          <p:cNvSpPr txBox="1">
            <a:spLocks noChangeArrowheads="1"/>
          </p:cNvSpPr>
          <p:nvPr/>
        </p:nvSpPr>
        <p:spPr bwMode="auto">
          <a:xfrm>
            <a:off x="0" y="5715393"/>
            <a:ext cx="121920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6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Neil Love, MD</a:t>
            </a:r>
          </a:p>
        </p:txBody>
      </p:sp>
      <p:sp>
        <p:nvSpPr>
          <p:cNvPr id="5" name="Text Box 7">
            <a:extLst>
              <a:ext uri="{FF2B5EF4-FFF2-40B4-BE49-F238E27FC236}">
                <a16:creationId xmlns:a16="http://schemas.microsoft.com/office/drawing/2014/main" id="{9ECD1843-D328-6CCE-FA09-46FA638062ED}"/>
              </a:ext>
            </a:extLst>
          </p:cNvPr>
          <p:cNvSpPr txBox="1">
            <a:spLocks noChangeArrowheads="1"/>
          </p:cNvSpPr>
          <p:nvPr/>
        </p:nvSpPr>
        <p:spPr bwMode="auto">
          <a:xfrm>
            <a:off x="4647392" y="3710079"/>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6" name="Text Box 6">
            <a:extLst>
              <a:ext uri="{FF2B5EF4-FFF2-40B4-BE49-F238E27FC236}">
                <a16:creationId xmlns:a16="http://schemas.microsoft.com/office/drawing/2014/main" id="{10675203-EA1A-1D06-8BCA-725BF9B7B645}"/>
              </a:ext>
            </a:extLst>
          </p:cNvPr>
          <p:cNvSpPr txBox="1">
            <a:spLocks noChangeArrowheads="1"/>
          </p:cNvSpPr>
          <p:nvPr/>
        </p:nvSpPr>
        <p:spPr bwMode="auto">
          <a:xfrm>
            <a:off x="152400" y="4264592"/>
            <a:ext cx="120396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lvl="0" algn="ctr" defTabSz="914400" eaLnBrk="0" hangingPunct="0">
              <a:lnSpc>
                <a:spcPts val="3440"/>
              </a:lnSpc>
              <a:spcAft>
                <a:spcPts val="0"/>
              </a:spcAft>
              <a:buClr>
                <a:srgbClr val="000000"/>
              </a:buClr>
              <a:buSzPct val="80000"/>
              <a:defRPr/>
            </a:pPr>
            <a:r>
              <a:rPr lang="en-US" altLang="x-none" sz="3200" dirty="0">
                <a:solidFill>
                  <a:srgbClr val="002060"/>
                </a:solidFill>
                <a:latin typeface="Calibri" panose="020F0502020204030204" pitchFamily="34" charset="0"/>
                <a:cs typeface="Calibri" panose="020F0502020204030204" pitchFamily="34" charset="0"/>
              </a:rPr>
              <a:t>Aditya Bardia, MD, MPH</a:t>
            </a:r>
            <a:br>
              <a:rPr lang="en-US" altLang="x-none" sz="3200" dirty="0">
                <a:solidFill>
                  <a:srgbClr val="002060"/>
                </a:solidFill>
                <a:latin typeface="Calibri" panose="020F0502020204030204" pitchFamily="34" charset="0"/>
                <a:cs typeface="Calibri" panose="020F0502020204030204" pitchFamily="34" charset="0"/>
              </a:rPr>
            </a:br>
            <a:r>
              <a:rPr lang="en-US" altLang="x-none" sz="3200" dirty="0">
                <a:solidFill>
                  <a:srgbClr val="002060"/>
                </a:solidFill>
                <a:latin typeface="Calibri" panose="020F0502020204030204" pitchFamily="34" charset="0"/>
                <a:cs typeface="Calibri" panose="020F0502020204030204" pitchFamily="34" charset="0"/>
              </a:rPr>
              <a:t>Kevin </a:t>
            </a: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Kalinsky, MD, MS, FASCO</a:t>
            </a: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Joyce O’Shaughnessy, MD</a:t>
            </a:r>
          </a:p>
        </p:txBody>
      </p:sp>
      <p:sp>
        <p:nvSpPr>
          <p:cNvPr id="3" name="Rectangle 4">
            <a:extLst>
              <a:ext uri="{FF2B5EF4-FFF2-40B4-BE49-F238E27FC236}">
                <a16:creationId xmlns:a16="http://schemas.microsoft.com/office/drawing/2014/main" id="{78E75584-AC07-7628-5180-B160639981F5}"/>
              </a:ext>
            </a:extLst>
          </p:cNvPr>
          <p:cNvSpPr txBox="1">
            <a:spLocks noChangeArrowheads="1"/>
          </p:cNvSpPr>
          <p:nvPr/>
        </p:nvSpPr>
        <p:spPr bwMode="auto">
          <a:xfrm>
            <a:off x="0" y="1809908"/>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A CME/MOC-Accredited Live Webinar</a:t>
            </a:r>
          </a:p>
        </p:txBody>
      </p:sp>
    </p:spTree>
    <p:custDataLst>
      <p:tags r:id="rId1"/>
    </p:custDataLst>
    <p:extLst>
      <p:ext uri="{BB962C8B-B14F-4D97-AF65-F5344CB8AC3E}">
        <p14:creationId xmlns:p14="http://schemas.microsoft.com/office/powerpoint/2010/main" val="37346364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1A98C-EE93-0A49-9377-CD2356126EB8}"/>
              </a:ext>
            </a:extLst>
          </p:cNvPr>
          <p:cNvSpPr>
            <a:spLocks noGrp="1"/>
          </p:cNvSpPr>
          <p:nvPr>
            <p:ph type="title"/>
          </p:nvPr>
        </p:nvSpPr>
        <p:spPr>
          <a:xfrm>
            <a:off x="700061" y="2790056"/>
            <a:ext cx="10791877" cy="1143000"/>
          </a:xfrm>
        </p:spPr>
        <p:txBody>
          <a:bodyPr/>
          <a:lstStyle/>
          <a:p>
            <a:r>
              <a:rPr lang="en-US" sz="3600" i="1" dirty="0"/>
              <a:t>Thank you for joining us! </a:t>
            </a:r>
            <a:br>
              <a:rPr lang="en-US" sz="3600" i="1" dirty="0"/>
            </a:br>
            <a:br>
              <a:rPr lang="en-US" sz="3600" i="1" dirty="0"/>
            </a:br>
            <a:r>
              <a:rPr lang="en-US" sz="3600" i="1" dirty="0"/>
              <a:t>Please take a moment to complete the survey currently up on Zoom. Your feedback is very important to us. </a:t>
            </a:r>
            <a:br>
              <a:rPr lang="en-US" sz="3600" i="1" dirty="0"/>
            </a:br>
            <a:r>
              <a:rPr lang="en-US" sz="3600" i="1" dirty="0"/>
              <a:t>The survey will remain open for </a:t>
            </a:r>
            <a:br>
              <a:rPr lang="en-US" sz="3600" i="1" dirty="0"/>
            </a:br>
            <a:r>
              <a:rPr lang="en-US" sz="3600" i="1" dirty="0"/>
              <a:t>5 minutes after the meeting ends. </a:t>
            </a:r>
            <a:br>
              <a:rPr lang="en-US" sz="3600" i="1" dirty="0"/>
            </a:br>
            <a:br>
              <a:rPr lang="en-US" sz="3600" i="1" dirty="0"/>
            </a:br>
            <a:r>
              <a:rPr lang="en-US" sz="3600" i="1" dirty="0"/>
              <a:t>Information on how to obtain CME, ABIM MOC </a:t>
            </a:r>
            <a:br>
              <a:rPr lang="en-US" sz="3600" i="1" dirty="0"/>
            </a:br>
            <a:r>
              <a:rPr lang="en-US" sz="3600" i="1" dirty="0"/>
              <a:t>and ABS credit is provided in the Zoom chat room. </a:t>
            </a:r>
            <a:br>
              <a:rPr lang="en-US" sz="3600" i="1" dirty="0"/>
            </a:br>
            <a:r>
              <a:rPr lang="en-US" sz="3600" i="1" dirty="0"/>
              <a:t>Attendees will also receive an email in 1 to 3 business days with these instructions.</a:t>
            </a:r>
          </a:p>
        </p:txBody>
      </p:sp>
    </p:spTree>
    <p:extLst>
      <p:ext uri="{BB962C8B-B14F-4D97-AF65-F5344CB8AC3E}">
        <p14:creationId xmlns:p14="http://schemas.microsoft.com/office/powerpoint/2010/main" val="31877580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626B5EF-EA08-4E47-BD9D-1CDAE7383C3B}"/>
              </a:ext>
            </a:extLst>
          </p:cNvPr>
          <p:cNvSpPr txBox="1">
            <a:spLocks/>
          </p:cNvSpPr>
          <p:nvPr/>
        </p:nvSpPr>
        <p:spPr bwMode="auto">
          <a:xfrm>
            <a:off x="0" y="42222"/>
            <a:ext cx="12192000" cy="794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000" b="1">
                <a:solidFill>
                  <a:srgbClr val="BBE0E3"/>
                </a:solidFill>
                <a:latin typeface="+mj-lt"/>
                <a:ea typeface="+mj-ea"/>
                <a:cs typeface="+mj-cs"/>
              </a:defRPr>
            </a:lvl1pPr>
            <a:lvl2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2pPr>
            <a:lvl3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3pPr>
            <a:lvl4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4pPr>
            <a:lvl5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5pPr>
            <a:lvl6pPr marL="457189" algn="l" rtl="0" fontAlgn="base">
              <a:spcBef>
                <a:spcPct val="0"/>
              </a:spcBef>
              <a:spcAft>
                <a:spcPct val="0"/>
              </a:spcAft>
              <a:defRPr sz="2600" b="1">
                <a:solidFill>
                  <a:srgbClr val="EFC53D"/>
                </a:solidFill>
                <a:latin typeface="Arial" charset="0"/>
                <a:ea typeface="ＭＳ Ｐゴシック" charset="0"/>
                <a:cs typeface="ＭＳ Ｐゴシック" charset="0"/>
              </a:defRPr>
            </a:lvl6pPr>
            <a:lvl7pPr marL="914377" algn="l" rtl="0" fontAlgn="base">
              <a:spcBef>
                <a:spcPct val="0"/>
              </a:spcBef>
              <a:spcAft>
                <a:spcPct val="0"/>
              </a:spcAft>
              <a:defRPr sz="2600" b="1">
                <a:solidFill>
                  <a:srgbClr val="EFC53D"/>
                </a:solidFill>
                <a:latin typeface="Arial" charset="0"/>
                <a:ea typeface="ＭＳ Ｐゴシック" charset="0"/>
                <a:cs typeface="ＭＳ Ｐゴシック" charset="0"/>
              </a:defRPr>
            </a:lvl7pPr>
            <a:lvl8pPr marL="1371566" algn="l" rtl="0" fontAlgn="base">
              <a:spcBef>
                <a:spcPct val="0"/>
              </a:spcBef>
              <a:spcAft>
                <a:spcPct val="0"/>
              </a:spcAft>
              <a:defRPr sz="2600" b="1">
                <a:solidFill>
                  <a:srgbClr val="EFC53D"/>
                </a:solidFill>
                <a:latin typeface="Arial" charset="0"/>
                <a:ea typeface="ＭＳ Ｐゴシック" charset="0"/>
                <a:cs typeface="ＭＳ Ｐゴシック" charset="0"/>
              </a:defRPr>
            </a:lvl8pPr>
            <a:lvl9pPr marL="1828754" algn="l" rtl="0" fontAlgn="base">
              <a:spcBef>
                <a:spcPct val="0"/>
              </a:spcBef>
              <a:spcAft>
                <a:spcPct val="0"/>
              </a:spcAft>
              <a:defRPr sz="2600" b="1">
                <a:solidFill>
                  <a:srgbClr val="EFC53D"/>
                </a:solidFill>
                <a:latin typeface="Arial" charset="0"/>
                <a:ea typeface="ＭＳ Ｐゴシック" charset="0"/>
                <a:cs typeface="ＭＳ Ｐゴシック" charset="0"/>
              </a:defRPr>
            </a:lvl9pPr>
          </a:lstStyle>
          <a:p>
            <a:pPr marL="0" marR="0" lvl="0" indent="0" algn="ctr" defTabSz="455613" rtl="0" eaLnBrk="0" fontAlgn="base" latinLnBrk="0" hangingPunct="0">
              <a:lnSpc>
                <a:spcPct val="100000"/>
              </a:lnSpc>
              <a:spcBef>
                <a:spcPts val="1800"/>
              </a:spcBef>
              <a:spcAft>
                <a:spcPct val="0"/>
              </a:spcAft>
              <a:buClrTx/>
              <a:buSzTx/>
              <a:buFontTx/>
              <a:buNone/>
              <a:tabLst/>
              <a:defRPr/>
            </a:pPr>
            <a:r>
              <a:rPr kumimoji="0" lang="en-US" sz="3000" b="1" i="0" u="none" strike="noStrike" kern="0" cap="none" spc="0" normalizeH="0" baseline="0" noProof="0" dirty="0">
                <a:ln>
                  <a:noFill/>
                </a:ln>
                <a:solidFill>
                  <a:srgbClr val="0432FF"/>
                </a:solidFill>
                <a:effectLst/>
                <a:uLnTx/>
                <a:uFillTx/>
                <a:latin typeface="Calibri"/>
                <a:ea typeface="+mj-ea"/>
                <a:cs typeface="+mj-cs"/>
              </a:rPr>
              <a:t>Familiarizing Yourself with the Zoom Interface</a:t>
            </a:r>
            <a:endParaRPr kumimoji="0" lang="en-US" sz="3000" b="1" i="0" u="none" strike="noStrike" kern="0" cap="none" spc="0" normalizeH="0" baseline="0" noProof="0" dirty="0">
              <a:ln>
                <a:noFill/>
              </a:ln>
              <a:solidFill>
                <a:srgbClr val="0432FF"/>
              </a:solidFill>
              <a:effectLst/>
              <a:uLnTx/>
              <a:uFillTx/>
              <a:latin typeface="Arial"/>
              <a:ea typeface="ＭＳ Ｐゴシック"/>
              <a:cs typeface="+mj-cs"/>
            </a:endParaRPr>
          </a:p>
        </p:txBody>
      </p:sp>
      <p:sp>
        <p:nvSpPr>
          <p:cNvPr id="7" name="Title 1">
            <a:extLst>
              <a:ext uri="{FF2B5EF4-FFF2-40B4-BE49-F238E27FC236}">
                <a16:creationId xmlns:a16="http://schemas.microsoft.com/office/drawing/2014/main" id="{A982FD6A-30F0-E743-B6C8-B7B9DD27512C}"/>
              </a:ext>
            </a:extLst>
          </p:cNvPr>
          <p:cNvSpPr txBox="1">
            <a:spLocks/>
          </p:cNvSpPr>
          <p:nvPr/>
        </p:nvSpPr>
        <p:spPr bwMode="auto">
          <a:xfrm>
            <a:off x="-25152" y="836712"/>
            <a:ext cx="12192000" cy="448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000" b="1">
                <a:solidFill>
                  <a:srgbClr val="BBE0E3"/>
                </a:solidFill>
                <a:latin typeface="+mj-lt"/>
                <a:ea typeface="+mj-ea"/>
                <a:cs typeface="+mj-cs"/>
              </a:defRPr>
            </a:lvl1pPr>
            <a:lvl2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2pPr>
            <a:lvl3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3pPr>
            <a:lvl4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4pPr>
            <a:lvl5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5pPr>
            <a:lvl6pPr marL="457189" algn="l" rtl="0" fontAlgn="base">
              <a:spcBef>
                <a:spcPct val="0"/>
              </a:spcBef>
              <a:spcAft>
                <a:spcPct val="0"/>
              </a:spcAft>
              <a:defRPr sz="2600" b="1">
                <a:solidFill>
                  <a:srgbClr val="EFC53D"/>
                </a:solidFill>
                <a:latin typeface="Arial" charset="0"/>
                <a:ea typeface="ＭＳ Ｐゴシック" charset="0"/>
                <a:cs typeface="ＭＳ Ｐゴシック" charset="0"/>
              </a:defRPr>
            </a:lvl6pPr>
            <a:lvl7pPr marL="914377" algn="l" rtl="0" fontAlgn="base">
              <a:spcBef>
                <a:spcPct val="0"/>
              </a:spcBef>
              <a:spcAft>
                <a:spcPct val="0"/>
              </a:spcAft>
              <a:defRPr sz="2600" b="1">
                <a:solidFill>
                  <a:srgbClr val="EFC53D"/>
                </a:solidFill>
                <a:latin typeface="Arial" charset="0"/>
                <a:ea typeface="ＭＳ Ｐゴシック" charset="0"/>
                <a:cs typeface="ＭＳ Ｐゴシック" charset="0"/>
              </a:defRPr>
            </a:lvl7pPr>
            <a:lvl8pPr marL="1371566" algn="l" rtl="0" fontAlgn="base">
              <a:spcBef>
                <a:spcPct val="0"/>
              </a:spcBef>
              <a:spcAft>
                <a:spcPct val="0"/>
              </a:spcAft>
              <a:defRPr sz="2600" b="1">
                <a:solidFill>
                  <a:srgbClr val="EFC53D"/>
                </a:solidFill>
                <a:latin typeface="Arial" charset="0"/>
                <a:ea typeface="ＭＳ Ｐゴシック" charset="0"/>
                <a:cs typeface="ＭＳ Ｐゴシック" charset="0"/>
              </a:defRPr>
            </a:lvl8pPr>
            <a:lvl9pPr marL="1828754" algn="l" rtl="0" fontAlgn="base">
              <a:spcBef>
                <a:spcPct val="0"/>
              </a:spcBef>
              <a:spcAft>
                <a:spcPct val="0"/>
              </a:spcAft>
              <a:defRPr sz="2600" b="1">
                <a:solidFill>
                  <a:srgbClr val="EFC53D"/>
                </a:solidFill>
                <a:latin typeface="Arial" charset="0"/>
                <a:ea typeface="ＭＳ Ｐゴシック" charset="0"/>
                <a:cs typeface="ＭＳ Ｐゴシック" charset="0"/>
              </a:defRPr>
            </a:lvl9pPr>
          </a:lstStyle>
          <a:p>
            <a:pPr marL="0" marR="0" lvl="0" indent="0" algn="ctr" defTabSz="455613" rtl="0" eaLnBrk="0" fontAlgn="base" latinLnBrk="0" hangingPunct="0">
              <a:lnSpc>
                <a:spcPct val="100000"/>
              </a:lnSpc>
              <a:spcBef>
                <a:spcPts val="1800"/>
              </a:spcBef>
              <a:spcAft>
                <a:spcPct val="0"/>
              </a:spcAft>
              <a:buClrTx/>
              <a:buSzTx/>
              <a:buFontTx/>
              <a:buNone/>
              <a:tabLst/>
              <a:defRPr/>
            </a:pPr>
            <a:r>
              <a:rPr kumimoji="0" lang="en-US" sz="3000" b="1" i="0" u="none" strike="noStrike" kern="0" cap="none" spc="0" normalizeH="0" baseline="0" noProof="0" dirty="0">
                <a:ln>
                  <a:noFill/>
                </a:ln>
                <a:solidFill>
                  <a:srgbClr val="F5821F"/>
                </a:solidFill>
                <a:effectLst/>
                <a:uLnTx/>
                <a:uFillTx/>
                <a:latin typeface="Calibri"/>
                <a:ea typeface="+mj-ea"/>
                <a:cs typeface="+mj-cs"/>
              </a:rPr>
              <a:t>Increase chat font size</a:t>
            </a:r>
            <a:endParaRPr kumimoji="0" lang="en-US" sz="3000" b="1" i="0" u="none" strike="noStrike" kern="0" cap="none" spc="0" normalizeH="0" baseline="0" noProof="0" dirty="0">
              <a:ln>
                <a:noFill/>
              </a:ln>
              <a:solidFill>
                <a:srgbClr val="F5821F"/>
              </a:solidFill>
              <a:effectLst/>
              <a:uLnTx/>
              <a:uFillTx/>
              <a:latin typeface="Arial"/>
              <a:ea typeface="ＭＳ Ｐゴシック"/>
              <a:cs typeface="+mj-cs"/>
            </a:endParaRPr>
          </a:p>
        </p:txBody>
      </p:sp>
      <p:pic>
        <p:nvPicPr>
          <p:cNvPr id="10" name="Picture 9">
            <a:extLst>
              <a:ext uri="{FF2B5EF4-FFF2-40B4-BE49-F238E27FC236}">
                <a16:creationId xmlns:a16="http://schemas.microsoft.com/office/drawing/2014/main" id="{4534A379-8283-764D-B6ED-63A02C9F6C9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80258" y="1384098"/>
            <a:ext cx="7831484" cy="4176464"/>
          </a:xfrm>
          <a:prstGeom prst="rect">
            <a:avLst/>
          </a:prstGeom>
          <a:effectLst>
            <a:outerShdw blurRad="50800" dist="38100" dir="2700000" algn="tl" rotWithShape="0">
              <a:prstClr val="black">
                <a:alpha val="40000"/>
              </a:prstClr>
            </a:outerShdw>
          </a:effectLst>
        </p:spPr>
      </p:pic>
      <p:sp>
        <p:nvSpPr>
          <p:cNvPr id="5" name="Down Arrow 4">
            <a:extLst>
              <a:ext uri="{FF2B5EF4-FFF2-40B4-BE49-F238E27FC236}">
                <a16:creationId xmlns:a16="http://schemas.microsoft.com/office/drawing/2014/main" id="{FFE8CDC8-59B1-D040-B4F1-4DE2C67F3286}"/>
              </a:ext>
            </a:extLst>
          </p:cNvPr>
          <p:cNvSpPr/>
          <p:nvPr/>
        </p:nvSpPr>
        <p:spPr bwMode="auto">
          <a:xfrm rot="5400000">
            <a:off x="9732828" y="987584"/>
            <a:ext cx="582980" cy="1001317"/>
          </a:xfrm>
          <a:prstGeom prst="downArrow">
            <a:avLst/>
          </a:pr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Tx/>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11" name="Content Placeholder 2">
            <a:extLst>
              <a:ext uri="{FF2B5EF4-FFF2-40B4-BE49-F238E27FC236}">
                <a16:creationId xmlns:a16="http://schemas.microsoft.com/office/drawing/2014/main" id="{768E8494-886B-134A-BD26-E1A88C4B5FDE}"/>
              </a:ext>
            </a:extLst>
          </p:cNvPr>
          <p:cNvSpPr txBox="1">
            <a:spLocks/>
          </p:cNvSpPr>
          <p:nvPr/>
        </p:nvSpPr>
        <p:spPr>
          <a:xfrm>
            <a:off x="2180258" y="5631511"/>
            <a:ext cx="7831484" cy="787693"/>
          </a:xfrm>
          <a:prstGeom prst="rect">
            <a:avLst/>
          </a:prstGeom>
        </p:spPr>
        <p:txBody>
          <a:bodyPr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ct val="105000"/>
              </a:lnSpc>
              <a:spcBef>
                <a:spcPct val="30000"/>
              </a:spcBef>
              <a:spcAft>
                <a:spcPts val="800"/>
              </a:spcAft>
              <a:buClr>
                <a:srgbClr val="000000"/>
              </a:buClr>
              <a:buSzPct val="100000"/>
              <a:buFont typeface="Arial" pitchFamily="-72" charset="0"/>
              <a:buNone/>
              <a:tabLst/>
              <a:defRPr/>
            </a:pPr>
            <a:r>
              <a:rPr kumimoji="0" lang="en-US" sz="2200" b="1" i="0" u="none" strike="noStrike" kern="0" cap="none" spc="0" normalizeH="0" baseline="0" noProof="0" dirty="0">
                <a:ln>
                  <a:noFill/>
                </a:ln>
                <a:solidFill>
                  <a:srgbClr val="0432FF"/>
                </a:solidFill>
                <a:effectLst/>
                <a:uLnTx/>
                <a:uFillTx/>
                <a:latin typeface="Calibri" charset="0"/>
                <a:ea typeface="MS PGothic" pitchFamily="34" charset="-128"/>
              </a:rPr>
              <a:t>Press Command (for Mac) or Control (for PC) and the + symbol. </a:t>
            </a:r>
            <a:br>
              <a:rPr kumimoji="0" lang="en-US" sz="2200" b="1" i="0" u="none" strike="noStrike" kern="0" cap="none" spc="0" normalizeH="0" baseline="0" noProof="0" dirty="0">
                <a:ln>
                  <a:noFill/>
                </a:ln>
                <a:solidFill>
                  <a:srgbClr val="0432FF"/>
                </a:solidFill>
                <a:effectLst/>
                <a:uLnTx/>
                <a:uFillTx/>
                <a:latin typeface="Calibri" charset="0"/>
                <a:ea typeface="MS PGothic" pitchFamily="34" charset="-128"/>
              </a:rPr>
            </a:br>
            <a:r>
              <a:rPr kumimoji="0" lang="en-US" sz="2200" b="1" i="0" u="none" strike="noStrike" kern="0" cap="none" spc="0" normalizeH="0" baseline="0" noProof="0" dirty="0">
                <a:ln>
                  <a:noFill/>
                </a:ln>
                <a:solidFill>
                  <a:srgbClr val="0432FF"/>
                </a:solidFill>
                <a:effectLst/>
                <a:uLnTx/>
                <a:uFillTx/>
                <a:latin typeface="Calibri" charset="0"/>
                <a:ea typeface="MS PGothic" pitchFamily="34" charset="-128"/>
              </a:rPr>
              <a:t>You may do this as many times as you need for readability.</a:t>
            </a:r>
          </a:p>
        </p:txBody>
      </p:sp>
    </p:spTree>
    <p:extLst>
      <p:ext uri="{BB962C8B-B14F-4D97-AF65-F5344CB8AC3E}">
        <p14:creationId xmlns:p14="http://schemas.microsoft.com/office/powerpoint/2010/main" val="42067743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68A1F-E0C8-8345-834C-C4205BD24BDE}"/>
              </a:ext>
            </a:extLst>
          </p:cNvPr>
          <p:cNvSpPr>
            <a:spLocks noGrp="1"/>
          </p:cNvSpPr>
          <p:nvPr>
            <p:ph type="title"/>
          </p:nvPr>
        </p:nvSpPr>
        <p:spPr/>
        <p:txBody>
          <a:bodyPr/>
          <a:lstStyle/>
          <a:p>
            <a:pPr marL="98425"/>
            <a:r>
              <a:rPr lang="en-US" sz="3600" dirty="0">
                <a:solidFill>
                  <a:srgbClr val="0432FF"/>
                </a:solidFill>
              </a:rPr>
              <a:t>Clinicians in the Audience, Please Complete </a:t>
            </a:r>
            <a:br>
              <a:rPr lang="en-US" sz="3600" dirty="0">
                <a:solidFill>
                  <a:srgbClr val="0432FF"/>
                </a:solidFill>
              </a:rPr>
            </a:br>
            <a:r>
              <a:rPr lang="en-US" sz="3600" dirty="0">
                <a:solidFill>
                  <a:srgbClr val="0432FF"/>
                </a:solidFill>
              </a:rPr>
              <a:t>the Pre- and </a:t>
            </a:r>
            <a:r>
              <a:rPr lang="en-US" sz="3600" dirty="0" err="1">
                <a:solidFill>
                  <a:srgbClr val="0432FF"/>
                </a:solidFill>
              </a:rPr>
              <a:t>Postmeeting</a:t>
            </a:r>
            <a:r>
              <a:rPr lang="en-US" sz="3600" dirty="0">
                <a:solidFill>
                  <a:srgbClr val="0432FF"/>
                </a:solidFill>
              </a:rPr>
              <a:t> Surveys</a:t>
            </a:r>
          </a:p>
        </p:txBody>
      </p:sp>
      <p:grpSp>
        <p:nvGrpSpPr>
          <p:cNvPr id="4" name="Group 3">
            <a:extLst>
              <a:ext uri="{FF2B5EF4-FFF2-40B4-BE49-F238E27FC236}">
                <a16:creationId xmlns:a16="http://schemas.microsoft.com/office/drawing/2014/main" id="{F36745B4-C387-1A4F-82D9-4F45BC74D2AD}"/>
              </a:ext>
            </a:extLst>
          </p:cNvPr>
          <p:cNvGrpSpPr/>
          <p:nvPr/>
        </p:nvGrpSpPr>
        <p:grpSpPr>
          <a:xfrm>
            <a:off x="335360" y="2077917"/>
            <a:ext cx="5606153" cy="2702166"/>
            <a:chOff x="1884536" y="1371599"/>
            <a:chExt cx="8414464" cy="4055773"/>
          </a:xfrm>
        </p:grpSpPr>
        <p:pic>
          <p:nvPicPr>
            <p:cNvPr id="5" name="Picture 4">
              <a:extLst>
                <a:ext uri="{FF2B5EF4-FFF2-40B4-BE49-F238E27FC236}">
                  <a16:creationId xmlns:a16="http://schemas.microsoft.com/office/drawing/2014/main" id="{5C8F3724-7FA1-744D-9584-452E11738AF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84536" y="1371599"/>
              <a:ext cx="8414464" cy="4055773"/>
            </a:xfrm>
            <a:prstGeom prst="rect">
              <a:avLst/>
            </a:prstGeom>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C8EFF560-5F0E-EC4F-85B1-3C25A8FFE71D}"/>
                </a:ext>
              </a:extLst>
            </p:cNvPr>
            <p:cNvSpPr txBox="1"/>
            <p:nvPr/>
          </p:nvSpPr>
          <p:spPr>
            <a:xfrm>
              <a:off x="6640022" y="2097142"/>
              <a:ext cx="648072" cy="115488"/>
            </a:xfrm>
            <a:prstGeom prst="rect">
              <a:avLst/>
            </a:prstGeom>
            <a:solidFill>
              <a:srgbClr val="28874D"/>
            </a:solidFill>
          </p:spPr>
          <p:txBody>
            <a:bodyPr wrap="square" lIns="0" tIns="0" rIns="0" bIns="0" rtlCol="0">
              <a:sp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500" b="0" i="0" u="none" strike="noStrike" kern="1200" cap="none" spc="0" normalizeH="0" baseline="0" noProof="0" dirty="0">
                  <a:ln>
                    <a:noFill/>
                  </a:ln>
                  <a:solidFill>
                    <a:srgbClr val="FFFFFF"/>
                  </a:solidFill>
                  <a:effectLst/>
                  <a:uLnTx/>
                  <a:uFillTx/>
                  <a:latin typeface="Arial" pitchFamily="-72" charset="0"/>
                  <a:ea typeface="MS PGothic" charset="0"/>
                </a:rPr>
                <a:t>Quick Survey</a:t>
              </a:r>
            </a:p>
          </p:txBody>
        </p:sp>
      </p:grpSp>
      <p:pic>
        <p:nvPicPr>
          <p:cNvPr id="8" name="Picture 7">
            <a:extLst>
              <a:ext uri="{FF2B5EF4-FFF2-40B4-BE49-F238E27FC236}">
                <a16:creationId xmlns:a16="http://schemas.microsoft.com/office/drawing/2014/main" id="{1C7FA2F1-EBA0-3347-A308-207557D2D18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29838" y="2077917"/>
            <a:ext cx="5606154" cy="2702166"/>
          </a:xfrm>
          <a:prstGeom prst="rect">
            <a:avLst/>
          </a:prstGeom>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AF756A52-4132-0742-A946-2BB573111BEC}"/>
              </a:ext>
            </a:extLst>
          </p:cNvPr>
          <p:cNvSpPr txBox="1"/>
          <p:nvPr/>
        </p:nvSpPr>
        <p:spPr>
          <a:xfrm>
            <a:off x="9480645" y="2561311"/>
            <a:ext cx="431779" cy="76944"/>
          </a:xfrm>
          <a:prstGeom prst="rect">
            <a:avLst/>
          </a:prstGeom>
          <a:solidFill>
            <a:srgbClr val="28874D"/>
          </a:solidFill>
        </p:spPr>
        <p:txBody>
          <a:bodyPr wrap="square" lIns="0" tIns="0" rIns="0" bIns="0" rtlCol="0">
            <a:sp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500" b="0" i="0" u="none" strike="noStrike" kern="1200" cap="none" spc="0" normalizeH="0" baseline="0" noProof="0" dirty="0">
                <a:ln>
                  <a:noFill/>
                </a:ln>
                <a:solidFill>
                  <a:srgbClr val="FFFFFF"/>
                </a:solidFill>
                <a:effectLst/>
                <a:uLnTx/>
                <a:uFillTx/>
                <a:latin typeface="Arial" pitchFamily="-72" charset="0"/>
                <a:ea typeface="MS PGothic" charset="0"/>
              </a:rPr>
              <a:t>Quick Poll</a:t>
            </a:r>
          </a:p>
        </p:txBody>
      </p:sp>
    </p:spTree>
    <p:extLst>
      <p:ext uri="{BB962C8B-B14F-4D97-AF65-F5344CB8AC3E}">
        <p14:creationId xmlns:p14="http://schemas.microsoft.com/office/powerpoint/2010/main" val="299353084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7892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ADE02-3084-BB11-F06A-4EADC19E4C5F}"/>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8E393DFC-CDC7-4BBC-C291-79A29A89D294}"/>
              </a:ext>
            </a:extLst>
          </p:cNvPr>
          <p:cNvSpPr>
            <a:spLocks noGrp="1" noChangeArrowheads="1"/>
          </p:cNvSpPr>
          <p:nvPr>
            <p:ph type="title"/>
          </p:nvPr>
        </p:nvSpPr>
        <p:spPr>
          <a:xfrm>
            <a:off x="-26623" y="526272"/>
            <a:ext cx="12192000" cy="1143000"/>
          </a:xfrm>
        </p:spPr>
        <p:txBody>
          <a:bodyPr wrap="square" anchor="ctr">
            <a:noAutofit/>
          </a:bodyPr>
          <a:lstStyle/>
          <a:p>
            <a:r>
              <a:rPr lang="en-US" sz="4200" dirty="0"/>
              <a:t>The Implications of Recent Datasets </a:t>
            </a:r>
            <a:br>
              <a:rPr lang="en-US" sz="4200" dirty="0"/>
            </a:br>
            <a:r>
              <a:rPr lang="en-US" sz="4200" dirty="0"/>
              <a:t>for the Current and Future Management </a:t>
            </a:r>
            <a:br>
              <a:rPr lang="en-US" sz="4200" dirty="0"/>
            </a:br>
            <a:r>
              <a:rPr lang="en-US" sz="4200" dirty="0"/>
              <a:t>of Breast Cancer — An ASCO 2026 Review</a:t>
            </a:r>
          </a:p>
        </p:txBody>
      </p:sp>
      <p:sp>
        <p:nvSpPr>
          <p:cNvPr id="2" name="Text Box 6">
            <a:extLst>
              <a:ext uri="{FF2B5EF4-FFF2-40B4-BE49-F238E27FC236}">
                <a16:creationId xmlns:a16="http://schemas.microsoft.com/office/drawing/2014/main" id="{17733CAA-66F6-3E4A-26AD-293D3F486415}"/>
              </a:ext>
            </a:extLst>
          </p:cNvPr>
          <p:cNvSpPr txBox="1">
            <a:spLocks noChangeArrowheads="1"/>
          </p:cNvSpPr>
          <p:nvPr/>
        </p:nvSpPr>
        <p:spPr bwMode="auto">
          <a:xfrm>
            <a:off x="0" y="2551592"/>
            <a:ext cx="12192000" cy="9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Thursday, July 30, 2026</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5:00 PM – 6:30 PM ET</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
        <p:nvSpPr>
          <p:cNvPr id="4" name="Text Box 3">
            <a:extLst>
              <a:ext uri="{FF2B5EF4-FFF2-40B4-BE49-F238E27FC236}">
                <a16:creationId xmlns:a16="http://schemas.microsoft.com/office/drawing/2014/main" id="{01E99595-7D86-7430-16C5-65E72FCEC08C}"/>
              </a:ext>
            </a:extLst>
          </p:cNvPr>
          <p:cNvSpPr txBox="1">
            <a:spLocks noChangeArrowheads="1"/>
          </p:cNvSpPr>
          <p:nvPr/>
        </p:nvSpPr>
        <p:spPr bwMode="auto">
          <a:xfrm>
            <a:off x="0" y="5738253"/>
            <a:ext cx="121920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6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Neil Love, MD</a:t>
            </a:r>
          </a:p>
        </p:txBody>
      </p:sp>
      <p:sp>
        <p:nvSpPr>
          <p:cNvPr id="5" name="Text Box 7">
            <a:extLst>
              <a:ext uri="{FF2B5EF4-FFF2-40B4-BE49-F238E27FC236}">
                <a16:creationId xmlns:a16="http://schemas.microsoft.com/office/drawing/2014/main" id="{636FC35A-AD31-E362-3620-E17D0C179C37}"/>
              </a:ext>
            </a:extLst>
          </p:cNvPr>
          <p:cNvSpPr txBox="1">
            <a:spLocks noChangeArrowheads="1"/>
          </p:cNvSpPr>
          <p:nvPr/>
        </p:nvSpPr>
        <p:spPr bwMode="auto">
          <a:xfrm>
            <a:off x="4647392" y="3727406"/>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6" name="Text Box 6">
            <a:extLst>
              <a:ext uri="{FF2B5EF4-FFF2-40B4-BE49-F238E27FC236}">
                <a16:creationId xmlns:a16="http://schemas.microsoft.com/office/drawing/2014/main" id="{E6A40F53-2140-F8F7-6A0F-F283BB81EDD1}"/>
              </a:ext>
            </a:extLst>
          </p:cNvPr>
          <p:cNvSpPr txBox="1">
            <a:spLocks noChangeArrowheads="1"/>
          </p:cNvSpPr>
          <p:nvPr/>
        </p:nvSpPr>
        <p:spPr bwMode="auto">
          <a:xfrm>
            <a:off x="152400" y="4281919"/>
            <a:ext cx="120396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Aditya Bardia, MD, MPH</a:t>
            </a:r>
            <a:b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Kevin Kalinsky, MD, MS, FASCO</a:t>
            </a: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Joyce O’Shaughnessy, MD</a:t>
            </a:r>
          </a:p>
        </p:txBody>
      </p:sp>
      <p:sp>
        <p:nvSpPr>
          <p:cNvPr id="3" name="Rectangle 4">
            <a:extLst>
              <a:ext uri="{FF2B5EF4-FFF2-40B4-BE49-F238E27FC236}">
                <a16:creationId xmlns:a16="http://schemas.microsoft.com/office/drawing/2014/main" id="{30D171CB-E770-8954-5B11-7A991CD19075}"/>
              </a:ext>
            </a:extLst>
          </p:cNvPr>
          <p:cNvSpPr txBox="1">
            <a:spLocks noChangeArrowheads="1"/>
          </p:cNvSpPr>
          <p:nvPr/>
        </p:nvSpPr>
        <p:spPr bwMode="auto">
          <a:xfrm>
            <a:off x="0" y="1878809"/>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A CME/MOC-Accredited Live Webinar</a:t>
            </a:r>
          </a:p>
        </p:txBody>
      </p:sp>
    </p:spTree>
    <p:custDataLst>
      <p:tags r:id="rId1"/>
    </p:custDataLst>
    <p:extLst>
      <p:ext uri="{BB962C8B-B14F-4D97-AF65-F5344CB8AC3E}">
        <p14:creationId xmlns:p14="http://schemas.microsoft.com/office/powerpoint/2010/main" val="5439352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title"/>
          </p:nvPr>
        </p:nvSpPr>
        <p:spPr>
          <a:xfrm>
            <a:off x="0" y="615178"/>
            <a:ext cx="12192000" cy="1661694"/>
          </a:xfrm>
        </p:spPr>
        <p:txBody>
          <a:bodyPr wrap="square" anchor="ctr">
            <a:noAutofit/>
          </a:bodyPr>
          <a:lstStyle/>
          <a:p>
            <a:r>
              <a:rPr lang="en-US" sz="3800" dirty="0"/>
              <a:t>Integrating New Advances into </a:t>
            </a:r>
            <a:br>
              <a:rPr lang="en-US" sz="3800" dirty="0"/>
            </a:br>
            <a:r>
              <a:rPr lang="en-US" sz="3800" dirty="0"/>
              <a:t>Community Oncology Practice</a:t>
            </a:r>
            <a:br>
              <a:rPr lang="en-US" sz="5400" dirty="0"/>
            </a:br>
            <a:r>
              <a:rPr lang="en-US" sz="3200" i="1" kern="1200" dirty="0">
                <a:solidFill>
                  <a:srgbClr val="002060"/>
                </a:solidFill>
                <a:latin typeface="Calibri" panose="020F0502020204030204" pitchFamily="34" charset="0"/>
                <a:ea typeface="ＭＳ Ｐゴシック" charset="0"/>
                <a:cs typeface="Calibri" panose="020F0502020204030204" pitchFamily="34" charset="0"/>
              </a:rPr>
              <a:t> </a:t>
            </a:r>
            <a:r>
              <a:rPr lang="en-US" sz="2400" i="1" kern="1200" dirty="0">
                <a:solidFill>
                  <a:srgbClr val="002060"/>
                </a:solidFill>
                <a:latin typeface="Calibri" panose="020F0502020204030204" pitchFamily="34" charset="0"/>
                <a:ea typeface="ＭＳ Ｐゴシック" charset="0"/>
                <a:cs typeface="Calibri" panose="020F0502020204030204" pitchFamily="34" charset="0"/>
              </a:rPr>
              <a:t>A </a:t>
            </a:r>
            <a:r>
              <a:rPr lang="en-US" sz="2400" i="1" kern="1200" dirty="0" err="1">
                <a:solidFill>
                  <a:srgbClr val="002060"/>
                </a:solidFill>
                <a:latin typeface="Calibri" panose="020F0502020204030204" pitchFamily="34" charset="0"/>
                <a:ea typeface="ＭＳ Ｐゴシック" charset="0"/>
                <a:cs typeface="Calibri" panose="020F0502020204030204" pitchFamily="34" charset="0"/>
              </a:rPr>
              <a:t>Multitumor</a:t>
            </a:r>
            <a:r>
              <a:rPr lang="en-US" sz="2400" i="1" kern="1200" dirty="0">
                <a:solidFill>
                  <a:srgbClr val="002060"/>
                </a:solidFill>
                <a:latin typeface="Calibri" panose="020F0502020204030204" pitchFamily="34" charset="0"/>
                <a:ea typeface="ＭＳ Ｐゴシック" charset="0"/>
                <a:cs typeface="Calibri" panose="020F0502020204030204" pitchFamily="34" charset="0"/>
              </a:rPr>
              <a:t> Symposium Hosted </a:t>
            </a:r>
            <a:r>
              <a:rPr lang="en-US" sz="2400" i="1" kern="1200">
                <a:solidFill>
                  <a:srgbClr val="002060"/>
                </a:solidFill>
                <a:latin typeface="Calibri" panose="020F0502020204030204" pitchFamily="34" charset="0"/>
                <a:ea typeface="ＭＳ Ｐゴシック" charset="0"/>
                <a:cs typeface="Calibri" panose="020F0502020204030204" pitchFamily="34" charset="0"/>
              </a:rPr>
              <a:t>in Conjunction with </a:t>
            </a:r>
            <a:r>
              <a:rPr lang="en-US" sz="2400" i="1" kern="1200" dirty="0">
                <a:solidFill>
                  <a:srgbClr val="002060"/>
                </a:solidFill>
                <a:latin typeface="Calibri" panose="020F0502020204030204" pitchFamily="34" charset="0"/>
                <a:ea typeface="ＭＳ Ｐゴシック" charset="0"/>
                <a:cs typeface="Calibri" panose="020F0502020204030204" pitchFamily="34" charset="0"/>
              </a:rPr>
              <a:t>the American Oncology Network</a:t>
            </a:r>
            <a:endParaRPr lang="en-US" sz="2400" dirty="0">
              <a:solidFill>
                <a:srgbClr val="002060"/>
              </a:solidFill>
              <a:latin typeface="Calibri" panose="020F0502020204030204" pitchFamily="34" charset="0"/>
              <a:cs typeface="Calibri" panose="020F0502020204030204" pitchFamily="34" charset="0"/>
            </a:endParaRPr>
          </a:p>
        </p:txBody>
      </p:sp>
      <p:sp>
        <p:nvSpPr>
          <p:cNvPr id="11" name="Content Placeholder 2">
            <a:extLst>
              <a:ext uri="{FF2B5EF4-FFF2-40B4-BE49-F238E27FC236}">
                <a16:creationId xmlns:a16="http://schemas.microsoft.com/office/drawing/2014/main" id="{5B387411-4713-41F4-2506-F8A05785EC6F}"/>
              </a:ext>
            </a:extLst>
          </p:cNvPr>
          <p:cNvSpPr txBox="1">
            <a:spLocks/>
          </p:cNvSpPr>
          <p:nvPr/>
        </p:nvSpPr>
        <p:spPr>
          <a:xfrm>
            <a:off x="381000" y="3356992"/>
            <a:ext cx="5570984"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Chronic Lymphocytic Leukemia</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9:05 AM – 9:55 AM CT</a:t>
            </a:r>
          </a:p>
        </p:txBody>
      </p:sp>
      <p:sp>
        <p:nvSpPr>
          <p:cNvPr id="8" name="TextBox 7">
            <a:extLst>
              <a:ext uri="{FF2B5EF4-FFF2-40B4-BE49-F238E27FC236}">
                <a16:creationId xmlns:a16="http://schemas.microsoft.com/office/drawing/2014/main" id="{38EC4158-A55D-415A-969D-A5DF496825B2}"/>
              </a:ext>
            </a:extLst>
          </p:cNvPr>
          <p:cNvSpPr txBox="1"/>
          <p:nvPr/>
        </p:nvSpPr>
        <p:spPr>
          <a:xfrm>
            <a:off x="0" y="2348880"/>
            <a:ext cx="12192000" cy="406522"/>
          </a:xfrm>
          <a:prstGeom prst="rect">
            <a:avLst/>
          </a:prstGeom>
          <a:noFill/>
        </p:spPr>
        <p:txBody>
          <a:bodyPr wrap="square" rtlCol="0">
            <a:spAutoFit/>
          </a:bodyPr>
          <a:lstStyle/>
          <a:p>
            <a:pPr marL="0" marR="0" lvl="0" indent="0" algn="ctr" defTabSz="914400" rtl="0" eaLnBrk="0" fontAlgn="base" latinLnBrk="0" hangingPunct="0">
              <a:lnSpc>
                <a:spcPts val="2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0"/>
                <a:cs typeface="Calibri" panose="020F0502020204030204" pitchFamily="34" charset="0"/>
              </a:rPr>
              <a:t>Saturday, August 22, 2026</a:t>
            </a:r>
          </a:p>
        </p:txBody>
      </p:sp>
      <p:sp>
        <p:nvSpPr>
          <p:cNvPr id="9" name="TextBox 8">
            <a:extLst>
              <a:ext uri="{FF2B5EF4-FFF2-40B4-BE49-F238E27FC236}">
                <a16:creationId xmlns:a16="http://schemas.microsoft.com/office/drawing/2014/main" id="{D4C5E35A-ADB4-1A4C-A9C2-59B6F8D24DC9}"/>
              </a:ext>
            </a:extLst>
          </p:cNvPr>
          <p:cNvSpPr txBox="1"/>
          <p:nvPr/>
        </p:nvSpPr>
        <p:spPr>
          <a:xfrm>
            <a:off x="1066800" y="116632"/>
            <a:ext cx="10058400" cy="504056"/>
          </a:xfrm>
          <a:prstGeom prst="rect">
            <a:avLst/>
          </a:prstGeom>
          <a:solidFill>
            <a:srgbClr val="F39203"/>
          </a:solidFill>
        </p:spPr>
        <p:txBody>
          <a:bodyPr wrap="square" rtlCol="0" anchor="ctr">
            <a:no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Arial" pitchFamily="-72" charset="0"/>
                <a:ea typeface="MS PGothic" charset="0"/>
              </a:rPr>
              <a:t>Join Us In Person or Virtually</a:t>
            </a:r>
          </a:p>
        </p:txBody>
      </p:sp>
      <p:sp>
        <p:nvSpPr>
          <p:cNvPr id="3" name="Text Box 3">
            <a:extLst>
              <a:ext uri="{FF2B5EF4-FFF2-40B4-BE49-F238E27FC236}">
                <a16:creationId xmlns:a16="http://schemas.microsoft.com/office/drawing/2014/main" id="{4FD1EE66-6B35-4923-313E-7E5E403E8439}"/>
              </a:ext>
            </a:extLst>
          </p:cNvPr>
          <p:cNvSpPr txBox="1">
            <a:spLocks noChangeArrowheads="1"/>
          </p:cNvSpPr>
          <p:nvPr/>
        </p:nvSpPr>
        <p:spPr bwMode="auto">
          <a:xfrm>
            <a:off x="6168483" y="5370893"/>
            <a:ext cx="5714999"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140"/>
              </a:lnSpc>
              <a:spcBef>
                <a:spcPct val="0"/>
              </a:spcBef>
              <a:spcAft>
                <a:spcPts val="168"/>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b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br>
            <a:r>
              <a:rPr kumimoji="0" lang="en-US" altLang="x-none" sz="28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Stephen “Fred” Divers, MD</a:t>
            </a:r>
          </a:p>
        </p:txBody>
      </p:sp>
      <p:sp>
        <p:nvSpPr>
          <p:cNvPr id="4" name="Content Placeholder 2">
            <a:extLst>
              <a:ext uri="{FF2B5EF4-FFF2-40B4-BE49-F238E27FC236}">
                <a16:creationId xmlns:a16="http://schemas.microsoft.com/office/drawing/2014/main" id="{FF7F71DD-EFF0-6FC5-5F50-94F98565854F}"/>
              </a:ext>
            </a:extLst>
          </p:cNvPr>
          <p:cNvSpPr txBox="1">
            <a:spLocks/>
          </p:cNvSpPr>
          <p:nvPr/>
        </p:nvSpPr>
        <p:spPr>
          <a:xfrm>
            <a:off x="381000" y="4385871"/>
            <a:ext cx="5570984"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Gastroesophageal Cancers</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9:55 AM – 10:45 AM CT</a:t>
            </a:r>
          </a:p>
        </p:txBody>
      </p:sp>
      <p:sp>
        <p:nvSpPr>
          <p:cNvPr id="5" name="Content Placeholder 2">
            <a:extLst>
              <a:ext uri="{FF2B5EF4-FFF2-40B4-BE49-F238E27FC236}">
                <a16:creationId xmlns:a16="http://schemas.microsoft.com/office/drawing/2014/main" id="{E7180765-4648-D99C-6609-42342D169888}"/>
              </a:ext>
            </a:extLst>
          </p:cNvPr>
          <p:cNvSpPr txBox="1">
            <a:spLocks/>
          </p:cNvSpPr>
          <p:nvPr/>
        </p:nvSpPr>
        <p:spPr>
          <a:xfrm>
            <a:off x="381000" y="5403287"/>
            <a:ext cx="5570984" cy="880239"/>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Gynecologic Cancers</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11:00 AM – 11:50 AM CT</a:t>
            </a:r>
          </a:p>
        </p:txBody>
      </p:sp>
      <p:sp>
        <p:nvSpPr>
          <p:cNvPr id="7" name="Content Placeholder 2">
            <a:extLst>
              <a:ext uri="{FF2B5EF4-FFF2-40B4-BE49-F238E27FC236}">
                <a16:creationId xmlns:a16="http://schemas.microsoft.com/office/drawing/2014/main" id="{D642DFF8-36D5-B868-8D32-6A36951B830D}"/>
              </a:ext>
            </a:extLst>
          </p:cNvPr>
          <p:cNvSpPr txBox="1">
            <a:spLocks/>
          </p:cNvSpPr>
          <p:nvPr/>
        </p:nvSpPr>
        <p:spPr>
          <a:xfrm>
            <a:off x="6168483" y="3356992"/>
            <a:ext cx="5715000"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Diffuse Large B-Cell Lymphoma</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12:40 PM – 1:30 PM CT</a:t>
            </a:r>
          </a:p>
        </p:txBody>
      </p:sp>
      <p:sp>
        <p:nvSpPr>
          <p:cNvPr id="10" name="Content Placeholder 2">
            <a:extLst>
              <a:ext uri="{FF2B5EF4-FFF2-40B4-BE49-F238E27FC236}">
                <a16:creationId xmlns:a16="http://schemas.microsoft.com/office/drawing/2014/main" id="{D865EE3C-F605-FE71-2E97-5F17F4AED81B}"/>
              </a:ext>
            </a:extLst>
          </p:cNvPr>
          <p:cNvSpPr txBox="1">
            <a:spLocks/>
          </p:cNvSpPr>
          <p:nvPr/>
        </p:nvSpPr>
        <p:spPr>
          <a:xfrm>
            <a:off x="6168483" y="4385871"/>
            <a:ext cx="5715000"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Lung Cancer</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1:30 PM – 2:20 PM CT</a:t>
            </a:r>
          </a:p>
        </p:txBody>
      </p:sp>
      <p:sp>
        <p:nvSpPr>
          <p:cNvPr id="13" name="Text Box 6">
            <a:extLst>
              <a:ext uri="{FF2B5EF4-FFF2-40B4-BE49-F238E27FC236}">
                <a16:creationId xmlns:a16="http://schemas.microsoft.com/office/drawing/2014/main" id="{CB8828EA-8305-4E51-2B73-B36133B3C04B}"/>
              </a:ext>
            </a:extLst>
          </p:cNvPr>
          <p:cNvSpPr txBox="1">
            <a:spLocks noChangeArrowheads="1"/>
          </p:cNvSpPr>
          <p:nvPr/>
        </p:nvSpPr>
        <p:spPr bwMode="auto">
          <a:xfrm>
            <a:off x="0" y="2772697"/>
            <a:ext cx="121920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ct val="0"/>
              </a:spcAft>
              <a:buClrTx/>
              <a:buSzTx/>
              <a:buFontTx/>
              <a:buNone/>
              <a:tabLst/>
              <a:defRPr/>
            </a:pPr>
            <a:r>
              <a:rPr kumimoji="0" lang="en-US" sz="3000" b="0"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JW Marriott Nashville | Nashville, Tennessee</a:t>
            </a:r>
            <a:endParaRPr kumimoji="0" lang="en-US" sz="3000" b="0"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Tree>
    <p:custDataLst>
      <p:tags r:id="rId1"/>
    </p:custDataLst>
    <p:extLst>
      <p:ext uri="{BB962C8B-B14F-4D97-AF65-F5344CB8AC3E}">
        <p14:creationId xmlns:p14="http://schemas.microsoft.com/office/powerpoint/2010/main" val="40451615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67D96-7E57-81F7-CA92-9B01625ECE09}"/>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7E1F107C-0A58-70CF-F908-0EDA2C9EAB19}"/>
              </a:ext>
            </a:extLst>
          </p:cNvPr>
          <p:cNvSpPr>
            <a:spLocks noGrp="1" noChangeArrowheads="1"/>
          </p:cNvSpPr>
          <p:nvPr>
            <p:ph type="title"/>
          </p:nvPr>
        </p:nvSpPr>
        <p:spPr>
          <a:xfrm>
            <a:off x="-26623" y="526272"/>
            <a:ext cx="12192000" cy="1143000"/>
          </a:xfrm>
        </p:spPr>
        <p:txBody>
          <a:bodyPr wrap="square" anchor="ctr">
            <a:noAutofit/>
          </a:bodyPr>
          <a:lstStyle/>
          <a:p>
            <a:r>
              <a:rPr lang="en-US" sz="4200" dirty="0"/>
              <a:t>The Implications of Recent Datasets for </a:t>
            </a:r>
            <a:br>
              <a:rPr lang="en-US" sz="4200" dirty="0"/>
            </a:br>
            <a:r>
              <a:rPr lang="en-US" sz="4200" dirty="0"/>
              <a:t>the Current and Future Management of </a:t>
            </a:r>
            <a:br>
              <a:rPr lang="en-US" sz="4200" dirty="0"/>
            </a:br>
            <a:r>
              <a:rPr lang="en-US" sz="4200" dirty="0"/>
              <a:t>Gynecologic Cancers — An ASCO 2026 Review</a:t>
            </a:r>
          </a:p>
        </p:txBody>
      </p:sp>
      <p:sp>
        <p:nvSpPr>
          <p:cNvPr id="2" name="Text Box 6">
            <a:extLst>
              <a:ext uri="{FF2B5EF4-FFF2-40B4-BE49-F238E27FC236}">
                <a16:creationId xmlns:a16="http://schemas.microsoft.com/office/drawing/2014/main" id="{D604D3AF-ABE0-6F95-9204-75E01E84E3F4}"/>
              </a:ext>
            </a:extLst>
          </p:cNvPr>
          <p:cNvSpPr txBox="1">
            <a:spLocks noChangeArrowheads="1"/>
          </p:cNvSpPr>
          <p:nvPr/>
        </p:nvSpPr>
        <p:spPr bwMode="auto">
          <a:xfrm>
            <a:off x="0" y="2758421"/>
            <a:ext cx="12192000" cy="9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Wednesday, August 26, 2026</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5:00 PM – 6:00 PM ET</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
        <p:nvSpPr>
          <p:cNvPr id="4" name="Text Box 3">
            <a:extLst>
              <a:ext uri="{FF2B5EF4-FFF2-40B4-BE49-F238E27FC236}">
                <a16:creationId xmlns:a16="http://schemas.microsoft.com/office/drawing/2014/main" id="{6BA50D8E-0B0B-0716-4065-F371120296D4}"/>
              </a:ext>
            </a:extLst>
          </p:cNvPr>
          <p:cNvSpPr txBox="1">
            <a:spLocks noChangeArrowheads="1"/>
          </p:cNvSpPr>
          <p:nvPr/>
        </p:nvSpPr>
        <p:spPr bwMode="auto">
          <a:xfrm>
            <a:off x="0" y="5504078"/>
            <a:ext cx="121920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6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Neil Love, MD</a:t>
            </a:r>
          </a:p>
        </p:txBody>
      </p:sp>
      <p:sp>
        <p:nvSpPr>
          <p:cNvPr id="5" name="Text Box 7">
            <a:extLst>
              <a:ext uri="{FF2B5EF4-FFF2-40B4-BE49-F238E27FC236}">
                <a16:creationId xmlns:a16="http://schemas.microsoft.com/office/drawing/2014/main" id="{80438C6B-08CD-C048-FA5B-127456362369}"/>
              </a:ext>
            </a:extLst>
          </p:cNvPr>
          <p:cNvSpPr txBox="1">
            <a:spLocks noChangeArrowheads="1"/>
          </p:cNvSpPr>
          <p:nvPr/>
        </p:nvSpPr>
        <p:spPr bwMode="auto">
          <a:xfrm>
            <a:off x="4647392" y="4082659"/>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6" name="Text Box 6">
            <a:extLst>
              <a:ext uri="{FF2B5EF4-FFF2-40B4-BE49-F238E27FC236}">
                <a16:creationId xmlns:a16="http://schemas.microsoft.com/office/drawing/2014/main" id="{43ED8D2F-C545-18C1-E985-693BCE08234E}"/>
              </a:ext>
            </a:extLst>
          </p:cNvPr>
          <p:cNvSpPr txBox="1">
            <a:spLocks noChangeArrowheads="1"/>
          </p:cNvSpPr>
          <p:nvPr/>
        </p:nvSpPr>
        <p:spPr bwMode="auto">
          <a:xfrm>
            <a:off x="152400" y="4637172"/>
            <a:ext cx="120396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1"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Faculty to be announced</a:t>
            </a:r>
          </a:p>
        </p:txBody>
      </p:sp>
      <p:sp>
        <p:nvSpPr>
          <p:cNvPr id="3" name="Rectangle 4">
            <a:extLst>
              <a:ext uri="{FF2B5EF4-FFF2-40B4-BE49-F238E27FC236}">
                <a16:creationId xmlns:a16="http://schemas.microsoft.com/office/drawing/2014/main" id="{0557328F-A4F4-8A83-5AE4-EF4ADAD57CD1}"/>
              </a:ext>
            </a:extLst>
          </p:cNvPr>
          <p:cNvSpPr txBox="1">
            <a:spLocks noChangeArrowheads="1"/>
          </p:cNvSpPr>
          <p:nvPr/>
        </p:nvSpPr>
        <p:spPr bwMode="auto">
          <a:xfrm>
            <a:off x="0" y="1944898"/>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A CME/MOC-Accredited Live Webinar</a:t>
            </a:r>
          </a:p>
        </p:txBody>
      </p:sp>
    </p:spTree>
    <p:custDataLst>
      <p:tags r:id="rId1"/>
    </p:custDataLst>
    <p:extLst>
      <p:ext uri="{BB962C8B-B14F-4D97-AF65-F5344CB8AC3E}">
        <p14:creationId xmlns:p14="http://schemas.microsoft.com/office/powerpoint/2010/main" val="23834040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67D96-7E57-81F7-CA92-9B01625ECE09}"/>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7E1F107C-0A58-70CF-F908-0EDA2C9EAB19}"/>
              </a:ext>
            </a:extLst>
          </p:cNvPr>
          <p:cNvSpPr>
            <a:spLocks noGrp="1" noChangeArrowheads="1"/>
          </p:cNvSpPr>
          <p:nvPr>
            <p:ph type="title"/>
          </p:nvPr>
        </p:nvSpPr>
        <p:spPr>
          <a:xfrm>
            <a:off x="-26623" y="526272"/>
            <a:ext cx="12192000" cy="1143000"/>
          </a:xfrm>
        </p:spPr>
        <p:txBody>
          <a:bodyPr wrap="square" anchor="ctr">
            <a:noAutofit/>
          </a:bodyPr>
          <a:lstStyle/>
          <a:p>
            <a:r>
              <a:rPr lang="en-US" sz="4200" dirty="0"/>
              <a:t>Data + Perspectives: Investigators </a:t>
            </a:r>
            <a:br>
              <a:rPr lang="en-US" sz="4200" dirty="0"/>
            </a:br>
            <a:r>
              <a:rPr lang="en-US" sz="4200" dirty="0"/>
              <a:t>Discuss the Optimal Management of </a:t>
            </a:r>
            <a:br>
              <a:rPr lang="en-US" sz="4200" dirty="0"/>
            </a:br>
            <a:r>
              <a:rPr lang="en-US" sz="4200" dirty="0"/>
              <a:t>Relapsed/Refractory Multiple Myeloma</a:t>
            </a:r>
          </a:p>
        </p:txBody>
      </p:sp>
      <p:sp>
        <p:nvSpPr>
          <p:cNvPr id="2" name="Text Box 6">
            <a:extLst>
              <a:ext uri="{FF2B5EF4-FFF2-40B4-BE49-F238E27FC236}">
                <a16:creationId xmlns:a16="http://schemas.microsoft.com/office/drawing/2014/main" id="{D604D3AF-ABE0-6F95-9204-75E01E84E3F4}"/>
              </a:ext>
            </a:extLst>
          </p:cNvPr>
          <p:cNvSpPr txBox="1">
            <a:spLocks noChangeArrowheads="1"/>
          </p:cNvSpPr>
          <p:nvPr/>
        </p:nvSpPr>
        <p:spPr bwMode="auto">
          <a:xfrm>
            <a:off x="0" y="3016177"/>
            <a:ext cx="12192000" cy="9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Wednesday, September 9, 2026</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11:56 AM – 12:56 PM CT</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
        <p:nvSpPr>
          <p:cNvPr id="4" name="Text Box 3">
            <a:extLst>
              <a:ext uri="{FF2B5EF4-FFF2-40B4-BE49-F238E27FC236}">
                <a16:creationId xmlns:a16="http://schemas.microsoft.com/office/drawing/2014/main" id="{6BA50D8E-0B0B-0716-4065-F371120296D4}"/>
              </a:ext>
            </a:extLst>
          </p:cNvPr>
          <p:cNvSpPr txBox="1">
            <a:spLocks noChangeArrowheads="1"/>
          </p:cNvSpPr>
          <p:nvPr/>
        </p:nvSpPr>
        <p:spPr bwMode="auto">
          <a:xfrm>
            <a:off x="0" y="5738253"/>
            <a:ext cx="121920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6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Robert Z Orlowski, MD, PhD</a:t>
            </a:r>
          </a:p>
        </p:txBody>
      </p:sp>
      <p:sp>
        <p:nvSpPr>
          <p:cNvPr id="5" name="Text Box 7">
            <a:extLst>
              <a:ext uri="{FF2B5EF4-FFF2-40B4-BE49-F238E27FC236}">
                <a16:creationId xmlns:a16="http://schemas.microsoft.com/office/drawing/2014/main" id="{80438C6B-08CD-C048-FA5B-127456362369}"/>
              </a:ext>
            </a:extLst>
          </p:cNvPr>
          <p:cNvSpPr txBox="1">
            <a:spLocks noChangeArrowheads="1"/>
          </p:cNvSpPr>
          <p:nvPr/>
        </p:nvSpPr>
        <p:spPr bwMode="auto">
          <a:xfrm>
            <a:off x="4647392" y="4082659"/>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6" name="Text Box 6">
            <a:extLst>
              <a:ext uri="{FF2B5EF4-FFF2-40B4-BE49-F238E27FC236}">
                <a16:creationId xmlns:a16="http://schemas.microsoft.com/office/drawing/2014/main" id="{43ED8D2F-C545-18C1-E985-693BCE08234E}"/>
              </a:ext>
            </a:extLst>
          </p:cNvPr>
          <p:cNvSpPr txBox="1">
            <a:spLocks noChangeArrowheads="1"/>
          </p:cNvSpPr>
          <p:nvPr/>
        </p:nvSpPr>
        <p:spPr bwMode="auto">
          <a:xfrm>
            <a:off x="152400" y="4637172"/>
            <a:ext cx="120396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Noopur Raje, MD</a:t>
            </a: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Paul G Richardson, MD</a:t>
            </a:r>
          </a:p>
        </p:txBody>
      </p:sp>
      <p:sp>
        <p:nvSpPr>
          <p:cNvPr id="3" name="Rectangle 4">
            <a:extLst>
              <a:ext uri="{FF2B5EF4-FFF2-40B4-BE49-F238E27FC236}">
                <a16:creationId xmlns:a16="http://schemas.microsoft.com/office/drawing/2014/main" id="{0557328F-A4F4-8A83-5AE4-EF4ADAD57CD1}"/>
              </a:ext>
            </a:extLst>
          </p:cNvPr>
          <p:cNvSpPr txBox="1">
            <a:spLocks noChangeArrowheads="1"/>
          </p:cNvSpPr>
          <p:nvPr/>
        </p:nvSpPr>
        <p:spPr bwMode="auto">
          <a:xfrm>
            <a:off x="0" y="2090991"/>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A CME-Accredited Satellite Symposium During the </a:t>
            </a:r>
            <a:b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b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Society of Hematologic Oncology 2026 Annual Meeting</a:t>
            </a:r>
          </a:p>
        </p:txBody>
      </p:sp>
    </p:spTree>
    <p:custDataLst>
      <p:tags r:id="rId1"/>
    </p:custDataLst>
    <p:extLst>
      <p:ext uri="{BB962C8B-B14F-4D97-AF65-F5344CB8AC3E}">
        <p14:creationId xmlns:p14="http://schemas.microsoft.com/office/powerpoint/2010/main" val="136023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469AF-C49F-63F6-3244-464BF773CCE6}"/>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DA2ED102-B9AE-A183-93C8-6DB2B0C752C8}"/>
              </a:ext>
            </a:extLst>
          </p:cNvPr>
          <p:cNvSpPr>
            <a:spLocks noGrp="1" noChangeArrowheads="1"/>
          </p:cNvSpPr>
          <p:nvPr>
            <p:ph type="title"/>
          </p:nvPr>
        </p:nvSpPr>
        <p:spPr>
          <a:xfrm>
            <a:off x="-13312" y="65242"/>
            <a:ext cx="12192000" cy="728190"/>
          </a:xfrm>
        </p:spPr>
        <p:txBody>
          <a:bodyPr wrap="square" anchor="ctr">
            <a:noAutofit/>
          </a:bodyPr>
          <a:lstStyle/>
          <a:p>
            <a:r>
              <a:rPr lang="en-US" sz="3400" dirty="0"/>
              <a:t>Grand Rounds</a:t>
            </a:r>
          </a:p>
        </p:txBody>
      </p:sp>
      <p:sp>
        <p:nvSpPr>
          <p:cNvPr id="13" name="Text Box 7">
            <a:extLst>
              <a:ext uri="{FF2B5EF4-FFF2-40B4-BE49-F238E27FC236}">
                <a16:creationId xmlns:a16="http://schemas.microsoft.com/office/drawing/2014/main" id="{1A554EAD-7508-69D1-3B9D-671125D7A85F}"/>
              </a:ext>
            </a:extLst>
          </p:cNvPr>
          <p:cNvSpPr txBox="1">
            <a:spLocks noChangeArrowheads="1"/>
          </p:cNvSpPr>
          <p:nvPr/>
        </p:nvSpPr>
        <p:spPr bwMode="auto">
          <a:xfrm>
            <a:off x="3872484" y="2052137"/>
            <a:ext cx="442040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Three Series</a:t>
            </a:r>
          </a:p>
        </p:txBody>
      </p:sp>
      <p:grpSp>
        <p:nvGrpSpPr>
          <p:cNvPr id="7" name="Group 6">
            <a:extLst>
              <a:ext uri="{FF2B5EF4-FFF2-40B4-BE49-F238E27FC236}">
                <a16:creationId xmlns:a16="http://schemas.microsoft.com/office/drawing/2014/main" id="{DAE65AC0-2A0A-767B-07BA-98F3B8EE28BF}"/>
              </a:ext>
            </a:extLst>
          </p:cNvPr>
          <p:cNvGrpSpPr/>
          <p:nvPr/>
        </p:nvGrpSpPr>
        <p:grpSpPr>
          <a:xfrm>
            <a:off x="3234923" y="1239108"/>
            <a:ext cx="5695530" cy="672783"/>
            <a:chOff x="3248235" y="1239108"/>
            <a:chExt cx="5695530" cy="672783"/>
          </a:xfrm>
        </p:grpSpPr>
        <p:sp>
          <p:nvSpPr>
            <p:cNvPr id="5" name="Content Placeholder 2">
              <a:extLst>
                <a:ext uri="{FF2B5EF4-FFF2-40B4-BE49-F238E27FC236}">
                  <a16:creationId xmlns:a16="http://schemas.microsoft.com/office/drawing/2014/main" id="{FA3033D2-6C61-0B98-06ED-0C69A0322421}"/>
                </a:ext>
              </a:extLst>
            </p:cNvPr>
            <p:cNvSpPr txBox="1">
              <a:spLocks/>
            </p:cNvSpPr>
            <p:nvPr/>
          </p:nvSpPr>
          <p:spPr>
            <a:xfrm>
              <a:off x="3248235" y="1239108"/>
              <a:ext cx="5695529" cy="672783"/>
            </a:xfrm>
            <a:prstGeom prst="rect">
              <a:avLst/>
            </a:prstGeom>
            <a:solidFill>
              <a:srgbClr val="E9F1FC"/>
            </a:solidFill>
            <a:ln w="12700">
              <a:solidFill>
                <a:schemeClr val="bg1"/>
              </a:solidFill>
            </a:ln>
          </p:spPr>
          <p:txBody>
            <a:bodyPr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2800"/>
                </a:lnSpc>
                <a:spcBef>
                  <a:spcPts val="600"/>
                </a:spcBef>
                <a:spcAft>
                  <a:spcPts val="0"/>
                </a:spcAft>
                <a:buClr>
                  <a:srgbClr val="000000"/>
                </a:buClr>
                <a:buSzPct val="100000"/>
                <a:buFont typeface="Arial" pitchFamily="-72" charset="0"/>
                <a:buNone/>
                <a:tabLst/>
                <a:defRPr/>
              </a:pPr>
              <a:endParaRPr kumimoji="0" lang="en-US" sz="2800" b="1" i="0" u="none" strike="noStrike" kern="0" cap="none" spc="0" normalizeH="0" baseline="0" noProof="0" dirty="0">
                <a:ln>
                  <a:noFill/>
                </a:ln>
                <a:solidFill>
                  <a:srgbClr val="015593"/>
                </a:solidFill>
                <a:effectLst/>
                <a:uLnTx/>
                <a:uFillTx/>
                <a:latin typeface="Calibri" charset="0"/>
                <a:ea typeface="MS PGothic" pitchFamily="34" charset="-128"/>
              </a:endParaRPr>
            </a:p>
          </p:txBody>
        </p:sp>
        <p:sp>
          <p:nvSpPr>
            <p:cNvPr id="6" name="Text Box 6">
              <a:extLst>
                <a:ext uri="{FF2B5EF4-FFF2-40B4-BE49-F238E27FC236}">
                  <a16:creationId xmlns:a16="http://schemas.microsoft.com/office/drawing/2014/main" id="{95BF6098-B69F-2976-6184-978807A81284}"/>
                </a:ext>
              </a:extLst>
            </p:cNvPr>
            <p:cNvSpPr txBox="1">
              <a:spLocks noChangeArrowheads="1"/>
            </p:cNvSpPr>
            <p:nvPr/>
          </p:nvSpPr>
          <p:spPr bwMode="auto">
            <a:xfrm>
              <a:off x="3248235" y="1327115"/>
              <a:ext cx="569553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Regional Activities</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grpSp>
      <p:sp>
        <p:nvSpPr>
          <p:cNvPr id="8" name="Rectangle 4">
            <a:extLst>
              <a:ext uri="{FF2B5EF4-FFF2-40B4-BE49-F238E27FC236}">
                <a16:creationId xmlns:a16="http://schemas.microsoft.com/office/drawing/2014/main" id="{28940AD1-D551-9CBA-5A02-05AFCDC3376D}"/>
              </a:ext>
            </a:extLst>
          </p:cNvPr>
          <p:cNvSpPr txBox="1">
            <a:spLocks noChangeArrowheads="1"/>
          </p:cNvSpPr>
          <p:nvPr/>
        </p:nvSpPr>
        <p:spPr bwMode="auto">
          <a:xfrm>
            <a:off x="-13312" y="543983"/>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CME/MOC-Accredited Interactive Series</a:t>
            </a:r>
          </a:p>
        </p:txBody>
      </p:sp>
      <p:sp>
        <p:nvSpPr>
          <p:cNvPr id="2" name="Text Box 6">
            <a:extLst>
              <a:ext uri="{FF2B5EF4-FFF2-40B4-BE49-F238E27FC236}">
                <a16:creationId xmlns:a16="http://schemas.microsoft.com/office/drawing/2014/main" id="{2A652CA5-B67E-8F76-EDAB-BF6D1C0EC262}"/>
              </a:ext>
            </a:extLst>
          </p:cNvPr>
          <p:cNvSpPr txBox="1">
            <a:spLocks noChangeArrowheads="1"/>
          </p:cNvSpPr>
          <p:nvPr/>
        </p:nvSpPr>
        <p:spPr bwMode="auto">
          <a:xfrm>
            <a:off x="4165600" y="2659448"/>
            <a:ext cx="3462455" cy="2137703"/>
          </a:xfrm>
          <a:prstGeom prst="rect">
            <a:avLst/>
          </a:prstGeom>
          <a:solidFill>
            <a:srgbClr val="C6DFE9"/>
          </a:solidFill>
          <a:ln w="12700">
            <a:solidFill>
              <a:schemeClr val="bg1"/>
            </a:solidFill>
            <a:miter lim="800000"/>
            <a:headEnd type="none" w="sm" len="sm"/>
            <a:tailEnd type="none" w="sm" len="sm"/>
          </a:ln>
        </p:spPr>
        <p:txBody>
          <a:bodyPr lIns="0" tIns="0" rIns="0" bIns="0" numCol="1" anchor="ctr" anchorCtr="0">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Optimizing the Use of </a:t>
            </a:r>
            <a:b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Novel Therapies for Patients with Diffuse Large B-Cell Lymphoma</a:t>
            </a:r>
          </a:p>
        </p:txBody>
      </p:sp>
      <p:sp>
        <p:nvSpPr>
          <p:cNvPr id="4" name="Text Box 7">
            <a:extLst>
              <a:ext uri="{FF2B5EF4-FFF2-40B4-BE49-F238E27FC236}">
                <a16:creationId xmlns:a16="http://schemas.microsoft.com/office/drawing/2014/main" id="{78CB5B62-E116-51CE-CB70-A631AC04D1B0}"/>
              </a:ext>
            </a:extLst>
          </p:cNvPr>
          <p:cNvSpPr txBox="1">
            <a:spLocks noChangeArrowheads="1"/>
          </p:cNvSpPr>
          <p:nvPr/>
        </p:nvSpPr>
        <p:spPr bwMode="auto">
          <a:xfrm>
            <a:off x="609601" y="5013175"/>
            <a:ext cx="10599854" cy="1657117"/>
          </a:xfrm>
          <a:prstGeom prst="rect">
            <a:avLst/>
          </a:prstGeom>
          <a:solidFill>
            <a:srgbClr val="0432FF"/>
          </a:solidFill>
          <a:ln>
            <a:noFill/>
          </a:ln>
        </p:spPr>
        <p:txBody>
          <a:bodyPr wrap="square" lIns="0" tIns="0" rIns="0" bIns="0" anchor="ctr">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t>Host a 1-hour session at your institution: </a:t>
            </a:r>
            <a:b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br>
            <a: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t>Email </a:t>
            </a:r>
            <a:r>
              <a:rPr kumimoji="0" lang="en-US" altLang="x-none" sz="3200" b="1" i="0" u="sng" strike="noStrike" kern="1200" cap="none" spc="0" normalizeH="0" baseline="0" noProof="0" dirty="0" err="1">
                <a:ln>
                  <a:noFill/>
                </a:ln>
                <a:solidFill>
                  <a:srgbClr val="E3EDF1"/>
                </a:solidFill>
                <a:effectLst/>
                <a:uLnTx/>
                <a:uFillTx/>
                <a:latin typeface="Calibri" panose="020F0502020204030204" pitchFamily="34" charset="0"/>
                <a:ea typeface="ＭＳ Ｐゴシック" charset="-128"/>
                <a:cs typeface="Calibri" panose="020F0502020204030204" pitchFamily="34" charset="0"/>
              </a:rPr>
              <a:t>Meetings@ResearchToPractice.com</a:t>
            </a:r>
            <a:b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br>
            <a: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t> or call (800) 233-6153</a:t>
            </a:r>
          </a:p>
        </p:txBody>
      </p:sp>
      <p:sp>
        <p:nvSpPr>
          <p:cNvPr id="3" name="Text Box 6">
            <a:extLst>
              <a:ext uri="{FF2B5EF4-FFF2-40B4-BE49-F238E27FC236}">
                <a16:creationId xmlns:a16="http://schemas.microsoft.com/office/drawing/2014/main" id="{29A0F1FA-2643-3DD0-76D0-3D97D88DDEF5}"/>
              </a:ext>
            </a:extLst>
          </p:cNvPr>
          <p:cNvSpPr txBox="1">
            <a:spLocks noChangeArrowheads="1"/>
          </p:cNvSpPr>
          <p:nvPr/>
        </p:nvSpPr>
        <p:spPr bwMode="auto">
          <a:xfrm>
            <a:off x="7747000" y="2659448"/>
            <a:ext cx="3462454" cy="2137703"/>
          </a:xfrm>
          <a:prstGeom prst="rect">
            <a:avLst/>
          </a:prstGeom>
          <a:solidFill>
            <a:srgbClr val="C6DFE9"/>
          </a:solidFill>
          <a:ln w="12700">
            <a:solidFill>
              <a:schemeClr val="bg1"/>
            </a:solidFill>
            <a:miter lim="800000"/>
            <a:headEnd type="none" w="sm" len="sm"/>
            <a:tailEnd type="none" w="sm" len="sm"/>
          </a:ln>
        </p:spPr>
        <p:txBody>
          <a:bodyPr lIns="0" tIns="0" rIns="0" bIns="0" numCol="1" anchor="ctr" anchorCtr="0">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Optimizing Therapy for Patients with Hormone Receptor-Positive </a:t>
            </a:r>
            <a:b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Localized Breast Cancer</a:t>
            </a:r>
          </a:p>
        </p:txBody>
      </p:sp>
      <p:sp>
        <p:nvSpPr>
          <p:cNvPr id="9" name="Text Box 6">
            <a:extLst>
              <a:ext uri="{FF2B5EF4-FFF2-40B4-BE49-F238E27FC236}">
                <a16:creationId xmlns:a16="http://schemas.microsoft.com/office/drawing/2014/main" id="{C2EC936A-E251-89D3-C46C-97B21D6EA2F6}"/>
              </a:ext>
            </a:extLst>
          </p:cNvPr>
          <p:cNvSpPr txBox="1">
            <a:spLocks noChangeArrowheads="1"/>
          </p:cNvSpPr>
          <p:nvPr/>
        </p:nvSpPr>
        <p:spPr bwMode="auto">
          <a:xfrm>
            <a:off x="609600" y="2659448"/>
            <a:ext cx="3462455" cy="2137703"/>
          </a:xfrm>
          <a:prstGeom prst="rect">
            <a:avLst/>
          </a:prstGeom>
          <a:solidFill>
            <a:srgbClr val="C6DFE9"/>
          </a:solidFill>
          <a:ln w="12700">
            <a:solidFill>
              <a:schemeClr val="bg1"/>
            </a:solidFill>
            <a:miter lim="800000"/>
            <a:headEnd type="none" w="sm" len="sm"/>
            <a:tailEnd type="none" w="sm" len="sm"/>
          </a:ln>
        </p:spPr>
        <p:txBody>
          <a:bodyPr lIns="0" tIns="0" rIns="0" bIns="0" numCol="1" anchor="ctr" anchorCtr="0">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Integrating Recent Advances into the Management of Gastroesophageal Cancers</a:t>
            </a:r>
          </a:p>
        </p:txBody>
      </p:sp>
    </p:spTree>
    <p:custDataLst>
      <p:tags r:id="rId1"/>
    </p:custDataLst>
    <p:extLst>
      <p:ext uri="{BB962C8B-B14F-4D97-AF65-F5344CB8AC3E}">
        <p14:creationId xmlns:p14="http://schemas.microsoft.com/office/powerpoint/2010/main" val="12992534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1A98C-EE93-0A49-9377-CD2356126EB8}"/>
              </a:ext>
            </a:extLst>
          </p:cNvPr>
          <p:cNvSpPr>
            <a:spLocks noGrp="1"/>
          </p:cNvSpPr>
          <p:nvPr>
            <p:ph type="title"/>
          </p:nvPr>
        </p:nvSpPr>
        <p:spPr>
          <a:xfrm>
            <a:off x="700061" y="2636912"/>
            <a:ext cx="10791877" cy="1143000"/>
          </a:xfrm>
        </p:spPr>
        <p:txBody>
          <a:bodyPr/>
          <a:lstStyle/>
          <a:p>
            <a:r>
              <a:rPr lang="en-US" sz="3600" i="1" dirty="0"/>
              <a:t>Thank you for joining us! Please take a moment </a:t>
            </a:r>
            <a:br>
              <a:rPr lang="en-US" sz="3600" i="1" dirty="0"/>
            </a:br>
            <a:r>
              <a:rPr lang="en-US" sz="3600" i="1" dirty="0"/>
              <a:t>to complete the survey currently up on Zoom. </a:t>
            </a:r>
            <a:br>
              <a:rPr lang="en-US" sz="3600" i="1" dirty="0"/>
            </a:br>
            <a:r>
              <a:rPr lang="en-US" sz="3600" i="1" dirty="0"/>
              <a:t>Your feedback is very important to us.</a:t>
            </a:r>
            <a:br>
              <a:rPr lang="en-US" sz="3600" i="1" dirty="0"/>
            </a:br>
            <a:br>
              <a:rPr lang="en-US" sz="3600" i="1" dirty="0"/>
            </a:br>
            <a:r>
              <a:rPr lang="en-US" sz="3600" i="1" dirty="0"/>
              <a:t>Information on how to obtain CME, ABIM MOC </a:t>
            </a:r>
            <a:br>
              <a:rPr lang="en-US" sz="3600" i="1" dirty="0"/>
            </a:br>
            <a:r>
              <a:rPr lang="en-US" sz="3600" i="1" dirty="0"/>
              <a:t>and ABS credit will be provided at the conclusion </a:t>
            </a:r>
            <a:br>
              <a:rPr lang="en-US" sz="3600" i="1" dirty="0"/>
            </a:br>
            <a:r>
              <a:rPr lang="en-US" sz="3600" i="1" dirty="0"/>
              <a:t>of the activity in the Zoom chat room. Attendees </a:t>
            </a:r>
            <a:br>
              <a:rPr lang="en-US" sz="3600" i="1" dirty="0"/>
            </a:br>
            <a:r>
              <a:rPr lang="en-US" sz="3600" i="1" dirty="0"/>
              <a:t>will also receive an email in 1 to 3 business days </a:t>
            </a:r>
            <a:br>
              <a:rPr lang="en-US" sz="3600" i="1" dirty="0"/>
            </a:br>
            <a:r>
              <a:rPr lang="en-US" sz="3600" i="1" dirty="0"/>
              <a:t>with these instructions.</a:t>
            </a:r>
          </a:p>
        </p:txBody>
      </p:sp>
    </p:spTree>
    <p:extLst>
      <p:ext uri="{BB962C8B-B14F-4D97-AF65-F5344CB8AC3E}">
        <p14:creationId xmlns:p14="http://schemas.microsoft.com/office/powerpoint/2010/main" val="27205933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7EEC6-2AD0-B74B-B10D-32D4E844B213}"/>
              </a:ext>
            </a:extLst>
          </p:cNvPr>
          <p:cNvSpPr>
            <a:spLocks noGrp="1"/>
          </p:cNvSpPr>
          <p:nvPr>
            <p:ph type="title"/>
          </p:nvPr>
        </p:nvSpPr>
        <p:spPr>
          <a:xfrm>
            <a:off x="916516" y="24592"/>
            <a:ext cx="10358967" cy="1143000"/>
          </a:xfrm>
        </p:spPr>
        <p:txBody>
          <a:bodyPr/>
          <a:lstStyle/>
          <a:p>
            <a:r>
              <a:rPr lang="en-US" dirty="0">
                <a:solidFill>
                  <a:srgbClr val="0432FF"/>
                </a:solidFill>
              </a:rPr>
              <a:t>Faculty</a:t>
            </a:r>
          </a:p>
        </p:txBody>
      </p:sp>
      <p:sp>
        <p:nvSpPr>
          <p:cNvPr id="11" name="Text Box 7">
            <a:extLst>
              <a:ext uri="{FF2B5EF4-FFF2-40B4-BE49-F238E27FC236}">
                <a16:creationId xmlns:a16="http://schemas.microsoft.com/office/drawing/2014/main" id="{B0AB9014-01FF-64F1-8721-06C95BF69D9F}"/>
              </a:ext>
            </a:extLst>
          </p:cNvPr>
          <p:cNvSpPr txBox="1">
            <a:spLocks noChangeArrowheads="1"/>
          </p:cNvSpPr>
          <p:nvPr/>
        </p:nvSpPr>
        <p:spPr bwMode="auto">
          <a:xfrm>
            <a:off x="8396196" y="1262082"/>
            <a:ext cx="2577125" cy="1143000"/>
          </a:xfrm>
          <a:prstGeom prst="rect">
            <a:avLst/>
          </a:prstGeom>
          <a:noFill/>
          <a:ln w="9525">
            <a:noFill/>
            <a:miter lim="800000"/>
            <a:headEnd/>
            <a:tailEnd/>
          </a:ln>
        </p:spPr>
        <p:txBody>
          <a:bodyPr lIns="68580" tIns="0" rIns="0" bIns="0">
            <a:prstTxWarp prst="textNoShape">
              <a:avLst/>
            </a:prstTxWarp>
          </a:bodyPr>
          <a:lstStyle/>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MODERATOR</a:t>
            </a:r>
            <a:endPar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rPr>
              <a:t>Neil Love, MD</a:t>
            </a:r>
            <a:br>
              <a:rPr kumimoji="0" lang="en-US" sz="1600" b="1" i="0" u="none" strike="noStrike" kern="1200" cap="none" spc="0" normalizeH="0" baseline="0" noProof="0" dirty="0">
                <a:ln>
                  <a:noFill/>
                </a:ln>
                <a:solidFill>
                  <a:srgbClr val="000000"/>
                </a:solidFill>
                <a:effectLst/>
                <a:uLnTx/>
                <a:uFillTx/>
                <a:latin typeface="Calibri"/>
                <a:ea typeface="MS PGothic" charset="0"/>
              </a:rPr>
            </a:br>
            <a:r>
              <a:rPr kumimoji="0" lang="en-US" sz="1600" b="0" i="0" u="none" strike="noStrike" kern="1200" cap="none" spc="0" normalizeH="0" baseline="0" noProof="0" dirty="0">
                <a:ln>
                  <a:noFill/>
                </a:ln>
                <a:solidFill>
                  <a:srgbClr val="000000"/>
                </a:solidFill>
                <a:effectLst/>
                <a:uLnTx/>
                <a:uFillTx/>
                <a:latin typeface="Calibri"/>
                <a:ea typeface="MS PGothic" charset="0"/>
              </a:rPr>
              <a:t>Research To Practice</a:t>
            </a:r>
            <a:br>
              <a:rPr kumimoji="0" lang="en-US" sz="1600" b="0" i="0" u="none" strike="noStrike" kern="1200" cap="none" spc="0" normalizeH="0" baseline="0" noProof="0" dirty="0">
                <a:ln>
                  <a:noFill/>
                </a:ln>
                <a:solidFill>
                  <a:srgbClr val="000000"/>
                </a:solidFill>
                <a:effectLst/>
                <a:uLnTx/>
                <a:uFillTx/>
                <a:latin typeface="Calibri"/>
                <a:ea typeface="MS PGothic" charset="0"/>
              </a:rPr>
            </a:br>
            <a:r>
              <a:rPr kumimoji="0" lang="en-US" sz="1600" b="0" i="0" u="none" strike="noStrike" kern="1200" cap="none" spc="0" normalizeH="0" baseline="0" noProof="0" dirty="0">
                <a:ln>
                  <a:noFill/>
                </a:ln>
                <a:solidFill>
                  <a:srgbClr val="000000"/>
                </a:solidFill>
                <a:effectLst/>
                <a:uLnTx/>
                <a:uFillTx/>
                <a:latin typeface="Calibri"/>
                <a:ea typeface="MS PGothic" charset="0"/>
              </a:rPr>
              <a:t>Miami, Florida</a:t>
            </a:r>
          </a:p>
        </p:txBody>
      </p:sp>
      <p:pic>
        <p:nvPicPr>
          <p:cNvPr id="12" name="Picture 11">
            <a:extLst>
              <a:ext uri="{FF2B5EF4-FFF2-40B4-BE49-F238E27FC236}">
                <a16:creationId xmlns:a16="http://schemas.microsoft.com/office/drawing/2014/main" id="{C3AE14F1-ABA4-3B3D-FF98-6FA384929482}"/>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6945966" y="1262082"/>
            <a:ext cx="1371600" cy="1371600"/>
          </a:xfrm>
          <a:prstGeom prst="rect">
            <a:avLst/>
          </a:prstGeom>
        </p:spPr>
      </p:pic>
      <p:sp>
        <p:nvSpPr>
          <p:cNvPr id="3" name="Text Box 7">
            <a:extLst>
              <a:ext uri="{FF2B5EF4-FFF2-40B4-BE49-F238E27FC236}">
                <a16:creationId xmlns:a16="http://schemas.microsoft.com/office/drawing/2014/main" id="{E89BA94F-879B-2A6E-0358-F4D61EA47E9B}"/>
              </a:ext>
            </a:extLst>
          </p:cNvPr>
          <p:cNvSpPr txBox="1">
            <a:spLocks noChangeArrowheads="1"/>
          </p:cNvSpPr>
          <p:nvPr/>
        </p:nvSpPr>
        <p:spPr bwMode="auto">
          <a:xfrm>
            <a:off x="1752318" y="1262082"/>
            <a:ext cx="4748843" cy="1143000"/>
          </a:xfrm>
          <a:prstGeom prst="rect">
            <a:avLst/>
          </a:prstGeom>
          <a:noFill/>
          <a:ln w="9525">
            <a:noFill/>
            <a:miter lim="800000"/>
            <a:headEnd/>
            <a:tailEnd/>
          </a:ln>
        </p:spPr>
        <p:txBody>
          <a:bodyPr lIns="68580" tIns="0" rIns="0" bIns="0">
            <a:prstTxWarp prst="textNoShape">
              <a:avLst/>
            </a:prstTxWarp>
          </a:bodyPr>
          <a:lstStyle/>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rPr>
              <a:t>William K Oh, MD</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Director of Precision Medicine</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Yale Cancer Center and Smilow Cancer Hospital</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Professor of Medicine, Section of Medical Oncology</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Yale School of Medicine</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New Haven, Connecticut</a:t>
            </a:r>
          </a:p>
        </p:txBody>
      </p:sp>
      <p:pic>
        <p:nvPicPr>
          <p:cNvPr id="4" name="Picture 3">
            <a:extLst>
              <a:ext uri="{FF2B5EF4-FFF2-40B4-BE49-F238E27FC236}">
                <a16:creationId xmlns:a16="http://schemas.microsoft.com/office/drawing/2014/main" id="{75A054FC-87BB-7B80-01A7-800B2417550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21230" y="1262082"/>
            <a:ext cx="1371600" cy="1371600"/>
          </a:xfrm>
          <a:prstGeom prst="rect">
            <a:avLst/>
          </a:prstGeom>
        </p:spPr>
      </p:pic>
      <p:sp>
        <p:nvSpPr>
          <p:cNvPr id="5" name="Text Box 7">
            <a:extLst>
              <a:ext uri="{FF2B5EF4-FFF2-40B4-BE49-F238E27FC236}">
                <a16:creationId xmlns:a16="http://schemas.microsoft.com/office/drawing/2014/main" id="{697FEECD-7E7B-EF7A-C172-A4BF8B61C1BD}"/>
              </a:ext>
            </a:extLst>
          </p:cNvPr>
          <p:cNvSpPr txBox="1">
            <a:spLocks noChangeArrowheads="1"/>
          </p:cNvSpPr>
          <p:nvPr/>
        </p:nvSpPr>
        <p:spPr bwMode="auto">
          <a:xfrm>
            <a:off x="1752318" y="4049886"/>
            <a:ext cx="5193648" cy="1143000"/>
          </a:xfrm>
          <a:prstGeom prst="rect">
            <a:avLst/>
          </a:prstGeom>
          <a:noFill/>
          <a:ln w="9525">
            <a:noFill/>
            <a:miter lim="800000"/>
            <a:headEnd/>
            <a:tailEnd/>
          </a:ln>
        </p:spPr>
        <p:txBody>
          <a:bodyPr lIns="68580" tIns="0" rIns="0" bIns="0">
            <a:prstTxWarp prst="textNoShape">
              <a:avLst/>
            </a:prstTxWarp>
          </a:bodyPr>
          <a:lstStyle/>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rPr>
              <a:t>Mary-Ellen Taplin, MD </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Professor of Medicine</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Harvard School of Medicine</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Dana-Farber Cancer Institute </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Boston, Massachusetts</a:t>
            </a:r>
          </a:p>
        </p:txBody>
      </p:sp>
      <p:pic>
        <p:nvPicPr>
          <p:cNvPr id="6" name="Picture 5">
            <a:extLst>
              <a:ext uri="{FF2B5EF4-FFF2-40B4-BE49-F238E27FC236}">
                <a16:creationId xmlns:a16="http://schemas.microsoft.com/office/drawing/2014/main" id="{53464212-C682-4369-0F18-AFB4DDE7B88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21230" y="4049886"/>
            <a:ext cx="1371600" cy="1371600"/>
          </a:xfrm>
          <a:prstGeom prst="rect">
            <a:avLst/>
          </a:prstGeom>
        </p:spPr>
      </p:pic>
    </p:spTree>
    <p:extLst>
      <p:ext uri="{BB962C8B-B14F-4D97-AF65-F5344CB8AC3E}">
        <p14:creationId xmlns:p14="http://schemas.microsoft.com/office/powerpoint/2010/main" val="291957230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3D6F3-1536-B63A-1235-1EEA7A5C4205}"/>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E4CE3C3C-7693-41B4-3DB4-86CB48F8CE34}"/>
              </a:ext>
            </a:extLst>
          </p:cNvPr>
          <p:cNvSpPr>
            <a:spLocks noGrp="1" noChangeArrowheads="1"/>
          </p:cNvSpPr>
          <p:nvPr>
            <p:ph type="title"/>
          </p:nvPr>
        </p:nvSpPr>
        <p:spPr>
          <a:xfrm>
            <a:off x="-26623" y="524297"/>
            <a:ext cx="12192000" cy="1143000"/>
          </a:xfrm>
        </p:spPr>
        <p:txBody>
          <a:bodyPr wrap="square" anchor="ctr">
            <a:noAutofit/>
          </a:bodyPr>
          <a:lstStyle/>
          <a:p>
            <a:r>
              <a:rPr lang="en-US" sz="4200" dirty="0"/>
              <a:t>Optimal Use of Hormonal Therapy in the </a:t>
            </a:r>
            <a:br>
              <a:rPr lang="en-US" sz="4200" dirty="0"/>
            </a:br>
            <a:r>
              <a:rPr lang="en-US" sz="4200" dirty="0"/>
              <a:t>Care of Patients with Prostate Cancer</a:t>
            </a:r>
          </a:p>
        </p:txBody>
      </p:sp>
      <p:sp>
        <p:nvSpPr>
          <p:cNvPr id="2" name="Text Box 6">
            <a:extLst>
              <a:ext uri="{FF2B5EF4-FFF2-40B4-BE49-F238E27FC236}">
                <a16:creationId xmlns:a16="http://schemas.microsoft.com/office/drawing/2014/main" id="{36C48404-EC71-A330-5E9E-9C4392656EE0}"/>
              </a:ext>
            </a:extLst>
          </p:cNvPr>
          <p:cNvSpPr txBox="1">
            <a:spLocks noChangeArrowheads="1"/>
          </p:cNvSpPr>
          <p:nvPr/>
        </p:nvSpPr>
        <p:spPr bwMode="auto">
          <a:xfrm>
            <a:off x="0" y="2632993"/>
            <a:ext cx="12192000" cy="9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Wednesday, July 29, 2026</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5:00 PM – 6:00 PM ET</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
        <p:nvSpPr>
          <p:cNvPr id="4" name="Text Box 3">
            <a:extLst>
              <a:ext uri="{FF2B5EF4-FFF2-40B4-BE49-F238E27FC236}">
                <a16:creationId xmlns:a16="http://schemas.microsoft.com/office/drawing/2014/main" id="{E555087F-2D3C-2BF6-6116-501195FC3350}"/>
              </a:ext>
            </a:extLst>
          </p:cNvPr>
          <p:cNvSpPr txBox="1">
            <a:spLocks noChangeArrowheads="1"/>
          </p:cNvSpPr>
          <p:nvPr/>
        </p:nvSpPr>
        <p:spPr bwMode="auto">
          <a:xfrm>
            <a:off x="0" y="5661248"/>
            <a:ext cx="121920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6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Neil Love, MD</a:t>
            </a:r>
          </a:p>
        </p:txBody>
      </p:sp>
      <p:sp>
        <p:nvSpPr>
          <p:cNvPr id="5" name="Text Box 7">
            <a:extLst>
              <a:ext uri="{FF2B5EF4-FFF2-40B4-BE49-F238E27FC236}">
                <a16:creationId xmlns:a16="http://schemas.microsoft.com/office/drawing/2014/main" id="{676957A9-EDBE-B8E9-CCD1-DF36D621E599}"/>
              </a:ext>
            </a:extLst>
          </p:cNvPr>
          <p:cNvSpPr txBox="1">
            <a:spLocks noChangeArrowheads="1"/>
          </p:cNvSpPr>
          <p:nvPr/>
        </p:nvSpPr>
        <p:spPr bwMode="auto">
          <a:xfrm>
            <a:off x="4647392" y="3869795"/>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6" name="Text Box 6">
            <a:extLst>
              <a:ext uri="{FF2B5EF4-FFF2-40B4-BE49-F238E27FC236}">
                <a16:creationId xmlns:a16="http://schemas.microsoft.com/office/drawing/2014/main" id="{8B26985D-F8BF-7F73-5FF8-28CED84AB639}"/>
              </a:ext>
            </a:extLst>
          </p:cNvPr>
          <p:cNvSpPr txBox="1">
            <a:spLocks noChangeArrowheads="1"/>
          </p:cNvSpPr>
          <p:nvPr/>
        </p:nvSpPr>
        <p:spPr bwMode="auto">
          <a:xfrm>
            <a:off x="152400" y="4424308"/>
            <a:ext cx="120396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William K Oh, MD</a:t>
            </a: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Mary-Ellen Taplin, MD</a:t>
            </a:r>
            <a:endParaRPr kumimoji="0" lang="en-US" altLang="x-none" sz="3200" b="1" i="1"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endParaRPr>
          </a:p>
        </p:txBody>
      </p:sp>
      <p:sp>
        <p:nvSpPr>
          <p:cNvPr id="3" name="Rectangle 4">
            <a:extLst>
              <a:ext uri="{FF2B5EF4-FFF2-40B4-BE49-F238E27FC236}">
                <a16:creationId xmlns:a16="http://schemas.microsoft.com/office/drawing/2014/main" id="{080D0E31-6E99-3E75-6B51-4445912B7EE2}"/>
              </a:ext>
            </a:extLst>
          </p:cNvPr>
          <p:cNvSpPr txBox="1">
            <a:spLocks noChangeArrowheads="1"/>
          </p:cNvSpPr>
          <p:nvPr/>
        </p:nvSpPr>
        <p:spPr bwMode="auto">
          <a:xfrm>
            <a:off x="0" y="1625434"/>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A CME/MOC-Accredited Live Webinar</a:t>
            </a:r>
          </a:p>
        </p:txBody>
      </p:sp>
    </p:spTree>
    <p:custDataLst>
      <p:tags r:id="rId1"/>
    </p:custDataLst>
    <p:extLst>
      <p:ext uri="{BB962C8B-B14F-4D97-AF65-F5344CB8AC3E}">
        <p14:creationId xmlns:p14="http://schemas.microsoft.com/office/powerpoint/2010/main" val="38680584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7EEC6-2AD0-B74B-B10D-32D4E844B213}"/>
              </a:ext>
            </a:extLst>
          </p:cNvPr>
          <p:cNvSpPr>
            <a:spLocks noGrp="1"/>
          </p:cNvSpPr>
          <p:nvPr>
            <p:ph type="title"/>
          </p:nvPr>
        </p:nvSpPr>
        <p:spPr>
          <a:xfrm>
            <a:off x="916516" y="24592"/>
            <a:ext cx="10358967" cy="1143000"/>
          </a:xfrm>
        </p:spPr>
        <p:txBody>
          <a:bodyPr/>
          <a:lstStyle/>
          <a:p>
            <a:r>
              <a:rPr lang="en-US" dirty="0">
                <a:solidFill>
                  <a:srgbClr val="0432FF"/>
                </a:solidFill>
              </a:rPr>
              <a:t>Faculty</a:t>
            </a:r>
          </a:p>
        </p:txBody>
      </p:sp>
      <p:sp>
        <p:nvSpPr>
          <p:cNvPr id="11" name="Text Box 7">
            <a:extLst>
              <a:ext uri="{FF2B5EF4-FFF2-40B4-BE49-F238E27FC236}">
                <a16:creationId xmlns:a16="http://schemas.microsoft.com/office/drawing/2014/main" id="{B0AB9014-01FF-64F1-8721-06C95BF69D9F}"/>
              </a:ext>
            </a:extLst>
          </p:cNvPr>
          <p:cNvSpPr txBox="1">
            <a:spLocks noChangeArrowheads="1"/>
          </p:cNvSpPr>
          <p:nvPr/>
        </p:nvSpPr>
        <p:spPr bwMode="auto">
          <a:xfrm>
            <a:off x="8396196" y="1262082"/>
            <a:ext cx="2577125" cy="1143000"/>
          </a:xfrm>
          <a:prstGeom prst="rect">
            <a:avLst/>
          </a:prstGeom>
          <a:noFill/>
          <a:ln w="9525">
            <a:noFill/>
            <a:miter lim="800000"/>
            <a:headEnd/>
            <a:tailEnd/>
          </a:ln>
        </p:spPr>
        <p:txBody>
          <a:bodyPr lIns="68580" tIns="0" rIns="0" bIns="0">
            <a:prstTxWarp prst="textNoShape">
              <a:avLst/>
            </a:prstTxWarp>
          </a:bodyPr>
          <a:lstStyle/>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MODERATOR</a:t>
            </a:r>
            <a:endPar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rPr>
              <a:t>Neil Love, MD</a:t>
            </a:r>
            <a:br>
              <a:rPr kumimoji="0" lang="en-US" sz="1600" b="1" i="0" u="none" strike="noStrike" kern="1200" cap="none" spc="0" normalizeH="0" baseline="0" noProof="0" dirty="0">
                <a:ln>
                  <a:noFill/>
                </a:ln>
                <a:solidFill>
                  <a:srgbClr val="000000"/>
                </a:solidFill>
                <a:effectLst/>
                <a:uLnTx/>
                <a:uFillTx/>
                <a:latin typeface="Calibri"/>
                <a:ea typeface="MS PGothic" charset="0"/>
              </a:rPr>
            </a:br>
            <a:r>
              <a:rPr kumimoji="0" lang="en-US" sz="1600" b="0" i="0" u="none" strike="noStrike" kern="1200" cap="none" spc="0" normalizeH="0" baseline="0" noProof="0" dirty="0">
                <a:ln>
                  <a:noFill/>
                </a:ln>
                <a:solidFill>
                  <a:srgbClr val="000000"/>
                </a:solidFill>
                <a:effectLst/>
                <a:uLnTx/>
                <a:uFillTx/>
                <a:latin typeface="Calibri"/>
                <a:ea typeface="MS PGothic" charset="0"/>
              </a:rPr>
              <a:t>Research To Practice</a:t>
            </a:r>
            <a:br>
              <a:rPr kumimoji="0" lang="en-US" sz="1600" b="0" i="0" u="none" strike="noStrike" kern="1200" cap="none" spc="0" normalizeH="0" baseline="0" noProof="0" dirty="0">
                <a:ln>
                  <a:noFill/>
                </a:ln>
                <a:solidFill>
                  <a:srgbClr val="000000"/>
                </a:solidFill>
                <a:effectLst/>
                <a:uLnTx/>
                <a:uFillTx/>
                <a:latin typeface="Calibri"/>
                <a:ea typeface="MS PGothic" charset="0"/>
              </a:rPr>
            </a:br>
            <a:r>
              <a:rPr kumimoji="0" lang="en-US" sz="1600" b="0" i="0" u="none" strike="noStrike" kern="1200" cap="none" spc="0" normalizeH="0" baseline="0" noProof="0" dirty="0">
                <a:ln>
                  <a:noFill/>
                </a:ln>
                <a:solidFill>
                  <a:srgbClr val="000000"/>
                </a:solidFill>
                <a:effectLst/>
                <a:uLnTx/>
                <a:uFillTx/>
                <a:latin typeface="Calibri"/>
                <a:ea typeface="MS PGothic" charset="0"/>
              </a:rPr>
              <a:t>Miami, Florida</a:t>
            </a:r>
          </a:p>
        </p:txBody>
      </p:sp>
      <p:pic>
        <p:nvPicPr>
          <p:cNvPr id="12" name="Picture 11">
            <a:extLst>
              <a:ext uri="{FF2B5EF4-FFF2-40B4-BE49-F238E27FC236}">
                <a16:creationId xmlns:a16="http://schemas.microsoft.com/office/drawing/2014/main" id="{C3AE14F1-ABA4-3B3D-FF98-6FA384929482}"/>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6945966" y="1262082"/>
            <a:ext cx="1371600" cy="1371600"/>
          </a:xfrm>
          <a:prstGeom prst="rect">
            <a:avLst/>
          </a:prstGeom>
        </p:spPr>
      </p:pic>
      <p:sp>
        <p:nvSpPr>
          <p:cNvPr id="3" name="Text Box 7">
            <a:extLst>
              <a:ext uri="{FF2B5EF4-FFF2-40B4-BE49-F238E27FC236}">
                <a16:creationId xmlns:a16="http://schemas.microsoft.com/office/drawing/2014/main" id="{E89BA94F-879B-2A6E-0358-F4D61EA47E9B}"/>
              </a:ext>
            </a:extLst>
          </p:cNvPr>
          <p:cNvSpPr txBox="1">
            <a:spLocks noChangeArrowheads="1"/>
          </p:cNvSpPr>
          <p:nvPr/>
        </p:nvSpPr>
        <p:spPr bwMode="auto">
          <a:xfrm>
            <a:off x="1752318" y="1262082"/>
            <a:ext cx="4748843" cy="1143000"/>
          </a:xfrm>
          <a:prstGeom prst="rect">
            <a:avLst/>
          </a:prstGeom>
          <a:noFill/>
          <a:ln w="9525">
            <a:noFill/>
            <a:miter lim="800000"/>
            <a:headEnd/>
            <a:tailEnd/>
          </a:ln>
        </p:spPr>
        <p:txBody>
          <a:bodyPr lIns="68580" tIns="0" rIns="0" bIns="0">
            <a:prstTxWarp prst="textNoShape">
              <a:avLst/>
            </a:prstTxWarp>
          </a:bodyPr>
          <a:lstStyle/>
          <a:p>
            <a:pPr lvl="0">
              <a:lnSpc>
                <a:spcPts val="1850"/>
              </a:lnSpc>
              <a:defRPr/>
            </a:pPr>
            <a:r>
              <a:rPr lang="en-US" sz="1600" dirty="0">
                <a:solidFill>
                  <a:srgbClr val="000000"/>
                </a:solidFill>
                <a:latin typeface="Calibri"/>
              </a:rPr>
              <a:t>William K Oh, MD</a:t>
            </a:r>
          </a:p>
          <a:p>
            <a:pPr lvl="0">
              <a:lnSpc>
                <a:spcPts val="1850"/>
              </a:lnSpc>
              <a:defRPr/>
            </a:pPr>
            <a:r>
              <a:rPr lang="en-US" sz="1600" b="0" dirty="0">
                <a:solidFill>
                  <a:srgbClr val="000000"/>
                </a:solidFill>
                <a:latin typeface="Calibri"/>
              </a:rPr>
              <a:t>Director of Precision Medicine</a:t>
            </a:r>
          </a:p>
          <a:p>
            <a:pPr lvl="0">
              <a:lnSpc>
                <a:spcPts val="1850"/>
              </a:lnSpc>
              <a:defRPr/>
            </a:pPr>
            <a:r>
              <a:rPr lang="en-US" sz="1600" b="0" dirty="0">
                <a:solidFill>
                  <a:srgbClr val="000000"/>
                </a:solidFill>
                <a:latin typeface="Calibri"/>
              </a:rPr>
              <a:t>Yale Cancer Center and Smilow Cancer Hospital</a:t>
            </a:r>
          </a:p>
          <a:p>
            <a:pPr lvl="0">
              <a:lnSpc>
                <a:spcPts val="1850"/>
              </a:lnSpc>
              <a:defRPr/>
            </a:pPr>
            <a:r>
              <a:rPr lang="en-US" sz="1600" b="0" dirty="0">
                <a:solidFill>
                  <a:srgbClr val="000000"/>
                </a:solidFill>
                <a:latin typeface="Calibri"/>
              </a:rPr>
              <a:t>Professor of Medicine, Section of Medical Oncology</a:t>
            </a:r>
          </a:p>
          <a:p>
            <a:pPr lvl="0">
              <a:lnSpc>
                <a:spcPts val="1850"/>
              </a:lnSpc>
              <a:defRPr/>
            </a:pPr>
            <a:r>
              <a:rPr lang="en-US" sz="1600" b="0" dirty="0">
                <a:solidFill>
                  <a:srgbClr val="000000"/>
                </a:solidFill>
                <a:latin typeface="Calibri"/>
              </a:rPr>
              <a:t>Yale School of Medicine</a:t>
            </a:r>
          </a:p>
          <a:p>
            <a:pPr lvl="0">
              <a:lnSpc>
                <a:spcPts val="1850"/>
              </a:lnSpc>
              <a:defRPr/>
            </a:pPr>
            <a:r>
              <a:rPr lang="en-US" sz="1600" b="0" dirty="0">
                <a:solidFill>
                  <a:srgbClr val="000000"/>
                </a:solidFill>
                <a:latin typeface="Calibri"/>
              </a:rPr>
              <a:t>New Haven, Connecticut</a:t>
            </a:r>
            <a:endParaRPr kumimoji="0" lang="en-US" sz="1600" b="0" i="0" u="none" strike="noStrike" kern="1200" cap="none" spc="0" normalizeH="0" baseline="0" noProof="0" dirty="0">
              <a:ln>
                <a:noFill/>
              </a:ln>
              <a:solidFill>
                <a:srgbClr val="000000"/>
              </a:solidFill>
              <a:effectLst/>
              <a:uLnTx/>
              <a:uFillTx/>
              <a:latin typeface="Calibri"/>
              <a:ea typeface="MS PGothic" charset="0"/>
            </a:endParaRPr>
          </a:p>
        </p:txBody>
      </p:sp>
      <p:pic>
        <p:nvPicPr>
          <p:cNvPr id="4" name="Picture 3">
            <a:extLst>
              <a:ext uri="{FF2B5EF4-FFF2-40B4-BE49-F238E27FC236}">
                <a16:creationId xmlns:a16="http://schemas.microsoft.com/office/drawing/2014/main" id="{75A054FC-87BB-7B80-01A7-800B2417550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21230" y="1262082"/>
            <a:ext cx="1371600" cy="1371600"/>
          </a:xfrm>
          <a:prstGeom prst="rect">
            <a:avLst/>
          </a:prstGeom>
        </p:spPr>
      </p:pic>
      <p:sp>
        <p:nvSpPr>
          <p:cNvPr id="5" name="Text Box 7">
            <a:extLst>
              <a:ext uri="{FF2B5EF4-FFF2-40B4-BE49-F238E27FC236}">
                <a16:creationId xmlns:a16="http://schemas.microsoft.com/office/drawing/2014/main" id="{697FEECD-7E7B-EF7A-C172-A4BF8B61C1BD}"/>
              </a:ext>
            </a:extLst>
          </p:cNvPr>
          <p:cNvSpPr txBox="1">
            <a:spLocks noChangeArrowheads="1"/>
          </p:cNvSpPr>
          <p:nvPr/>
        </p:nvSpPr>
        <p:spPr bwMode="auto">
          <a:xfrm>
            <a:off x="1752318" y="4049886"/>
            <a:ext cx="5193648" cy="1143000"/>
          </a:xfrm>
          <a:prstGeom prst="rect">
            <a:avLst/>
          </a:prstGeom>
          <a:noFill/>
          <a:ln w="9525">
            <a:noFill/>
            <a:miter lim="800000"/>
            <a:headEnd/>
            <a:tailEnd/>
          </a:ln>
        </p:spPr>
        <p:txBody>
          <a:bodyPr lIns="68580" tIns="0" rIns="0" bIns="0">
            <a:prstTxWarp prst="textNoShape">
              <a:avLst/>
            </a:prstTxWarp>
          </a:bodyPr>
          <a:lstStyle/>
          <a:p>
            <a:pPr lvl="0">
              <a:lnSpc>
                <a:spcPts val="1850"/>
              </a:lnSpc>
              <a:defRPr/>
            </a:pPr>
            <a:r>
              <a:rPr lang="en-US" sz="1600" dirty="0">
                <a:solidFill>
                  <a:srgbClr val="000000"/>
                </a:solidFill>
                <a:latin typeface="Calibri"/>
              </a:rPr>
              <a:t>Mary-Ellen Taplin, MD </a:t>
            </a:r>
          </a:p>
          <a:p>
            <a:pPr lvl="0">
              <a:lnSpc>
                <a:spcPts val="1850"/>
              </a:lnSpc>
              <a:defRPr/>
            </a:pPr>
            <a:r>
              <a:rPr lang="en-US" sz="1600" b="0" dirty="0">
                <a:solidFill>
                  <a:srgbClr val="000000"/>
                </a:solidFill>
                <a:latin typeface="Calibri"/>
              </a:rPr>
              <a:t>Professor of Medicine</a:t>
            </a:r>
          </a:p>
          <a:p>
            <a:pPr lvl="0">
              <a:lnSpc>
                <a:spcPts val="1850"/>
              </a:lnSpc>
              <a:defRPr/>
            </a:pPr>
            <a:r>
              <a:rPr lang="en-US" sz="1600" b="0" dirty="0">
                <a:solidFill>
                  <a:srgbClr val="000000"/>
                </a:solidFill>
                <a:latin typeface="Calibri"/>
              </a:rPr>
              <a:t>Harvard School of Medicine</a:t>
            </a:r>
          </a:p>
          <a:p>
            <a:pPr lvl="0">
              <a:lnSpc>
                <a:spcPts val="1850"/>
              </a:lnSpc>
              <a:defRPr/>
            </a:pPr>
            <a:r>
              <a:rPr lang="en-US" sz="1600" b="0" dirty="0">
                <a:solidFill>
                  <a:srgbClr val="000000"/>
                </a:solidFill>
                <a:latin typeface="Calibri"/>
              </a:rPr>
              <a:t>Dana-Farber Cancer Institute </a:t>
            </a:r>
          </a:p>
          <a:p>
            <a:pPr lvl="0">
              <a:lnSpc>
                <a:spcPts val="1850"/>
              </a:lnSpc>
              <a:defRPr/>
            </a:pPr>
            <a:r>
              <a:rPr lang="en-US" sz="1600" b="0" dirty="0">
                <a:solidFill>
                  <a:srgbClr val="000000"/>
                </a:solidFill>
                <a:latin typeface="Calibri"/>
              </a:rPr>
              <a:t>Boston, Massachusetts</a:t>
            </a:r>
            <a:endParaRPr kumimoji="0" lang="en-US" sz="1600" b="0" i="0" u="none" strike="noStrike" kern="1200" cap="none" spc="0" normalizeH="0" baseline="0" noProof="0" dirty="0">
              <a:ln>
                <a:noFill/>
              </a:ln>
              <a:solidFill>
                <a:srgbClr val="000000"/>
              </a:solidFill>
              <a:effectLst/>
              <a:uLnTx/>
              <a:uFillTx/>
              <a:latin typeface="Calibri"/>
              <a:ea typeface="MS PGothic" charset="0"/>
            </a:endParaRPr>
          </a:p>
        </p:txBody>
      </p:sp>
      <p:pic>
        <p:nvPicPr>
          <p:cNvPr id="6" name="Picture 5">
            <a:extLst>
              <a:ext uri="{FF2B5EF4-FFF2-40B4-BE49-F238E27FC236}">
                <a16:creationId xmlns:a16="http://schemas.microsoft.com/office/drawing/2014/main" id="{53464212-C682-4369-0F18-AFB4DDE7B88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21230" y="4049886"/>
            <a:ext cx="1371600" cy="1371600"/>
          </a:xfrm>
          <a:prstGeom prst="rect">
            <a:avLst/>
          </a:prstGeom>
        </p:spPr>
      </p:pic>
    </p:spTree>
    <p:extLst>
      <p:ext uri="{BB962C8B-B14F-4D97-AF65-F5344CB8AC3E}">
        <p14:creationId xmlns:p14="http://schemas.microsoft.com/office/powerpoint/2010/main" val="281820110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8DD8FE9-3FDE-E746-9F8D-F350FD6A3C77}"/>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1888765" y="1243198"/>
            <a:ext cx="8414470" cy="4055774"/>
          </a:xfrm>
          <a:prstGeom prst="rect">
            <a:avLst/>
          </a:prstGeom>
          <a:effectLst>
            <a:outerShdw blurRad="50800" dist="38100" dir="2700000" algn="tl" rotWithShape="0">
              <a:prstClr val="black">
                <a:alpha val="40000"/>
              </a:prstClr>
            </a:outerShdw>
          </a:effectLst>
        </p:spPr>
      </p:pic>
      <p:sp>
        <p:nvSpPr>
          <p:cNvPr id="5" name="Down Arrow 4">
            <a:extLst>
              <a:ext uri="{FF2B5EF4-FFF2-40B4-BE49-F238E27FC236}">
                <a16:creationId xmlns:a16="http://schemas.microsoft.com/office/drawing/2014/main" id="{FFE8CDC8-59B1-D040-B4F1-4DE2C67F3286}"/>
              </a:ext>
            </a:extLst>
          </p:cNvPr>
          <p:cNvSpPr/>
          <p:nvPr/>
        </p:nvSpPr>
        <p:spPr bwMode="auto">
          <a:xfrm>
            <a:off x="5529255" y="3808490"/>
            <a:ext cx="582980" cy="1001317"/>
          </a:xfrm>
          <a:prstGeom prst="downArrow">
            <a:avLst/>
          </a:pr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Tx/>
              <a:buNone/>
              <a:tabLst/>
              <a:defRPr/>
            </a:pPr>
            <a:endParaRPr kumimoji="0" lang="en-US" sz="2400" b="0" i="0" u="none" strike="noStrike" kern="1200" cap="none" spc="0" normalizeH="0" baseline="0" noProof="0" dirty="0">
              <a:ln>
                <a:noFill/>
              </a:ln>
              <a:solidFill>
                <a:srgbClr val="3333CC"/>
              </a:solidFill>
              <a:effectLst/>
              <a:uLnTx/>
              <a:uFillTx/>
              <a:latin typeface="Times New Roman" pitchFamily="18" charset="0"/>
              <a:ea typeface="MS PGothic" charset="0"/>
            </a:endParaRPr>
          </a:p>
        </p:txBody>
      </p:sp>
      <p:pic>
        <p:nvPicPr>
          <p:cNvPr id="6" name="Picture 5" descr="A screenshot of a cell phone&#10;&#10;Description automatically generated">
            <a:extLst>
              <a:ext uri="{FF2B5EF4-FFF2-40B4-BE49-F238E27FC236}">
                <a16:creationId xmlns:a16="http://schemas.microsoft.com/office/drawing/2014/main" id="{58B8D492-DCA3-934B-91B5-8797BB9A4D3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558512" y="2443853"/>
            <a:ext cx="1984364" cy="2264004"/>
          </a:xfrm>
          <a:prstGeom prst="rect">
            <a:avLst/>
          </a:prstGeom>
          <a:effectLst>
            <a:outerShdw blurRad="50800" dist="38100" dir="2700000" algn="tl" rotWithShape="0">
              <a:prstClr val="black">
                <a:alpha val="40000"/>
              </a:prstClr>
            </a:outerShdw>
          </a:effectLst>
        </p:spPr>
      </p:pic>
      <p:sp>
        <p:nvSpPr>
          <p:cNvPr id="9" name="Title 1">
            <a:extLst>
              <a:ext uri="{FF2B5EF4-FFF2-40B4-BE49-F238E27FC236}">
                <a16:creationId xmlns:a16="http://schemas.microsoft.com/office/drawing/2014/main" id="{7626B5EF-EA08-4E47-BD9D-1CDAE7383C3B}"/>
              </a:ext>
            </a:extLst>
          </p:cNvPr>
          <p:cNvSpPr txBox="1">
            <a:spLocks/>
          </p:cNvSpPr>
          <p:nvPr/>
        </p:nvSpPr>
        <p:spPr bwMode="auto">
          <a:xfrm>
            <a:off x="0" y="42222"/>
            <a:ext cx="12192000" cy="1200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000" b="1">
                <a:solidFill>
                  <a:srgbClr val="BBE0E3"/>
                </a:solidFill>
                <a:latin typeface="+mj-lt"/>
                <a:ea typeface="+mj-ea"/>
                <a:cs typeface="+mj-cs"/>
              </a:defRPr>
            </a:lvl1pPr>
            <a:lvl2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2pPr>
            <a:lvl3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3pPr>
            <a:lvl4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4pPr>
            <a:lvl5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5pPr>
            <a:lvl6pPr marL="457189" algn="l" rtl="0" fontAlgn="base">
              <a:spcBef>
                <a:spcPct val="0"/>
              </a:spcBef>
              <a:spcAft>
                <a:spcPct val="0"/>
              </a:spcAft>
              <a:defRPr sz="2600" b="1">
                <a:solidFill>
                  <a:srgbClr val="EFC53D"/>
                </a:solidFill>
                <a:latin typeface="Arial" charset="0"/>
                <a:ea typeface="ＭＳ Ｐゴシック" charset="0"/>
                <a:cs typeface="ＭＳ Ｐゴシック" charset="0"/>
              </a:defRPr>
            </a:lvl6pPr>
            <a:lvl7pPr marL="914377" algn="l" rtl="0" fontAlgn="base">
              <a:spcBef>
                <a:spcPct val="0"/>
              </a:spcBef>
              <a:spcAft>
                <a:spcPct val="0"/>
              </a:spcAft>
              <a:defRPr sz="2600" b="1">
                <a:solidFill>
                  <a:srgbClr val="EFC53D"/>
                </a:solidFill>
                <a:latin typeface="Arial" charset="0"/>
                <a:ea typeface="ＭＳ Ｐゴシック" charset="0"/>
                <a:cs typeface="ＭＳ Ｐゴシック" charset="0"/>
              </a:defRPr>
            </a:lvl7pPr>
            <a:lvl8pPr marL="1371566" algn="l" rtl="0" fontAlgn="base">
              <a:spcBef>
                <a:spcPct val="0"/>
              </a:spcBef>
              <a:spcAft>
                <a:spcPct val="0"/>
              </a:spcAft>
              <a:defRPr sz="2600" b="1">
                <a:solidFill>
                  <a:srgbClr val="EFC53D"/>
                </a:solidFill>
                <a:latin typeface="Arial" charset="0"/>
                <a:ea typeface="ＭＳ Ｐゴシック" charset="0"/>
                <a:cs typeface="ＭＳ Ｐゴシック" charset="0"/>
              </a:defRPr>
            </a:lvl8pPr>
            <a:lvl9pPr marL="1828754" algn="l" rtl="0" fontAlgn="base">
              <a:spcBef>
                <a:spcPct val="0"/>
              </a:spcBef>
              <a:spcAft>
                <a:spcPct val="0"/>
              </a:spcAft>
              <a:defRPr sz="2600" b="1">
                <a:solidFill>
                  <a:srgbClr val="EFC53D"/>
                </a:solidFill>
                <a:latin typeface="Arial" charset="0"/>
                <a:ea typeface="ＭＳ Ｐゴシック" charset="0"/>
                <a:cs typeface="ＭＳ Ｐゴシック" charset="0"/>
              </a:defRPr>
            </a:lvl9pPr>
          </a:lstStyle>
          <a:p>
            <a:pPr marL="0" marR="0" lvl="0" indent="0" algn="ctr" defTabSz="455613" rtl="0" eaLnBrk="0" fontAlgn="base" latinLnBrk="0" hangingPunct="0">
              <a:lnSpc>
                <a:spcPct val="100000"/>
              </a:lnSpc>
              <a:spcBef>
                <a:spcPts val="1800"/>
              </a:spcBef>
              <a:spcAft>
                <a:spcPct val="0"/>
              </a:spcAft>
              <a:buClrTx/>
              <a:buSzTx/>
              <a:buFontTx/>
              <a:buNone/>
              <a:tabLst/>
              <a:defRPr/>
            </a:pPr>
            <a:r>
              <a:rPr kumimoji="0" lang="en-US" sz="3000" b="1" i="0" u="none" strike="noStrike" kern="0" cap="none" spc="0" normalizeH="0" baseline="0" noProof="0" dirty="0">
                <a:ln>
                  <a:noFill/>
                </a:ln>
                <a:solidFill>
                  <a:srgbClr val="0432FF"/>
                </a:solidFill>
                <a:effectLst/>
                <a:uLnTx/>
                <a:uFillTx/>
                <a:latin typeface="Calibri"/>
                <a:ea typeface="+mj-ea"/>
                <a:cs typeface="+mj-cs"/>
              </a:rPr>
              <a:t>We Encourage Clinicians in Practice to Submit Questions</a:t>
            </a:r>
            <a:endParaRPr kumimoji="0" lang="en-US" sz="3000" b="1" i="0" u="none" strike="noStrike" kern="0" cap="none" spc="0" normalizeH="0" baseline="0" noProof="0" dirty="0">
              <a:ln>
                <a:noFill/>
              </a:ln>
              <a:solidFill>
                <a:srgbClr val="0432FF"/>
              </a:solidFill>
              <a:effectLst/>
              <a:uLnTx/>
              <a:uFillTx/>
              <a:latin typeface="Arial"/>
              <a:ea typeface="ＭＳ Ｐゴシック"/>
              <a:cs typeface="+mj-cs"/>
            </a:endParaRPr>
          </a:p>
        </p:txBody>
      </p:sp>
      <p:sp>
        <p:nvSpPr>
          <p:cNvPr id="2" name="Rectangle 1">
            <a:extLst>
              <a:ext uri="{FF2B5EF4-FFF2-40B4-BE49-F238E27FC236}">
                <a16:creationId xmlns:a16="http://schemas.microsoft.com/office/drawing/2014/main" id="{FF5CFF8F-21AA-0440-94F9-3A9E5FF588FE}"/>
              </a:ext>
            </a:extLst>
          </p:cNvPr>
          <p:cNvSpPr/>
          <p:nvPr/>
        </p:nvSpPr>
        <p:spPr>
          <a:xfrm>
            <a:off x="1888766" y="5483043"/>
            <a:ext cx="8414470" cy="892552"/>
          </a:xfrm>
          <a:prstGeom prst="rect">
            <a:avLst/>
          </a:prstGeom>
        </p:spPr>
        <p:txBody>
          <a:bodyPr wrap="square">
            <a:sp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432FF"/>
                </a:solidFill>
                <a:effectLst/>
                <a:uLnTx/>
                <a:uFillTx/>
                <a:latin typeface="Calibri" panose="020F0502020204030204" pitchFamily="34" charset="0"/>
                <a:ea typeface="MS PGothic" charset="0"/>
                <a:cs typeface="Calibri" panose="020F0502020204030204" pitchFamily="34" charset="0"/>
              </a:rPr>
              <a:t>Feel free to submit questions now before the program begins and throughout the program.</a:t>
            </a:r>
          </a:p>
        </p:txBody>
      </p:sp>
    </p:spTree>
    <p:extLst>
      <p:ext uri="{BB962C8B-B14F-4D97-AF65-F5344CB8AC3E}">
        <p14:creationId xmlns:p14="http://schemas.microsoft.com/office/powerpoint/2010/main" val="19467377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68A1F-E0C8-8345-834C-C4205BD24BDE}"/>
              </a:ext>
            </a:extLst>
          </p:cNvPr>
          <p:cNvSpPr>
            <a:spLocks noGrp="1"/>
          </p:cNvSpPr>
          <p:nvPr>
            <p:ph type="title"/>
          </p:nvPr>
        </p:nvSpPr>
        <p:spPr/>
        <p:txBody>
          <a:bodyPr/>
          <a:lstStyle/>
          <a:p>
            <a:pPr marL="98425"/>
            <a:r>
              <a:rPr lang="en-US" sz="3600" dirty="0">
                <a:solidFill>
                  <a:srgbClr val="0432FF"/>
                </a:solidFill>
              </a:rPr>
              <a:t>Clinicians in the Audience, Please Complete </a:t>
            </a:r>
            <a:br>
              <a:rPr lang="en-US" sz="3600" dirty="0">
                <a:solidFill>
                  <a:srgbClr val="0432FF"/>
                </a:solidFill>
              </a:rPr>
            </a:br>
            <a:r>
              <a:rPr lang="en-US" sz="3600" dirty="0">
                <a:solidFill>
                  <a:srgbClr val="0432FF"/>
                </a:solidFill>
              </a:rPr>
              <a:t>the Pre- and </a:t>
            </a:r>
            <a:r>
              <a:rPr lang="en-US" sz="3600" dirty="0" err="1">
                <a:solidFill>
                  <a:srgbClr val="0432FF"/>
                </a:solidFill>
              </a:rPr>
              <a:t>Postmeeting</a:t>
            </a:r>
            <a:r>
              <a:rPr lang="en-US" sz="3600" dirty="0">
                <a:solidFill>
                  <a:srgbClr val="0432FF"/>
                </a:solidFill>
              </a:rPr>
              <a:t> Surveys</a:t>
            </a:r>
          </a:p>
        </p:txBody>
      </p:sp>
      <p:grpSp>
        <p:nvGrpSpPr>
          <p:cNvPr id="4" name="Group 3">
            <a:extLst>
              <a:ext uri="{FF2B5EF4-FFF2-40B4-BE49-F238E27FC236}">
                <a16:creationId xmlns:a16="http://schemas.microsoft.com/office/drawing/2014/main" id="{F36745B4-C387-1A4F-82D9-4F45BC74D2AD}"/>
              </a:ext>
            </a:extLst>
          </p:cNvPr>
          <p:cNvGrpSpPr/>
          <p:nvPr/>
        </p:nvGrpSpPr>
        <p:grpSpPr>
          <a:xfrm>
            <a:off x="335360" y="2077917"/>
            <a:ext cx="5606153" cy="2702166"/>
            <a:chOff x="1884536" y="1371599"/>
            <a:chExt cx="8414464" cy="4055773"/>
          </a:xfrm>
        </p:grpSpPr>
        <p:pic>
          <p:nvPicPr>
            <p:cNvPr id="5" name="Picture 4">
              <a:extLst>
                <a:ext uri="{FF2B5EF4-FFF2-40B4-BE49-F238E27FC236}">
                  <a16:creationId xmlns:a16="http://schemas.microsoft.com/office/drawing/2014/main" id="{5C8F3724-7FA1-744D-9584-452E11738AF9}"/>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1884536" y="1371599"/>
              <a:ext cx="8414464" cy="4055773"/>
            </a:xfrm>
            <a:prstGeom prst="rect">
              <a:avLst/>
            </a:prstGeom>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C8EFF560-5F0E-EC4F-85B1-3C25A8FFE71D}"/>
                </a:ext>
              </a:extLst>
            </p:cNvPr>
            <p:cNvSpPr txBox="1"/>
            <p:nvPr/>
          </p:nvSpPr>
          <p:spPr>
            <a:xfrm>
              <a:off x="6640022" y="2097142"/>
              <a:ext cx="648072" cy="115488"/>
            </a:xfrm>
            <a:prstGeom prst="rect">
              <a:avLst/>
            </a:prstGeom>
            <a:solidFill>
              <a:srgbClr val="28874D"/>
            </a:solidFill>
          </p:spPr>
          <p:txBody>
            <a:bodyPr wrap="square" lIns="0" tIns="0" rIns="0" bIns="0" rtlCol="0">
              <a:sp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500" b="0" i="0" u="none" strike="noStrike" kern="1200" cap="none" spc="0" normalizeH="0" baseline="0" noProof="0" dirty="0">
                  <a:ln>
                    <a:noFill/>
                  </a:ln>
                  <a:solidFill>
                    <a:srgbClr val="FFFFFF"/>
                  </a:solidFill>
                  <a:effectLst/>
                  <a:uLnTx/>
                  <a:uFillTx/>
                  <a:latin typeface="Arial" pitchFamily="-72" charset="0"/>
                  <a:ea typeface="MS PGothic" charset="0"/>
                </a:rPr>
                <a:t>Quick Survey</a:t>
              </a:r>
            </a:p>
          </p:txBody>
        </p:sp>
      </p:grpSp>
      <p:pic>
        <p:nvPicPr>
          <p:cNvPr id="8" name="Picture 7">
            <a:extLst>
              <a:ext uri="{FF2B5EF4-FFF2-40B4-BE49-F238E27FC236}">
                <a16:creationId xmlns:a16="http://schemas.microsoft.com/office/drawing/2014/main" id="{1C7FA2F1-EBA0-3347-A308-207557D2D181}"/>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6229838" y="2077917"/>
            <a:ext cx="5606154" cy="2702166"/>
          </a:xfrm>
          <a:prstGeom prst="rect">
            <a:avLst/>
          </a:prstGeom>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AF756A52-4132-0742-A946-2BB573111BEC}"/>
              </a:ext>
            </a:extLst>
          </p:cNvPr>
          <p:cNvSpPr txBox="1"/>
          <p:nvPr/>
        </p:nvSpPr>
        <p:spPr>
          <a:xfrm>
            <a:off x="9480645" y="2561311"/>
            <a:ext cx="431779" cy="76944"/>
          </a:xfrm>
          <a:prstGeom prst="rect">
            <a:avLst/>
          </a:prstGeom>
          <a:solidFill>
            <a:srgbClr val="28874D"/>
          </a:solidFill>
        </p:spPr>
        <p:txBody>
          <a:bodyPr wrap="square" lIns="0" tIns="0" rIns="0" bIns="0" rtlCol="0">
            <a:sp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500" b="0" i="0" u="none" strike="noStrike" kern="1200" cap="none" spc="0" normalizeH="0" baseline="0" noProof="0" dirty="0">
                <a:ln>
                  <a:noFill/>
                </a:ln>
                <a:solidFill>
                  <a:srgbClr val="FFFFFF"/>
                </a:solidFill>
                <a:effectLst/>
                <a:uLnTx/>
                <a:uFillTx/>
                <a:latin typeface="Arial" pitchFamily="-72" charset="0"/>
                <a:ea typeface="MS PGothic" charset="0"/>
              </a:rPr>
              <a:t>Quick Poll</a:t>
            </a:r>
          </a:p>
        </p:txBody>
      </p:sp>
    </p:spTree>
    <p:extLst>
      <p:ext uri="{BB962C8B-B14F-4D97-AF65-F5344CB8AC3E}">
        <p14:creationId xmlns:p14="http://schemas.microsoft.com/office/powerpoint/2010/main" val="21834901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77086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ADE02-3084-BB11-F06A-4EADC19E4C5F}"/>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8E393DFC-CDC7-4BBC-C291-79A29A89D294}"/>
              </a:ext>
            </a:extLst>
          </p:cNvPr>
          <p:cNvSpPr>
            <a:spLocks noGrp="1" noChangeArrowheads="1"/>
          </p:cNvSpPr>
          <p:nvPr>
            <p:ph type="title"/>
          </p:nvPr>
        </p:nvSpPr>
        <p:spPr>
          <a:xfrm>
            <a:off x="-26623" y="526272"/>
            <a:ext cx="12192000" cy="1143000"/>
          </a:xfrm>
        </p:spPr>
        <p:txBody>
          <a:bodyPr wrap="square" anchor="ctr">
            <a:noAutofit/>
          </a:bodyPr>
          <a:lstStyle/>
          <a:p>
            <a:r>
              <a:rPr lang="en-US" sz="4200" dirty="0"/>
              <a:t>The Implications of Recent Datasets </a:t>
            </a:r>
            <a:br>
              <a:rPr lang="en-US" sz="4200" dirty="0"/>
            </a:br>
            <a:r>
              <a:rPr lang="en-US" sz="4200" dirty="0"/>
              <a:t>for the Current and Future Management </a:t>
            </a:r>
            <a:br>
              <a:rPr lang="en-US" sz="4200" dirty="0"/>
            </a:br>
            <a:r>
              <a:rPr lang="en-US" sz="4200" dirty="0"/>
              <a:t>of Breast Cancer — An ASCO 2026 Review</a:t>
            </a:r>
          </a:p>
        </p:txBody>
      </p:sp>
      <p:sp>
        <p:nvSpPr>
          <p:cNvPr id="2" name="Text Box 6">
            <a:extLst>
              <a:ext uri="{FF2B5EF4-FFF2-40B4-BE49-F238E27FC236}">
                <a16:creationId xmlns:a16="http://schemas.microsoft.com/office/drawing/2014/main" id="{17733CAA-66F6-3E4A-26AD-293D3F486415}"/>
              </a:ext>
            </a:extLst>
          </p:cNvPr>
          <p:cNvSpPr txBox="1">
            <a:spLocks noChangeArrowheads="1"/>
          </p:cNvSpPr>
          <p:nvPr/>
        </p:nvSpPr>
        <p:spPr bwMode="auto">
          <a:xfrm>
            <a:off x="0" y="2551592"/>
            <a:ext cx="12192000" cy="9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Thursday, July 30, 2026</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5:00 PM – 6:30 PM ET</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
        <p:nvSpPr>
          <p:cNvPr id="4" name="Text Box 3">
            <a:extLst>
              <a:ext uri="{FF2B5EF4-FFF2-40B4-BE49-F238E27FC236}">
                <a16:creationId xmlns:a16="http://schemas.microsoft.com/office/drawing/2014/main" id="{01E99595-7D86-7430-16C5-65E72FCEC08C}"/>
              </a:ext>
            </a:extLst>
          </p:cNvPr>
          <p:cNvSpPr txBox="1">
            <a:spLocks noChangeArrowheads="1"/>
          </p:cNvSpPr>
          <p:nvPr/>
        </p:nvSpPr>
        <p:spPr bwMode="auto">
          <a:xfrm>
            <a:off x="0" y="5738253"/>
            <a:ext cx="121920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6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Neil Love, MD</a:t>
            </a:r>
          </a:p>
        </p:txBody>
      </p:sp>
      <p:sp>
        <p:nvSpPr>
          <p:cNvPr id="5" name="Text Box 7">
            <a:extLst>
              <a:ext uri="{FF2B5EF4-FFF2-40B4-BE49-F238E27FC236}">
                <a16:creationId xmlns:a16="http://schemas.microsoft.com/office/drawing/2014/main" id="{636FC35A-AD31-E362-3620-E17D0C179C37}"/>
              </a:ext>
            </a:extLst>
          </p:cNvPr>
          <p:cNvSpPr txBox="1">
            <a:spLocks noChangeArrowheads="1"/>
          </p:cNvSpPr>
          <p:nvPr/>
        </p:nvSpPr>
        <p:spPr bwMode="auto">
          <a:xfrm>
            <a:off x="4647392" y="3727406"/>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6" name="Text Box 6">
            <a:extLst>
              <a:ext uri="{FF2B5EF4-FFF2-40B4-BE49-F238E27FC236}">
                <a16:creationId xmlns:a16="http://schemas.microsoft.com/office/drawing/2014/main" id="{E6A40F53-2140-F8F7-6A0F-F283BB81EDD1}"/>
              </a:ext>
            </a:extLst>
          </p:cNvPr>
          <p:cNvSpPr txBox="1">
            <a:spLocks noChangeArrowheads="1"/>
          </p:cNvSpPr>
          <p:nvPr/>
        </p:nvSpPr>
        <p:spPr bwMode="auto">
          <a:xfrm>
            <a:off x="152400" y="4281919"/>
            <a:ext cx="120396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lvl="0" algn="ctr" defTabSz="914400" eaLnBrk="0" hangingPunct="0">
              <a:lnSpc>
                <a:spcPts val="3440"/>
              </a:lnSpc>
              <a:spcAft>
                <a:spcPts val="0"/>
              </a:spcAft>
              <a:buClr>
                <a:srgbClr val="000000"/>
              </a:buClr>
              <a:buSzPct val="80000"/>
              <a:defRPr/>
            </a:pPr>
            <a:r>
              <a:rPr lang="en-US" altLang="x-none" sz="3200" dirty="0">
                <a:solidFill>
                  <a:srgbClr val="002060"/>
                </a:solidFill>
                <a:latin typeface="Calibri" panose="020F0502020204030204" pitchFamily="34" charset="0"/>
                <a:cs typeface="Calibri" panose="020F0502020204030204" pitchFamily="34" charset="0"/>
              </a:rPr>
              <a:t>Aditya Bardia, MD, MPH</a:t>
            </a:r>
            <a:br>
              <a:rPr lang="en-US" altLang="x-none" sz="3200" dirty="0">
                <a:solidFill>
                  <a:srgbClr val="002060"/>
                </a:solidFill>
                <a:latin typeface="Calibri" panose="020F0502020204030204" pitchFamily="34" charset="0"/>
                <a:cs typeface="Calibri" panose="020F0502020204030204" pitchFamily="34" charset="0"/>
              </a:rPr>
            </a:br>
            <a:r>
              <a:rPr lang="en-US" altLang="x-none" sz="3200" dirty="0">
                <a:solidFill>
                  <a:srgbClr val="002060"/>
                </a:solidFill>
                <a:latin typeface="Calibri" panose="020F0502020204030204" pitchFamily="34" charset="0"/>
                <a:cs typeface="Calibri" panose="020F0502020204030204" pitchFamily="34" charset="0"/>
              </a:rPr>
              <a:t>Kevin </a:t>
            </a: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Kalinsky, MD, MS, FASCO</a:t>
            </a: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Joyce O’Shaughnessy, MD</a:t>
            </a:r>
          </a:p>
        </p:txBody>
      </p:sp>
      <p:sp>
        <p:nvSpPr>
          <p:cNvPr id="3" name="Rectangle 4">
            <a:extLst>
              <a:ext uri="{FF2B5EF4-FFF2-40B4-BE49-F238E27FC236}">
                <a16:creationId xmlns:a16="http://schemas.microsoft.com/office/drawing/2014/main" id="{30D171CB-E770-8954-5B11-7A991CD19075}"/>
              </a:ext>
            </a:extLst>
          </p:cNvPr>
          <p:cNvSpPr txBox="1">
            <a:spLocks noChangeArrowheads="1"/>
          </p:cNvSpPr>
          <p:nvPr/>
        </p:nvSpPr>
        <p:spPr bwMode="auto">
          <a:xfrm>
            <a:off x="0" y="1878809"/>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A CME/MOC-Accredited Live Webinar</a:t>
            </a:r>
          </a:p>
        </p:txBody>
      </p:sp>
    </p:spTree>
    <p:custDataLst>
      <p:tags r:id="rId1"/>
    </p:custDataLst>
    <p:extLst>
      <p:ext uri="{BB962C8B-B14F-4D97-AF65-F5344CB8AC3E}">
        <p14:creationId xmlns:p14="http://schemas.microsoft.com/office/powerpoint/2010/main" val="5191106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title"/>
          </p:nvPr>
        </p:nvSpPr>
        <p:spPr>
          <a:xfrm>
            <a:off x="0" y="615178"/>
            <a:ext cx="12192000" cy="1661694"/>
          </a:xfrm>
        </p:spPr>
        <p:txBody>
          <a:bodyPr wrap="square" anchor="ctr">
            <a:noAutofit/>
          </a:bodyPr>
          <a:lstStyle/>
          <a:p>
            <a:r>
              <a:rPr lang="en-US" sz="3800" dirty="0"/>
              <a:t>Integrating New Advances into </a:t>
            </a:r>
            <a:br>
              <a:rPr lang="en-US" sz="3800" dirty="0"/>
            </a:br>
            <a:r>
              <a:rPr lang="en-US" sz="3800" dirty="0"/>
              <a:t>Community Oncology Practice</a:t>
            </a:r>
            <a:br>
              <a:rPr lang="en-US" sz="5400" dirty="0"/>
            </a:br>
            <a:r>
              <a:rPr lang="en-US" sz="3200" i="1" kern="1200" dirty="0">
                <a:solidFill>
                  <a:srgbClr val="002060"/>
                </a:solidFill>
                <a:latin typeface="Calibri" panose="020F0502020204030204" pitchFamily="34" charset="0"/>
                <a:ea typeface="ＭＳ Ｐゴシック" charset="0"/>
                <a:cs typeface="Calibri" panose="020F0502020204030204" pitchFamily="34" charset="0"/>
              </a:rPr>
              <a:t> </a:t>
            </a:r>
            <a:r>
              <a:rPr lang="en-US" sz="2400" i="1" kern="1200" dirty="0">
                <a:solidFill>
                  <a:srgbClr val="002060"/>
                </a:solidFill>
                <a:latin typeface="Calibri" panose="020F0502020204030204" pitchFamily="34" charset="0"/>
                <a:ea typeface="ＭＳ Ｐゴシック" charset="0"/>
                <a:cs typeface="Calibri" panose="020F0502020204030204" pitchFamily="34" charset="0"/>
              </a:rPr>
              <a:t>A </a:t>
            </a:r>
            <a:r>
              <a:rPr lang="en-US" sz="2400" i="1" kern="1200" dirty="0" err="1">
                <a:solidFill>
                  <a:srgbClr val="002060"/>
                </a:solidFill>
                <a:latin typeface="Calibri" panose="020F0502020204030204" pitchFamily="34" charset="0"/>
                <a:ea typeface="ＭＳ Ｐゴシック" charset="0"/>
                <a:cs typeface="Calibri" panose="020F0502020204030204" pitchFamily="34" charset="0"/>
              </a:rPr>
              <a:t>Multitumor</a:t>
            </a:r>
            <a:r>
              <a:rPr lang="en-US" sz="2400" i="1" kern="1200" dirty="0">
                <a:solidFill>
                  <a:srgbClr val="002060"/>
                </a:solidFill>
                <a:latin typeface="Calibri" panose="020F0502020204030204" pitchFamily="34" charset="0"/>
                <a:ea typeface="ＭＳ Ｐゴシック" charset="0"/>
                <a:cs typeface="Calibri" panose="020F0502020204030204" pitchFamily="34" charset="0"/>
              </a:rPr>
              <a:t> Symposium Hosted </a:t>
            </a:r>
            <a:r>
              <a:rPr lang="en-US" sz="2400" i="1" kern="1200">
                <a:solidFill>
                  <a:srgbClr val="002060"/>
                </a:solidFill>
                <a:latin typeface="Calibri" panose="020F0502020204030204" pitchFamily="34" charset="0"/>
                <a:ea typeface="ＭＳ Ｐゴシック" charset="0"/>
                <a:cs typeface="Calibri" panose="020F0502020204030204" pitchFamily="34" charset="0"/>
              </a:rPr>
              <a:t>in Conjunction with </a:t>
            </a:r>
            <a:r>
              <a:rPr lang="en-US" sz="2400" i="1" kern="1200" dirty="0">
                <a:solidFill>
                  <a:srgbClr val="002060"/>
                </a:solidFill>
                <a:latin typeface="Calibri" panose="020F0502020204030204" pitchFamily="34" charset="0"/>
                <a:ea typeface="ＭＳ Ｐゴシック" charset="0"/>
                <a:cs typeface="Calibri" panose="020F0502020204030204" pitchFamily="34" charset="0"/>
              </a:rPr>
              <a:t>the American Oncology Network</a:t>
            </a:r>
            <a:endParaRPr lang="en-US" sz="2400" dirty="0">
              <a:solidFill>
                <a:srgbClr val="002060"/>
              </a:solidFill>
              <a:latin typeface="Calibri" panose="020F0502020204030204" pitchFamily="34" charset="0"/>
              <a:cs typeface="Calibri" panose="020F0502020204030204" pitchFamily="34" charset="0"/>
            </a:endParaRPr>
          </a:p>
        </p:txBody>
      </p:sp>
      <p:sp>
        <p:nvSpPr>
          <p:cNvPr id="11" name="Content Placeholder 2">
            <a:extLst>
              <a:ext uri="{FF2B5EF4-FFF2-40B4-BE49-F238E27FC236}">
                <a16:creationId xmlns:a16="http://schemas.microsoft.com/office/drawing/2014/main" id="{5B387411-4713-41F4-2506-F8A05785EC6F}"/>
              </a:ext>
            </a:extLst>
          </p:cNvPr>
          <p:cNvSpPr txBox="1">
            <a:spLocks/>
          </p:cNvSpPr>
          <p:nvPr/>
        </p:nvSpPr>
        <p:spPr>
          <a:xfrm>
            <a:off x="381000" y="3356992"/>
            <a:ext cx="5570984"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Chronic Lymphocytic Leukemia</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9:05 AM – 9:55 AM CT</a:t>
            </a:r>
          </a:p>
        </p:txBody>
      </p:sp>
      <p:sp>
        <p:nvSpPr>
          <p:cNvPr id="8" name="TextBox 7">
            <a:extLst>
              <a:ext uri="{FF2B5EF4-FFF2-40B4-BE49-F238E27FC236}">
                <a16:creationId xmlns:a16="http://schemas.microsoft.com/office/drawing/2014/main" id="{38EC4158-A55D-415A-969D-A5DF496825B2}"/>
              </a:ext>
            </a:extLst>
          </p:cNvPr>
          <p:cNvSpPr txBox="1"/>
          <p:nvPr/>
        </p:nvSpPr>
        <p:spPr>
          <a:xfrm>
            <a:off x="0" y="2348880"/>
            <a:ext cx="12192000" cy="406522"/>
          </a:xfrm>
          <a:prstGeom prst="rect">
            <a:avLst/>
          </a:prstGeom>
          <a:noFill/>
        </p:spPr>
        <p:txBody>
          <a:bodyPr wrap="square" rtlCol="0">
            <a:spAutoFit/>
          </a:bodyPr>
          <a:lstStyle/>
          <a:p>
            <a:pPr marL="0" marR="0" lvl="0" indent="0" algn="ctr" defTabSz="914400" rtl="0" eaLnBrk="0" fontAlgn="base" latinLnBrk="0" hangingPunct="0">
              <a:lnSpc>
                <a:spcPts val="2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0"/>
                <a:cs typeface="Calibri" panose="020F0502020204030204" pitchFamily="34" charset="0"/>
              </a:rPr>
              <a:t>Saturday, August 22, 2026</a:t>
            </a:r>
          </a:p>
        </p:txBody>
      </p:sp>
      <p:sp>
        <p:nvSpPr>
          <p:cNvPr id="9" name="TextBox 8">
            <a:extLst>
              <a:ext uri="{FF2B5EF4-FFF2-40B4-BE49-F238E27FC236}">
                <a16:creationId xmlns:a16="http://schemas.microsoft.com/office/drawing/2014/main" id="{D4C5E35A-ADB4-1A4C-A9C2-59B6F8D24DC9}"/>
              </a:ext>
            </a:extLst>
          </p:cNvPr>
          <p:cNvSpPr txBox="1"/>
          <p:nvPr/>
        </p:nvSpPr>
        <p:spPr>
          <a:xfrm>
            <a:off x="1066800" y="116632"/>
            <a:ext cx="10058400" cy="504056"/>
          </a:xfrm>
          <a:prstGeom prst="rect">
            <a:avLst/>
          </a:prstGeom>
          <a:solidFill>
            <a:srgbClr val="F39203"/>
          </a:solidFill>
        </p:spPr>
        <p:txBody>
          <a:bodyPr wrap="square" rtlCol="0" anchor="ctr">
            <a:no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Arial" pitchFamily="-72" charset="0"/>
                <a:ea typeface="MS PGothic" charset="0"/>
              </a:rPr>
              <a:t>Join Us In Person or Virtually</a:t>
            </a:r>
          </a:p>
        </p:txBody>
      </p:sp>
      <p:sp>
        <p:nvSpPr>
          <p:cNvPr id="3" name="Text Box 3">
            <a:extLst>
              <a:ext uri="{FF2B5EF4-FFF2-40B4-BE49-F238E27FC236}">
                <a16:creationId xmlns:a16="http://schemas.microsoft.com/office/drawing/2014/main" id="{4FD1EE66-6B35-4923-313E-7E5E403E8439}"/>
              </a:ext>
            </a:extLst>
          </p:cNvPr>
          <p:cNvSpPr txBox="1">
            <a:spLocks noChangeArrowheads="1"/>
          </p:cNvSpPr>
          <p:nvPr/>
        </p:nvSpPr>
        <p:spPr bwMode="auto">
          <a:xfrm>
            <a:off x="6168483" y="5370893"/>
            <a:ext cx="5714999"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140"/>
              </a:lnSpc>
              <a:spcBef>
                <a:spcPct val="0"/>
              </a:spcBef>
              <a:spcAft>
                <a:spcPts val="168"/>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b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br>
            <a:r>
              <a:rPr kumimoji="0" lang="en-US" altLang="x-none" sz="28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Stephen “Fred” Divers, MD</a:t>
            </a:r>
          </a:p>
        </p:txBody>
      </p:sp>
      <p:sp>
        <p:nvSpPr>
          <p:cNvPr id="4" name="Content Placeholder 2">
            <a:extLst>
              <a:ext uri="{FF2B5EF4-FFF2-40B4-BE49-F238E27FC236}">
                <a16:creationId xmlns:a16="http://schemas.microsoft.com/office/drawing/2014/main" id="{FF7F71DD-EFF0-6FC5-5F50-94F98565854F}"/>
              </a:ext>
            </a:extLst>
          </p:cNvPr>
          <p:cNvSpPr txBox="1">
            <a:spLocks/>
          </p:cNvSpPr>
          <p:nvPr/>
        </p:nvSpPr>
        <p:spPr>
          <a:xfrm>
            <a:off x="381000" y="4385871"/>
            <a:ext cx="5570984"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Gastroesophageal Cancers</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9:55 AM – 10:45 AM CT</a:t>
            </a:r>
          </a:p>
        </p:txBody>
      </p:sp>
      <p:sp>
        <p:nvSpPr>
          <p:cNvPr id="5" name="Content Placeholder 2">
            <a:extLst>
              <a:ext uri="{FF2B5EF4-FFF2-40B4-BE49-F238E27FC236}">
                <a16:creationId xmlns:a16="http://schemas.microsoft.com/office/drawing/2014/main" id="{E7180765-4648-D99C-6609-42342D169888}"/>
              </a:ext>
            </a:extLst>
          </p:cNvPr>
          <p:cNvSpPr txBox="1">
            <a:spLocks/>
          </p:cNvSpPr>
          <p:nvPr/>
        </p:nvSpPr>
        <p:spPr>
          <a:xfrm>
            <a:off x="381000" y="5403287"/>
            <a:ext cx="5570984" cy="880239"/>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Gynecologic Cancers</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11:00 AM – 11:50 AM CT</a:t>
            </a:r>
          </a:p>
        </p:txBody>
      </p:sp>
      <p:sp>
        <p:nvSpPr>
          <p:cNvPr id="7" name="Content Placeholder 2">
            <a:extLst>
              <a:ext uri="{FF2B5EF4-FFF2-40B4-BE49-F238E27FC236}">
                <a16:creationId xmlns:a16="http://schemas.microsoft.com/office/drawing/2014/main" id="{D642DFF8-36D5-B868-8D32-6A36951B830D}"/>
              </a:ext>
            </a:extLst>
          </p:cNvPr>
          <p:cNvSpPr txBox="1">
            <a:spLocks/>
          </p:cNvSpPr>
          <p:nvPr/>
        </p:nvSpPr>
        <p:spPr>
          <a:xfrm>
            <a:off x="6168483" y="3356992"/>
            <a:ext cx="5715000"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Diffuse Large B-Cell Lymphoma</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12:40 PM – 1:30 PM CT</a:t>
            </a:r>
          </a:p>
        </p:txBody>
      </p:sp>
      <p:sp>
        <p:nvSpPr>
          <p:cNvPr id="10" name="Content Placeholder 2">
            <a:extLst>
              <a:ext uri="{FF2B5EF4-FFF2-40B4-BE49-F238E27FC236}">
                <a16:creationId xmlns:a16="http://schemas.microsoft.com/office/drawing/2014/main" id="{D865EE3C-F605-FE71-2E97-5F17F4AED81B}"/>
              </a:ext>
            </a:extLst>
          </p:cNvPr>
          <p:cNvSpPr txBox="1">
            <a:spLocks/>
          </p:cNvSpPr>
          <p:nvPr/>
        </p:nvSpPr>
        <p:spPr>
          <a:xfrm>
            <a:off x="6168483" y="4385871"/>
            <a:ext cx="5715000"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Lung Cancer</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1:30 PM – 2:20 PM CT</a:t>
            </a:r>
          </a:p>
        </p:txBody>
      </p:sp>
      <p:sp>
        <p:nvSpPr>
          <p:cNvPr id="13" name="Text Box 6">
            <a:extLst>
              <a:ext uri="{FF2B5EF4-FFF2-40B4-BE49-F238E27FC236}">
                <a16:creationId xmlns:a16="http://schemas.microsoft.com/office/drawing/2014/main" id="{CB8828EA-8305-4E51-2B73-B36133B3C04B}"/>
              </a:ext>
            </a:extLst>
          </p:cNvPr>
          <p:cNvSpPr txBox="1">
            <a:spLocks noChangeArrowheads="1"/>
          </p:cNvSpPr>
          <p:nvPr/>
        </p:nvSpPr>
        <p:spPr bwMode="auto">
          <a:xfrm>
            <a:off x="0" y="2772697"/>
            <a:ext cx="121920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ct val="0"/>
              </a:spcAft>
              <a:buClrTx/>
              <a:buSzTx/>
              <a:buFontTx/>
              <a:buNone/>
              <a:tabLst/>
              <a:defRPr/>
            </a:pPr>
            <a:r>
              <a:rPr kumimoji="0" lang="en-US" sz="3000" b="0"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JW Marriott Nashville | Nashville, Tennessee</a:t>
            </a:r>
            <a:endParaRPr kumimoji="0" lang="en-US" sz="3000" b="0"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Tree>
    <p:custDataLst>
      <p:tags r:id="rId1"/>
    </p:custDataLst>
    <p:extLst>
      <p:ext uri="{BB962C8B-B14F-4D97-AF65-F5344CB8AC3E}">
        <p14:creationId xmlns:p14="http://schemas.microsoft.com/office/powerpoint/2010/main" val="279890094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67D96-7E57-81F7-CA92-9B01625ECE09}"/>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7E1F107C-0A58-70CF-F908-0EDA2C9EAB19}"/>
              </a:ext>
            </a:extLst>
          </p:cNvPr>
          <p:cNvSpPr>
            <a:spLocks noGrp="1" noChangeArrowheads="1"/>
          </p:cNvSpPr>
          <p:nvPr>
            <p:ph type="title"/>
          </p:nvPr>
        </p:nvSpPr>
        <p:spPr>
          <a:xfrm>
            <a:off x="-26623" y="526272"/>
            <a:ext cx="12192000" cy="1143000"/>
          </a:xfrm>
        </p:spPr>
        <p:txBody>
          <a:bodyPr wrap="square" anchor="ctr">
            <a:noAutofit/>
          </a:bodyPr>
          <a:lstStyle/>
          <a:p>
            <a:r>
              <a:rPr lang="en-US" sz="4200" dirty="0"/>
              <a:t>The Implications of Recent Datasets for </a:t>
            </a:r>
            <a:br>
              <a:rPr lang="en-US" sz="4200" dirty="0"/>
            </a:br>
            <a:r>
              <a:rPr lang="en-US" sz="4200" dirty="0"/>
              <a:t>the Current and Future Management of </a:t>
            </a:r>
            <a:br>
              <a:rPr lang="en-US" sz="4200" dirty="0"/>
            </a:br>
            <a:r>
              <a:rPr lang="en-US" sz="4200" dirty="0"/>
              <a:t>Gynecologic Cancers — An ASCO 2026 Review</a:t>
            </a:r>
          </a:p>
        </p:txBody>
      </p:sp>
      <p:sp>
        <p:nvSpPr>
          <p:cNvPr id="2" name="Text Box 6">
            <a:extLst>
              <a:ext uri="{FF2B5EF4-FFF2-40B4-BE49-F238E27FC236}">
                <a16:creationId xmlns:a16="http://schemas.microsoft.com/office/drawing/2014/main" id="{D604D3AF-ABE0-6F95-9204-75E01E84E3F4}"/>
              </a:ext>
            </a:extLst>
          </p:cNvPr>
          <p:cNvSpPr txBox="1">
            <a:spLocks noChangeArrowheads="1"/>
          </p:cNvSpPr>
          <p:nvPr/>
        </p:nvSpPr>
        <p:spPr bwMode="auto">
          <a:xfrm>
            <a:off x="0" y="2758421"/>
            <a:ext cx="12192000" cy="9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Wednesday, August 26, 2026</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5:00 PM – 6:00 PM ET</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
        <p:nvSpPr>
          <p:cNvPr id="4" name="Text Box 3">
            <a:extLst>
              <a:ext uri="{FF2B5EF4-FFF2-40B4-BE49-F238E27FC236}">
                <a16:creationId xmlns:a16="http://schemas.microsoft.com/office/drawing/2014/main" id="{6BA50D8E-0B0B-0716-4065-F371120296D4}"/>
              </a:ext>
            </a:extLst>
          </p:cNvPr>
          <p:cNvSpPr txBox="1">
            <a:spLocks noChangeArrowheads="1"/>
          </p:cNvSpPr>
          <p:nvPr/>
        </p:nvSpPr>
        <p:spPr bwMode="auto">
          <a:xfrm>
            <a:off x="0" y="5504078"/>
            <a:ext cx="121920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6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Neil Love, MD</a:t>
            </a:r>
          </a:p>
        </p:txBody>
      </p:sp>
      <p:sp>
        <p:nvSpPr>
          <p:cNvPr id="5" name="Text Box 7">
            <a:extLst>
              <a:ext uri="{FF2B5EF4-FFF2-40B4-BE49-F238E27FC236}">
                <a16:creationId xmlns:a16="http://schemas.microsoft.com/office/drawing/2014/main" id="{80438C6B-08CD-C048-FA5B-127456362369}"/>
              </a:ext>
            </a:extLst>
          </p:cNvPr>
          <p:cNvSpPr txBox="1">
            <a:spLocks noChangeArrowheads="1"/>
          </p:cNvSpPr>
          <p:nvPr/>
        </p:nvSpPr>
        <p:spPr bwMode="auto">
          <a:xfrm>
            <a:off x="4647392" y="4082659"/>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6" name="Text Box 6">
            <a:extLst>
              <a:ext uri="{FF2B5EF4-FFF2-40B4-BE49-F238E27FC236}">
                <a16:creationId xmlns:a16="http://schemas.microsoft.com/office/drawing/2014/main" id="{43ED8D2F-C545-18C1-E985-693BCE08234E}"/>
              </a:ext>
            </a:extLst>
          </p:cNvPr>
          <p:cNvSpPr txBox="1">
            <a:spLocks noChangeArrowheads="1"/>
          </p:cNvSpPr>
          <p:nvPr/>
        </p:nvSpPr>
        <p:spPr bwMode="auto">
          <a:xfrm>
            <a:off x="152400" y="4637172"/>
            <a:ext cx="120396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1"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Faculty to be announced</a:t>
            </a:r>
          </a:p>
        </p:txBody>
      </p:sp>
      <p:sp>
        <p:nvSpPr>
          <p:cNvPr id="3" name="Rectangle 4">
            <a:extLst>
              <a:ext uri="{FF2B5EF4-FFF2-40B4-BE49-F238E27FC236}">
                <a16:creationId xmlns:a16="http://schemas.microsoft.com/office/drawing/2014/main" id="{0557328F-A4F4-8A83-5AE4-EF4ADAD57CD1}"/>
              </a:ext>
            </a:extLst>
          </p:cNvPr>
          <p:cNvSpPr txBox="1">
            <a:spLocks noChangeArrowheads="1"/>
          </p:cNvSpPr>
          <p:nvPr/>
        </p:nvSpPr>
        <p:spPr bwMode="auto">
          <a:xfrm>
            <a:off x="0" y="1944898"/>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A CME/MOC-Accredited Live Webinar</a:t>
            </a:r>
          </a:p>
        </p:txBody>
      </p:sp>
    </p:spTree>
    <p:custDataLst>
      <p:tags r:id="rId1"/>
    </p:custDataLst>
    <p:extLst>
      <p:ext uri="{BB962C8B-B14F-4D97-AF65-F5344CB8AC3E}">
        <p14:creationId xmlns:p14="http://schemas.microsoft.com/office/powerpoint/2010/main" val="42555764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67D96-7E57-81F7-CA92-9B01625ECE09}"/>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7E1F107C-0A58-70CF-F908-0EDA2C9EAB19}"/>
              </a:ext>
            </a:extLst>
          </p:cNvPr>
          <p:cNvSpPr>
            <a:spLocks noGrp="1" noChangeArrowheads="1"/>
          </p:cNvSpPr>
          <p:nvPr>
            <p:ph type="title"/>
          </p:nvPr>
        </p:nvSpPr>
        <p:spPr>
          <a:xfrm>
            <a:off x="-26623" y="526272"/>
            <a:ext cx="12192000" cy="1143000"/>
          </a:xfrm>
        </p:spPr>
        <p:txBody>
          <a:bodyPr wrap="square" anchor="ctr">
            <a:noAutofit/>
          </a:bodyPr>
          <a:lstStyle/>
          <a:p>
            <a:r>
              <a:rPr lang="en-US" sz="4200" dirty="0"/>
              <a:t>Data + Perspectives: Investigators </a:t>
            </a:r>
            <a:br>
              <a:rPr lang="en-US" sz="4200" dirty="0"/>
            </a:br>
            <a:r>
              <a:rPr lang="en-US" sz="4200" dirty="0"/>
              <a:t>Discuss the Optimal Management of </a:t>
            </a:r>
            <a:br>
              <a:rPr lang="en-US" sz="4200" dirty="0"/>
            </a:br>
            <a:r>
              <a:rPr lang="en-US" sz="4200" dirty="0"/>
              <a:t>Relapsed/Refractory Multiple Myeloma</a:t>
            </a:r>
          </a:p>
        </p:txBody>
      </p:sp>
      <p:sp>
        <p:nvSpPr>
          <p:cNvPr id="2" name="Text Box 6">
            <a:extLst>
              <a:ext uri="{FF2B5EF4-FFF2-40B4-BE49-F238E27FC236}">
                <a16:creationId xmlns:a16="http://schemas.microsoft.com/office/drawing/2014/main" id="{D604D3AF-ABE0-6F95-9204-75E01E84E3F4}"/>
              </a:ext>
            </a:extLst>
          </p:cNvPr>
          <p:cNvSpPr txBox="1">
            <a:spLocks noChangeArrowheads="1"/>
          </p:cNvSpPr>
          <p:nvPr/>
        </p:nvSpPr>
        <p:spPr bwMode="auto">
          <a:xfrm>
            <a:off x="0" y="3016177"/>
            <a:ext cx="12192000" cy="9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Wednesday, September 9, 2026</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11:56 AM – 12:56 PM CT</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
        <p:nvSpPr>
          <p:cNvPr id="4" name="Text Box 3">
            <a:extLst>
              <a:ext uri="{FF2B5EF4-FFF2-40B4-BE49-F238E27FC236}">
                <a16:creationId xmlns:a16="http://schemas.microsoft.com/office/drawing/2014/main" id="{6BA50D8E-0B0B-0716-4065-F371120296D4}"/>
              </a:ext>
            </a:extLst>
          </p:cNvPr>
          <p:cNvSpPr txBox="1">
            <a:spLocks noChangeArrowheads="1"/>
          </p:cNvSpPr>
          <p:nvPr/>
        </p:nvSpPr>
        <p:spPr bwMode="auto">
          <a:xfrm>
            <a:off x="0" y="5738253"/>
            <a:ext cx="121920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6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Robert Z Orlowski, MD, PhD</a:t>
            </a:r>
          </a:p>
        </p:txBody>
      </p:sp>
      <p:sp>
        <p:nvSpPr>
          <p:cNvPr id="5" name="Text Box 7">
            <a:extLst>
              <a:ext uri="{FF2B5EF4-FFF2-40B4-BE49-F238E27FC236}">
                <a16:creationId xmlns:a16="http://schemas.microsoft.com/office/drawing/2014/main" id="{80438C6B-08CD-C048-FA5B-127456362369}"/>
              </a:ext>
            </a:extLst>
          </p:cNvPr>
          <p:cNvSpPr txBox="1">
            <a:spLocks noChangeArrowheads="1"/>
          </p:cNvSpPr>
          <p:nvPr/>
        </p:nvSpPr>
        <p:spPr bwMode="auto">
          <a:xfrm>
            <a:off x="4647392" y="4082659"/>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6" name="Text Box 6">
            <a:extLst>
              <a:ext uri="{FF2B5EF4-FFF2-40B4-BE49-F238E27FC236}">
                <a16:creationId xmlns:a16="http://schemas.microsoft.com/office/drawing/2014/main" id="{43ED8D2F-C545-18C1-E985-693BCE08234E}"/>
              </a:ext>
            </a:extLst>
          </p:cNvPr>
          <p:cNvSpPr txBox="1">
            <a:spLocks noChangeArrowheads="1"/>
          </p:cNvSpPr>
          <p:nvPr/>
        </p:nvSpPr>
        <p:spPr bwMode="auto">
          <a:xfrm>
            <a:off x="152400" y="4637172"/>
            <a:ext cx="120396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Noopur Raje, MD</a:t>
            </a: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Paul G Richardson, MD</a:t>
            </a:r>
          </a:p>
        </p:txBody>
      </p:sp>
      <p:sp>
        <p:nvSpPr>
          <p:cNvPr id="3" name="Rectangle 4">
            <a:extLst>
              <a:ext uri="{FF2B5EF4-FFF2-40B4-BE49-F238E27FC236}">
                <a16:creationId xmlns:a16="http://schemas.microsoft.com/office/drawing/2014/main" id="{0557328F-A4F4-8A83-5AE4-EF4ADAD57CD1}"/>
              </a:ext>
            </a:extLst>
          </p:cNvPr>
          <p:cNvSpPr txBox="1">
            <a:spLocks noChangeArrowheads="1"/>
          </p:cNvSpPr>
          <p:nvPr/>
        </p:nvSpPr>
        <p:spPr bwMode="auto">
          <a:xfrm>
            <a:off x="0" y="2090991"/>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A CME-Accredited Satellite Symposium During the </a:t>
            </a:r>
            <a:b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b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Society of Hematologic Oncology 2026 Annual Meeting</a:t>
            </a:r>
          </a:p>
        </p:txBody>
      </p:sp>
    </p:spTree>
    <p:custDataLst>
      <p:tags r:id="rId1"/>
    </p:custDataLst>
    <p:extLst>
      <p:ext uri="{BB962C8B-B14F-4D97-AF65-F5344CB8AC3E}">
        <p14:creationId xmlns:p14="http://schemas.microsoft.com/office/powerpoint/2010/main" val="32019062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469AF-C49F-63F6-3244-464BF773CCE6}"/>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DA2ED102-B9AE-A183-93C8-6DB2B0C752C8}"/>
              </a:ext>
            </a:extLst>
          </p:cNvPr>
          <p:cNvSpPr>
            <a:spLocks noGrp="1" noChangeArrowheads="1"/>
          </p:cNvSpPr>
          <p:nvPr>
            <p:ph type="title"/>
          </p:nvPr>
        </p:nvSpPr>
        <p:spPr>
          <a:xfrm>
            <a:off x="-13312" y="65242"/>
            <a:ext cx="12192000" cy="728190"/>
          </a:xfrm>
        </p:spPr>
        <p:txBody>
          <a:bodyPr wrap="square" anchor="ctr">
            <a:noAutofit/>
          </a:bodyPr>
          <a:lstStyle/>
          <a:p>
            <a:r>
              <a:rPr lang="en-US" sz="3400" dirty="0"/>
              <a:t>Grand Rounds</a:t>
            </a:r>
          </a:p>
        </p:txBody>
      </p:sp>
      <p:sp>
        <p:nvSpPr>
          <p:cNvPr id="13" name="Text Box 7">
            <a:extLst>
              <a:ext uri="{FF2B5EF4-FFF2-40B4-BE49-F238E27FC236}">
                <a16:creationId xmlns:a16="http://schemas.microsoft.com/office/drawing/2014/main" id="{1A554EAD-7508-69D1-3B9D-671125D7A85F}"/>
              </a:ext>
            </a:extLst>
          </p:cNvPr>
          <p:cNvSpPr txBox="1">
            <a:spLocks noChangeArrowheads="1"/>
          </p:cNvSpPr>
          <p:nvPr/>
        </p:nvSpPr>
        <p:spPr bwMode="auto">
          <a:xfrm>
            <a:off x="3872484" y="2052137"/>
            <a:ext cx="442040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Three Series</a:t>
            </a:r>
          </a:p>
        </p:txBody>
      </p:sp>
      <p:grpSp>
        <p:nvGrpSpPr>
          <p:cNvPr id="7" name="Group 6">
            <a:extLst>
              <a:ext uri="{FF2B5EF4-FFF2-40B4-BE49-F238E27FC236}">
                <a16:creationId xmlns:a16="http://schemas.microsoft.com/office/drawing/2014/main" id="{DAE65AC0-2A0A-767B-07BA-98F3B8EE28BF}"/>
              </a:ext>
            </a:extLst>
          </p:cNvPr>
          <p:cNvGrpSpPr/>
          <p:nvPr/>
        </p:nvGrpSpPr>
        <p:grpSpPr>
          <a:xfrm>
            <a:off x="3234923" y="1239108"/>
            <a:ext cx="5695530" cy="672783"/>
            <a:chOff x="3248235" y="1239108"/>
            <a:chExt cx="5695530" cy="672783"/>
          </a:xfrm>
        </p:grpSpPr>
        <p:sp>
          <p:nvSpPr>
            <p:cNvPr id="5" name="Content Placeholder 2">
              <a:extLst>
                <a:ext uri="{FF2B5EF4-FFF2-40B4-BE49-F238E27FC236}">
                  <a16:creationId xmlns:a16="http://schemas.microsoft.com/office/drawing/2014/main" id="{FA3033D2-6C61-0B98-06ED-0C69A0322421}"/>
                </a:ext>
              </a:extLst>
            </p:cNvPr>
            <p:cNvSpPr txBox="1">
              <a:spLocks/>
            </p:cNvSpPr>
            <p:nvPr/>
          </p:nvSpPr>
          <p:spPr>
            <a:xfrm>
              <a:off x="3248235" y="1239108"/>
              <a:ext cx="5695529" cy="672783"/>
            </a:xfrm>
            <a:prstGeom prst="rect">
              <a:avLst/>
            </a:prstGeom>
            <a:solidFill>
              <a:srgbClr val="E9F1FC"/>
            </a:solidFill>
            <a:ln w="12700">
              <a:solidFill>
                <a:schemeClr val="bg1"/>
              </a:solidFill>
            </a:ln>
          </p:spPr>
          <p:txBody>
            <a:bodyPr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2800"/>
                </a:lnSpc>
                <a:spcBef>
                  <a:spcPts val="600"/>
                </a:spcBef>
                <a:spcAft>
                  <a:spcPts val="0"/>
                </a:spcAft>
                <a:buClr>
                  <a:srgbClr val="000000"/>
                </a:buClr>
                <a:buSzPct val="100000"/>
                <a:buFont typeface="Arial" pitchFamily="-72" charset="0"/>
                <a:buNone/>
                <a:tabLst/>
                <a:defRPr/>
              </a:pPr>
              <a:endParaRPr kumimoji="0" lang="en-US" sz="2800" b="1" i="0" u="none" strike="noStrike" kern="0" cap="none" spc="0" normalizeH="0" baseline="0" noProof="0" dirty="0">
                <a:ln>
                  <a:noFill/>
                </a:ln>
                <a:solidFill>
                  <a:srgbClr val="015593"/>
                </a:solidFill>
                <a:effectLst/>
                <a:uLnTx/>
                <a:uFillTx/>
                <a:latin typeface="Calibri" charset="0"/>
                <a:ea typeface="MS PGothic" pitchFamily="34" charset="-128"/>
              </a:endParaRPr>
            </a:p>
          </p:txBody>
        </p:sp>
        <p:sp>
          <p:nvSpPr>
            <p:cNvPr id="6" name="Text Box 6">
              <a:extLst>
                <a:ext uri="{FF2B5EF4-FFF2-40B4-BE49-F238E27FC236}">
                  <a16:creationId xmlns:a16="http://schemas.microsoft.com/office/drawing/2014/main" id="{95BF6098-B69F-2976-6184-978807A81284}"/>
                </a:ext>
              </a:extLst>
            </p:cNvPr>
            <p:cNvSpPr txBox="1">
              <a:spLocks noChangeArrowheads="1"/>
            </p:cNvSpPr>
            <p:nvPr/>
          </p:nvSpPr>
          <p:spPr bwMode="auto">
            <a:xfrm>
              <a:off x="3248235" y="1327115"/>
              <a:ext cx="569553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Regional Activities</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grpSp>
      <p:sp>
        <p:nvSpPr>
          <p:cNvPr id="8" name="Rectangle 4">
            <a:extLst>
              <a:ext uri="{FF2B5EF4-FFF2-40B4-BE49-F238E27FC236}">
                <a16:creationId xmlns:a16="http://schemas.microsoft.com/office/drawing/2014/main" id="{28940AD1-D551-9CBA-5A02-05AFCDC3376D}"/>
              </a:ext>
            </a:extLst>
          </p:cNvPr>
          <p:cNvSpPr txBox="1">
            <a:spLocks noChangeArrowheads="1"/>
          </p:cNvSpPr>
          <p:nvPr/>
        </p:nvSpPr>
        <p:spPr bwMode="auto">
          <a:xfrm>
            <a:off x="-13312" y="543983"/>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CME/MOC-Accredited Interactive Series</a:t>
            </a:r>
          </a:p>
        </p:txBody>
      </p:sp>
      <p:sp>
        <p:nvSpPr>
          <p:cNvPr id="2" name="Text Box 6">
            <a:extLst>
              <a:ext uri="{FF2B5EF4-FFF2-40B4-BE49-F238E27FC236}">
                <a16:creationId xmlns:a16="http://schemas.microsoft.com/office/drawing/2014/main" id="{2A652CA5-B67E-8F76-EDAB-BF6D1C0EC262}"/>
              </a:ext>
            </a:extLst>
          </p:cNvPr>
          <p:cNvSpPr txBox="1">
            <a:spLocks noChangeArrowheads="1"/>
          </p:cNvSpPr>
          <p:nvPr/>
        </p:nvSpPr>
        <p:spPr bwMode="auto">
          <a:xfrm>
            <a:off x="4165600" y="2659448"/>
            <a:ext cx="3462455" cy="2137703"/>
          </a:xfrm>
          <a:prstGeom prst="rect">
            <a:avLst/>
          </a:prstGeom>
          <a:solidFill>
            <a:srgbClr val="C6DFE9"/>
          </a:solidFill>
          <a:ln w="12700">
            <a:solidFill>
              <a:schemeClr val="bg1"/>
            </a:solidFill>
            <a:miter lim="800000"/>
            <a:headEnd type="none" w="sm" len="sm"/>
            <a:tailEnd type="none" w="sm" len="sm"/>
          </a:ln>
        </p:spPr>
        <p:txBody>
          <a:bodyPr lIns="0" tIns="0" rIns="0" bIns="0" numCol="1" anchor="ctr" anchorCtr="0">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Optimizing the Use of </a:t>
            </a:r>
            <a:b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Novel Therapies for Patients with Diffuse Large B-Cell Lymphoma</a:t>
            </a:r>
          </a:p>
        </p:txBody>
      </p:sp>
      <p:sp>
        <p:nvSpPr>
          <p:cNvPr id="4" name="Text Box 7">
            <a:extLst>
              <a:ext uri="{FF2B5EF4-FFF2-40B4-BE49-F238E27FC236}">
                <a16:creationId xmlns:a16="http://schemas.microsoft.com/office/drawing/2014/main" id="{78CB5B62-E116-51CE-CB70-A631AC04D1B0}"/>
              </a:ext>
            </a:extLst>
          </p:cNvPr>
          <p:cNvSpPr txBox="1">
            <a:spLocks noChangeArrowheads="1"/>
          </p:cNvSpPr>
          <p:nvPr/>
        </p:nvSpPr>
        <p:spPr bwMode="auto">
          <a:xfrm>
            <a:off x="609601" y="5013175"/>
            <a:ext cx="10599854" cy="1657117"/>
          </a:xfrm>
          <a:prstGeom prst="rect">
            <a:avLst/>
          </a:prstGeom>
          <a:solidFill>
            <a:srgbClr val="0432FF"/>
          </a:solidFill>
          <a:ln>
            <a:noFill/>
          </a:ln>
        </p:spPr>
        <p:txBody>
          <a:bodyPr wrap="square" lIns="0" tIns="0" rIns="0" bIns="0" anchor="ctr">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t>Host a 1-hour session at your institution: </a:t>
            </a:r>
            <a:b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br>
            <a: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t>Email </a:t>
            </a:r>
            <a:r>
              <a:rPr kumimoji="0" lang="en-US" altLang="x-none" sz="3200" b="1" i="0" u="sng" strike="noStrike" kern="1200" cap="none" spc="0" normalizeH="0" baseline="0" noProof="0" dirty="0" err="1">
                <a:ln>
                  <a:noFill/>
                </a:ln>
                <a:solidFill>
                  <a:srgbClr val="E3EDF1"/>
                </a:solidFill>
                <a:effectLst/>
                <a:uLnTx/>
                <a:uFillTx/>
                <a:latin typeface="Calibri" panose="020F0502020204030204" pitchFamily="34" charset="0"/>
                <a:ea typeface="ＭＳ Ｐゴシック" charset="-128"/>
                <a:cs typeface="Calibri" panose="020F0502020204030204" pitchFamily="34" charset="0"/>
              </a:rPr>
              <a:t>Meetings@ResearchToPractice.com</a:t>
            </a:r>
            <a:b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br>
            <a: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t> or call (800) 233-6153</a:t>
            </a:r>
          </a:p>
        </p:txBody>
      </p:sp>
      <p:sp>
        <p:nvSpPr>
          <p:cNvPr id="3" name="Text Box 6">
            <a:extLst>
              <a:ext uri="{FF2B5EF4-FFF2-40B4-BE49-F238E27FC236}">
                <a16:creationId xmlns:a16="http://schemas.microsoft.com/office/drawing/2014/main" id="{29A0F1FA-2643-3DD0-76D0-3D97D88DDEF5}"/>
              </a:ext>
            </a:extLst>
          </p:cNvPr>
          <p:cNvSpPr txBox="1">
            <a:spLocks noChangeArrowheads="1"/>
          </p:cNvSpPr>
          <p:nvPr/>
        </p:nvSpPr>
        <p:spPr bwMode="auto">
          <a:xfrm>
            <a:off x="7747000" y="2659448"/>
            <a:ext cx="3462454" cy="2137703"/>
          </a:xfrm>
          <a:prstGeom prst="rect">
            <a:avLst/>
          </a:prstGeom>
          <a:solidFill>
            <a:srgbClr val="C6DFE9"/>
          </a:solidFill>
          <a:ln w="12700">
            <a:solidFill>
              <a:schemeClr val="bg1"/>
            </a:solidFill>
            <a:miter lim="800000"/>
            <a:headEnd type="none" w="sm" len="sm"/>
            <a:tailEnd type="none" w="sm" len="sm"/>
          </a:ln>
        </p:spPr>
        <p:txBody>
          <a:bodyPr lIns="0" tIns="0" rIns="0" bIns="0" numCol="1" anchor="ctr" anchorCtr="0">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Optimizing Therapy for Patients with Hormone Receptor-Positive </a:t>
            </a:r>
            <a:b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Localized Breast Cancer</a:t>
            </a:r>
          </a:p>
        </p:txBody>
      </p:sp>
      <p:sp>
        <p:nvSpPr>
          <p:cNvPr id="9" name="Text Box 6">
            <a:extLst>
              <a:ext uri="{FF2B5EF4-FFF2-40B4-BE49-F238E27FC236}">
                <a16:creationId xmlns:a16="http://schemas.microsoft.com/office/drawing/2014/main" id="{C2EC936A-E251-89D3-C46C-97B21D6EA2F6}"/>
              </a:ext>
            </a:extLst>
          </p:cNvPr>
          <p:cNvSpPr txBox="1">
            <a:spLocks noChangeArrowheads="1"/>
          </p:cNvSpPr>
          <p:nvPr/>
        </p:nvSpPr>
        <p:spPr bwMode="auto">
          <a:xfrm>
            <a:off x="609600" y="2659448"/>
            <a:ext cx="3462455" cy="2137703"/>
          </a:xfrm>
          <a:prstGeom prst="rect">
            <a:avLst/>
          </a:prstGeom>
          <a:solidFill>
            <a:srgbClr val="C6DFE9"/>
          </a:solidFill>
          <a:ln w="12700">
            <a:solidFill>
              <a:schemeClr val="bg1"/>
            </a:solidFill>
            <a:miter lim="800000"/>
            <a:headEnd type="none" w="sm" len="sm"/>
            <a:tailEnd type="none" w="sm" len="sm"/>
          </a:ln>
        </p:spPr>
        <p:txBody>
          <a:bodyPr lIns="0" tIns="0" rIns="0" bIns="0" numCol="1" anchor="ctr" anchorCtr="0">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Integrating Recent Advances into the Management of Gastroesophageal Cancers</a:t>
            </a:r>
          </a:p>
        </p:txBody>
      </p:sp>
    </p:spTree>
    <p:custDataLst>
      <p:tags r:id="rId1"/>
    </p:custDataLst>
    <p:extLst>
      <p:ext uri="{BB962C8B-B14F-4D97-AF65-F5344CB8AC3E}">
        <p14:creationId xmlns:p14="http://schemas.microsoft.com/office/powerpoint/2010/main" val="2660654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556792"/>
            <a:ext cx="10588976" cy="4799013"/>
          </a:xfrm>
        </p:spPr>
        <p:txBody>
          <a:bodyPr/>
          <a:lstStyle/>
          <a:p>
            <a:pPr marL="98425" indent="0">
              <a:buNone/>
            </a:pPr>
            <a:r>
              <a:rPr lang="en-US" sz="2500" b="0" dirty="0">
                <a:solidFill>
                  <a:schemeClr val="tx1"/>
                </a:solidFill>
              </a:rPr>
              <a:t>This activity is supported by an educational grant from Johnson &amp; Johnson.</a:t>
            </a:r>
          </a:p>
          <a:p>
            <a:pPr marL="98425" indent="0">
              <a:buNone/>
            </a:pPr>
            <a:endParaRPr lang="en-US" sz="2500" b="0" dirty="0">
              <a:solidFill>
                <a:schemeClr val="tx1"/>
              </a:solidFill>
            </a:endParaRPr>
          </a:p>
        </p:txBody>
      </p:sp>
    </p:spTree>
    <p:extLst>
      <p:ext uri="{BB962C8B-B14F-4D97-AF65-F5344CB8AC3E}">
        <p14:creationId xmlns:p14="http://schemas.microsoft.com/office/powerpoint/2010/main" val="154057744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94D98-D9FF-BE77-C103-C19E963087CB}"/>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A85D81A5-35A9-10A7-8FEC-303AEAF5A8A5}"/>
              </a:ext>
            </a:extLst>
          </p:cNvPr>
          <p:cNvSpPr>
            <a:spLocks noGrp="1" noChangeArrowheads="1"/>
          </p:cNvSpPr>
          <p:nvPr>
            <p:ph type="title"/>
          </p:nvPr>
        </p:nvSpPr>
        <p:spPr>
          <a:xfrm>
            <a:off x="-26623" y="524297"/>
            <a:ext cx="12192000" cy="1143000"/>
          </a:xfrm>
        </p:spPr>
        <p:txBody>
          <a:bodyPr wrap="square" anchor="ctr">
            <a:noAutofit/>
          </a:bodyPr>
          <a:lstStyle/>
          <a:p>
            <a:r>
              <a:rPr lang="en-US" sz="4200" dirty="0"/>
              <a:t>Optimal Use of Hormonal Therapy in the </a:t>
            </a:r>
            <a:br>
              <a:rPr lang="en-US" sz="4200" dirty="0"/>
            </a:br>
            <a:r>
              <a:rPr lang="en-US" sz="4200" dirty="0"/>
              <a:t>Care of Patients with Prostate Cancer</a:t>
            </a:r>
          </a:p>
        </p:txBody>
      </p:sp>
      <p:sp>
        <p:nvSpPr>
          <p:cNvPr id="2" name="Text Box 6">
            <a:extLst>
              <a:ext uri="{FF2B5EF4-FFF2-40B4-BE49-F238E27FC236}">
                <a16:creationId xmlns:a16="http://schemas.microsoft.com/office/drawing/2014/main" id="{BB4587F8-DD63-2C30-644E-EF4C18A162E7}"/>
              </a:ext>
            </a:extLst>
          </p:cNvPr>
          <p:cNvSpPr txBox="1">
            <a:spLocks noChangeArrowheads="1"/>
          </p:cNvSpPr>
          <p:nvPr/>
        </p:nvSpPr>
        <p:spPr bwMode="auto">
          <a:xfrm>
            <a:off x="0" y="2632993"/>
            <a:ext cx="12192000" cy="9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Wednesday, July 29, 2026</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5:00 PM – 6:00 PM ET</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
        <p:nvSpPr>
          <p:cNvPr id="4" name="Text Box 3">
            <a:extLst>
              <a:ext uri="{FF2B5EF4-FFF2-40B4-BE49-F238E27FC236}">
                <a16:creationId xmlns:a16="http://schemas.microsoft.com/office/drawing/2014/main" id="{9B34B3FA-63FB-9C98-1199-A0EE6B1F97FE}"/>
              </a:ext>
            </a:extLst>
          </p:cNvPr>
          <p:cNvSpPr txBox="1">
            <a:spLocks noChangeArrowheads="1"/>
          </p:cNvSpPr>
          <p:nvPr/>
        </p:nvSpPr>
        <p:spPr bwMode="auto">
          <a:xfrm>
            <a:off x="0" y="5661248"/>
            <a:ext cx="121920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6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Neil Love, MD</a:t>
            </a:r>
          </a:p>
        </p:txBody>
      </p:sp>
      <p:sp>
        <p:nvSpPr>
          <p:cNvPr id="5" name="Text Box 7">
            <a:extLst>
              <a:ext uri="{FF2B5EF4-FFF2-40B4-BE49-F238E27FC236}">
                <a16:creationId xmlns:a16="http://schemas.microsoft.com/office/drawing/2014/main" id="{400964D8-EA03-8C47-9BA7-C6D7FEAF77E8}"/>
              </a:ext>
            </a:extLst>
          </p:cNvPr>
          <p:cNvSpPr txBox="1">
            <a:spLocks noChangeArrowheads="1"/>
          </p:cNvSpPr>
          <p:nvPr/>
        </p:nvSpPr>
        <p:spPr bwMode="auto">
          <a:xfrm>
            <a:off x="4647392" y="3869795"/>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6" name="Text Box 6">
            <a:extLst>
              <a:ext uri="{FF2B5EF4-FFF2-40B4-BE49-F238E27FC236}">
                <a16:creationId xmlns:a16="http://schemas.microsoft.com/office/drawing/2014/main" id="{37F53A79-9FE4-9F32-7A3A-F959AAC1BF04}"/>
              </a:ext>
            </a:extLst>
          </p:cNvPr>
          <p:cNvSpPr txBox="1">
            <a:spLocks noChangeArrowheads="1"/>
          </p:cNvSpPr>
          <p:nvPr/>
        </p:nvSpPr>
        <p:spPr bwMode="auto">
          <a:xfrm>
            <a:off x="152400" y="4424308"/>
            <a:ext cx="120396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William K Oh, MD</a:t>
            </a: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Mary-Ellen Taplin, MD</a:t>
            </a:r>
            <a:endParaRPr kumimoji="0" lang="en-US" altLang="x-none" sz="3200" b="1" i="1"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endParaRPr>
          </a:p>
        </p:txBody>
      </p:sp>
      <p:sp>
        <p:nvSpPr>
          <p:cNvPr id="3" name="Rectangle 4">
            <a:extLst>
              <a:ext uri="{FF2B5EF4-FFF2-40B4-BE49-F238E27FC236}">
                <a16:creationId xmlns:a16="http://schemas.microsoft.com/office/drawing/2014/main" id="{462DE8A2-7785-9FB0-0298-6E2E6D145234}"/>
              </a:ext>
            </a:extLst>
          </p:cNvPr>
          <p:cNvSpPr txBox="1">
            <a:spLocks noChangeArrowheads="1"/>
          </p:cNvSpPr>
          <p:nvPr/>
        </p:nvSpPr>
        <p:spPr bwMode="auto">
          <a:xfrm>
            <a:off x="0" y="1625434"/>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A CME/MOC-Accredited Live Webinar</a:t>
            </a:r>
          </a:p>
        </p:txBody>
      </p:sp>
    </p:spTree>
    <p:custDataLst>
      <p:tags r:id="rId1"/>
    </p:custDataLst>
    <p:extLst>
      <p:ext uri="{BB962C8B-B14F-4D97-AF65-F5344CB8AC3E}">
        <p14:creationId xmlns:p14="http://schemas.microsoft.com/office/powerpoint/2010/main" val="29721372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1223590"/>
          </a:xfrm>
        </p:spPr>
        <p:txBody>
          <a:bodyPr/>
          <a:lstStyle/>
          <a:p>
            <a:r>
              <a:rPr lang="en-US" sz="3200" dirty="0">
                <a:solidFill>
                  <a:srgbClr val="0432FF"/>
                </a:solidFill>
              </a:rPr>
              <a:t>Dr Oh — Disclosures</a:t>
            </a:r>
          </a:p>
        </p:txBody>
      </p:sp>
      <p:graphicFrame>
        <p:nvGraphicFramePr>
          <p:cNvPr id="4" name="Content Placeholder 3">
            <a:extLst>
              <a:ext uri="{FF2B5EF4-FFF2-40B4-BE49-F238E27FC236}">
                <a16:creationId xmlns:a16="http://schemas.microsoft.com/office/drawing/2014/main" id="{7BBF934E-BFDC-EFE6-CEA2-C399714AA954}"/>
              </a:ext>
            </a:extLst>
          </p:cNvPr>
          <p:cNvGraphicFramePr>
            <a:graphicFrameLocks/>
          </p:cNvGraphicFramePr>
          <p:nvPr>
            <p:extLst>
              <p:ext uri="{D42A27DB-BD31-4B8C-83A1-F6EECF244321}">
                <p14:modId xmlns:p14="http://schemas.microsoft.com/office/powerpoint/2010/main" val="3662659624"/>
              </p:ext>
            </p:extLst>
          </p:nvPr>
        </p:nvGraphicFramePr>
        <p:xfrm>
          <a:off x="1295300" y="1838255"/>
          <a:ext cx="9855920" cy="1772811"/>
        </p:xfrm>
        <a:graphic>
          <a:graphicData uri="http://schemas.openxmlformats.org/drawingml/2006/table">
            <a:tbl>
              <a:tblPr firstRow="1" bandRow="1">
                <a:tableStyleId>{F2DE63D5-997A-4646-A377-4702673A728D}</a:tableStyleId>
              </a:tblPr>
              <a:tblGrid>
                <a:gridCol w="2981653">
                  <a:extLst>
                    <a:ext uri="{9D8B030D-6E8A-4147-A177-3AD203B41FA5}">
                      <a16:colId xmlns:a16="http://schemas.microsoft.com/office/drawing/2014/main" val="20000"/>
                    </a:ext>
                  </a:extLst>
                </a:gridCol>
                <a:gridCol w="6874267">
                  <a:extLst>
                    <a:ext uri="{9D8B030D-6E8A-4147-A177-3AD203B41FA5}">
                      <a16:colId xmlns:a16="http://schemas.microsoft.com/office/drawing/2014/main" val="2117869244"/>
                    </a:ext>
                  </a:extLst>
                </a:gridCol>
              </a:tblGrid>
              <a:tr h="927247">
                <a:tc>
                  <a:txBody>
                    <a:bodyPr/>
                    <a:lstStyle/>
                    <a:p>
                      <a:pPr algn="l"/>
                      <a:r>
                        <a:rPr lang="en-US" sz="1800" b="1" dirty="0">
                          <a:solidFill>
                            <a:schemeClr val="tx1"/>
                          </a:solidFill>
                        </a:rPr>
                        <a:t>Advisory 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Analysis Group, AstraZeneca Pharmaceuticals LP, </a:t>
                      </a:r>
                      <a:r>
                        <a:rPr lang="en-US" sz="1800" b="0" dirty="0" err="1">
                          <a:solidFill>
                            <a:schemeClr val="tx1"/>
                          </a:solidFill>
                        </a:rPr>
                        <a:t>Biocartis</a:t>
                      </a:r>
                      <a:r>
                        <a:rPr lang="en-US" sz="1800" b="0" dirty="0">
                          <a:solidFill>
                            <a:schemeClr val="tx1"/>
                          </a:solidFill>
                        </a:rPr>
                        <a:t>, Novartis, Pfizer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845564">
                <a:tc>
                  <a:txBody>
                    <a:bodyPr/>
                    <a:lstStyle/>
                    <a:p>
                      <a:pPr algn="l"/>
                      <a:r>
                        <a:rPr lang="en-US" sz="1800" b="1" dirty="0">
                          <a:solidFill>
                            <a:schemeClr val="tx1"/>
                          </a:solidFill>
                        </a:rPr>
                        <a:t>Stock Options/Stock — Public Companies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err="1">
                          <a:solidFill>
                            <a:schemeClr val="tx1"/>
                          </a:solidFill>
                        </a:rPr>
                        <a:t>GeneDx</a:t>
                      </a:r>
                      <a:endParaRPr lang="en-US" sz="1800" b="0" dirty="0">
                        <a:solidFill>
                          <a:schemeClr val="tx1"/>
                        </a:solidFill>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8374570"/>
                  </a:ext>
                </a:extLst>
              </a:tr>
            </a:tbl>
          </a:graphicData>
        </a:graphic>
      </p:graphicFrame>
    </p:spTree>
    <p:custDataLst>
      <p:tags r:id="rId1"/>
    </p:custDataLst>
    <p:extLst>
      <p:ext uri="{BB962C8B-B14F-4D97-AF65-F5344CB8AC3E}">
        <p14:creationId xmlns:p14="http://schemas.microsoft.com/office/powerpoint/2010/main" val="2029368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1223590"/>
          </a:xfrm>
        </p:spPr>
        <p:txBody>
          <a:bodyPr/>
          <a:lstStyle/>
          <a:p>
            <a:r>
              <a:rPr lang="en-US" sz="3200" dirty="0">
                <a:solidFill>
                  <a:srgbClr val="0432FF"/>
                </a:solidFill>
              </a:rPr>
              <a:t>Dr Taplin — Disclosures</a:t>
            </a:r>
          </a:p>
        </p:txBody>
      </p:sp>
      <p:graphicFrame>
        <p:nvGraphicFramePr>
          <p:cNvPr id="4" name="Content Placeholder 3">
            <a:extLst>
              <a:ext uri="{FF2B5EF4-FFF2-40B4-BE49-F238E27FC236}">
                <a16:creationId xmlns:a16="http://schemas.microsoft.com/office/drawing/2014/main" id="{7BBF934E-BFDC-EFE6-CEA2-C399714AA954}"/>
              </a:ext>
            </a:extLst>
          </p:cNvPr>
          <p:cNvGraphicFramePr>
            <a:graphicFrameLocks/>
          </p:cNvGraphicFramePr>
          <p:nvPr>
            <p:extLst>
              <p:ext uri="{D42A27DB-BD31-4B8C-83A1-F6EECF244321}">
                <p14:modId xmlns:p14="http://schemas.microsoft.com/office/powerpoint/2010/main" val="3727532408"/>
              </p:ext>
            </p:extLst>
          </p:nvPr>
        </p:nvGraphicFramePr>
        <p:xfrm>
          <a:off x="1168040" y="1540537"/>
          <a:ext cx="9855920" cy="4101979"/>
        </p:xfrm>
        <a:graphic>
          <a:graphicData uri="http://schemas.openxmlformats.org/drawingml/2006/table">
            <a:tbl>
              <a:tblPr firstRow="1" bandRow="1">
                <a:tableStyleId>{F2DE63D5-997A-4646-A377-4702673A728D}</a:tableStyleId>
              </a:tblPr>
              <a:tblGrid>
                <a:gridCol w="3114028">
                  <a:extLst>
                    <a:ext uri="{9D8B030D-6E8A-4147-A177-3AD203B41FA5}">
                      <a16:colId xmlns:a16="http://schemas.microsoft.com/office/drawing/2014/main" val="20000"/>
                    </a:ext>
                  </a:extLst>
                </a:gridCol>
                <a:gridCol w="6741892">
                  <a:extLst>
                    <a:ext uri="{9D8B030D-6E8A-4147-A177-3AD203B41FA5}">
                      <a16:colId xmlns:a16="http://schemas.microsoft.com/office/drawing/2014/main" val="2117869244"/>
                    </a:ext>
                  </a:extLst>
                </a:gridCol>
              </a:tblGrid>
              <a:tr h="812302">
                <a:tc>
                  <a:txBody>
                    <a:bodyPr/>
                    <a:lstStyle/>
                    <a:p>
                      <a:pPr algn="l"/>
                      <a:r>
                        <a:rPr lang="en-US" sz="1800" b="1" dirty="0">
                          <a:solidFill>
                            <a:schemeClr val="tx1"/>
                          </a:solidFill>
                        </a:rPr>
                        <a:t>Advisory 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AstraZeneca Pharmaceuticals LP, BioNTech SE, Delphia Therapeutics, Flare Therapeutics, GSK, Johnson &amp; Johnson, Novartis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652025">
                <a:tc>
                  <a:txBody>
                    <a:bodyPr/>
                    <a:lstStyle/>
                    <a:p>
                      <a:pPr algn="l"/>
                      <a:r>
                        <a:rPr lang="en-US" sz="1800" b="1" dirty="0">
                          <a:solidFill>
                            <a:schemeClr val="tx1"/>
                          </a:solidFill>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Johnson &amp; Johnson</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8388594"/>
                  </a:ext>
                </a:extLst>
              </a:tr>
              <a:tr h="1173325">
                <a:tc>
                  <a:txBody>
                    <a:bodyPr/>
                    <a:lstStyle/>
                    <a:p>
                      <a:pPr algn="l"/>
                      <a:r>
                        <a:rPr lang="en-US" sz="1800" b="1" dirty="0">
                          <a:solidFill>
                            <a:schemeClr val="tx1"/>
                          </a:solidFill>
                        </a:rPr>
                        <a:t>Data and Safety Monitoring Boards/</a:t>
                      </a:r>
                      <a:br>
                        <a:rPr lang="en-US" sz="1800" b="1" dirty="0">
                          <a:solidFill>
                            <a:schemeClr val="tx1"/>
                          </a:solidFill>
                        </a:rPr>
                      </a:br>
                      <a:r>
                        <a:rPr lang="en-US" sz="1800" b="1" dirty="0">
                          <a:solidFill>
                            <a:schemeClr val="tx1"/>
                          </a:solidFill>
                        </a:rPr>
                        <a:t>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Amgen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04306469"/>
                  </a:ext>
                </a:extLst>
              </a:tr>
              <a:tr h="652025">
                <a:tc>
                  <a:txBody>
                    <a:bodyPr/>
                    <a:lstStyle/>
                    <a:p>
                      <a:pPr algn="l"/>
                      <a:r>
                        <a:rPr lang="en-US" sz="1800" b="1" dirty="0">
                          <a:solidFill>
                            <a:schemeClr val="tx1"/>
                          </a:solidFill>
                        </a:rPr>
                        <a:t>Education</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Curio Science, DAVA Oncology</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4496728"/>
                  </a:ext>
                </a:extLst>
              </a:tr>
              <a:tr h="812302">
                <a:tc>
                  <a:txBody>
                    <a:bodyPr/>
                    <a:lstStyle/>
                    <a:p>
                      <a:pPr algn="l"/>
                      <a:r>
                        <a:rPr lang="en-US" sz="1800" b="1" dirty="0">
                          <a:solidFill>
                            <a:schemeClr val="tx1"/>
                          </a:solidFill>
                        </a:rPr>
                        <a:t>Nonrelevant Financial Relationships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AXIS Medical Education Inc, MJH Life Sciences, Reach MD, UpToDate</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23024160"/>
                  </a:ext>
                </a:extLst>
              </a:tr>
            </a:tbl>
          </a:graphicData>
        </a:graphic>
      </p:graphicFrame>
    </p:spTree>
    <p:custDataLst>
      <p:tags r:id="rId1"/>
    </p:custDataLst>
    <p:extLst>
      <p:ext uri="{BB962C8B-B14F-4D97-AF65-F5344CB8AC3E}">
        <p14:creationId xmlns:p14="http://schemas.microsoft.com/office/powerpoint/2010/main" val="41549909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Dr Love — Disclosures</a:t>
            </a:r>
          </a:p>
        </p:txBody>
      </p:sp>
      <p:sp>
        <p:nvSpPr>
          <p:cNvPr id="9" name="Content Placeholder 2">
            <a:extLst>
              <a:ext uri="{FF2B5EF4-FFF2-40B4-BE49-F238E27FC236}">
                <a16:creationId xmlns:a16="http://schemas.microsoft.com/office/drawing/2014/main" id="{630DA550-77CA-5E9E-92BB-16CCA47DF92F}"/>
              </a:ext>
            </a:extLst>
          </p:cNvPr>
          <p:cNvSpPr txBox="1">
            <a:spLocks/>
          </p:cNvSpPr>
          <p:nvPr/>
        </p:nvSpPr>
        <p:spPr bwMode="auto">
          <a:xfrm>
            <a:off x="912286" y="1100667"/>
            <a:ext cx="10656322" cy="460523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0000"/>
              </a:lnSpc>
              <a:spcBef>
                <a:spcPct val="30000"/>
              </a:spcBef>
              <a:spcAft>
                <a:spcPts val="800"/>
              </a:spcAft>
              <a:buClr>
                <a:srgbClr val="000000"/>
              </a:buClr>
              <a:buSzPct val="100000"/>
              <a:buFont typeface="Arial" pitchFamily="-72" charset="0"/>
              <a:buNone/>
              <a:tabLst/>
              <a:defRPr/>
            </a:pPr>
            <a:r>
              <a:rPr kumimoji="0" lang="en-US" sz="1850" b="1" i="0" u="none" strike="noStrike" kern="1200" cap="none" spc="0" normalizeH="0" baseline="0" noProof="0" dirty="0">
                <a:ln>
                  <a:noFill/>
                </a:ln>
                <a:solidFill>
                  <a:srgbClr val="000000"/>
                </a:solidFill>
                <a:effectLst/>
                <a:uLnTx/>
                <a:uFillTx/>
                <a:latin typeface="Calibri" charset="0"/>
                <a:ea typeface="MS PGothic" pitchFamily="34" charset="-128"/>
              </a:rPr>
              <a:t>Dr Love</a:t>
            </a:r>
            <a:r>
              <a:rPr kumimoji="0" lang="en-US" sz="1850" b="0" i="0" u="none" strike="noStrike" kern="1200" cap="none" spc="0" normalizeH="0" baseline="0" noProof="0" dirty="0">
                <a:ln>
                  <a:noFill/>
                </a:ln>
                <a:solidFill>
                  <a:srgbClr val="000000"/>
                </a:solidFill>
                <a:effectLst/>
                <a:uLnTx/>
                <a:uFillTx/>
                <a:latin typeface="Calibri" charset="0"/>
                <a:ea typeface="MS PGothic" pitchFamily="34" charset="-128"/>
              </a:rPr>
              <a:t> </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is president and CEO of Research To Practice. Research To Practice receives funds in the form of educational grants to develop CME activities from the following companies: Aadi Bioscience, AbbVie Inc, ADC Therapeutics,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Agendia</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Alexion Pharmaceuticals, Amgen Inc, Array BioPharma Inc, a subsidiary of Pfizer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Arvinas</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Astellas, AstraZeneca Pharmaceuticals LP, Aveo Pharmaceuticals, Bayer HealthCare Pharmaceuticals,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BeOne</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Biotheranostics Inc, A Hologic Company, Black Diamond Therapeutics Inc, Blueprint Medicines, Boehringer Ingelheim Pharmaceuticals Inc, Bristol Myers Squibb, Catalyst Pharmaceuticals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Celcuity</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Clovis Oncology,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Coherus</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BioSciences</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Corcept</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Inc, CTI BioPharma, a Sobi Company, Daiichi Sankyo Inc, Eisai Inc, Elevation Oncology Inc, Exact Sciences Corporation, Exelixis Inc, Genentech, a member of the Roche Group, Genmab US Inc, Geron Corporation, Gilead Sciences Inc, GSK,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Helsinn</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(US)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ImmunoGen</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Incyte Corporation, Ipsen Biopharmaceuticals Inc, Jazz Pharmaceuticals Inc, Johnson &amp; Johnson,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Karyopharm</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Kite, A Gilead Company, Kura Oncology, Legend Biotech, Lilly, MEI Pharma Inc, Merck, Mersana Therapeutics Inc, Mirati Therapeutics Inc, Mural Oncology Inc, Natera Inc, Novartis, Novartis Pharmaceuticals Corporation on behalf of Advanced Accelerator Applications,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Novocure</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Nuvalent</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Nuvation</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Bio Inc, Pfizer Inc, Pharmacyclics LLC, an AbbVie Company, Puma Biotechnology Inc, Regeneron Pharmaceuticals Inc, Revolution Medicines Inc, Rigel Pharmaceuticals Inc, R-Pharm US, Sanofi,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Seagen</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Servier Pharmaceuticals LLC,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SpringWorks</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Stemline</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Inc, Sumitomo Pharma America, Summit Therapeutics,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Syndax</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Pharmaceuticals, Taiho Oncology Inc, Takeda Pharmaceuticals USA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TerSera</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LLC,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Tesaro</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 GSK Company, and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Verastem</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a:t>
            </a:r>
          </a:p>
        </p:txBody>
      </p:sp>
    </p:spTree>
    <p:extLst>
      <p:ext uri="{BB962C8B-B14F-4D97-AF65-F5344CB8AC3E}">
        <p14:creationId xmlns:p14="http://schemas.microsoft.com/office/powerpoint/2010/main" val="22565180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dirty="0">
                <a:solidFill>
                  <a:schemeClr val="tx1"/>
                </a:solidFill>
              </a:rPr>
              <a:t>This activity is supported by an educational grant from Johnson &amp; Johnson.</a:t>
            </a: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Research To Practice CME Planning Committee Members, </a:t>
            </a:r>
            <a:b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b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Staff and Reviewers</a:t>
            </a: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58112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5000"/>
              </a:lnSpc>
              <a:spcBef>
                <a:spcPct val="30000"/>
              </a:spcBef>
              <a:spcAft>
                <a:spcPts val="800"/>
              </a:spcAft>
              <a:buClr>
                <a:srgbClr val="000000"/>
              </a:buClr>
              <a:buSzPct val="100000"/>
              <a:buFont typeface="Arial" pitchFamily="-72" charset="0"/>
              <a:buNone/>
              <a:tabLst/>
              <a:defRPr/>
            </a:pP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Planners, scientific staff and independent reviewers for Research To Practice have no relevant financial relationships to disclose.</a:t>
            </a:r>
          </a:p>
        </p:txBody>
      </p:sp>
    </p:spTree>
    <p:extLst>
      <p:ext uri="{BB962C8B-B14F-4D97-AF65-F5344CB8AC3E}">
        <p14:creationId xmlns:p14="http://schemas.microsoft.com/office/powerpoint/2010/main" val="1994583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AF690AF-19BF-01A1-8D52-20A82A949FCD}"/>
              </a:ext>
            </a:extLst>
          </p:cNvPr>
          <p:cNvSpPr>
            <a:spLocks noGrp="1"/>
          </p:cNvSpPr>
          <p:nvPr>
            <p:ph idx="1"/>
          </p:nvPr>
        </p:nvSpPr>
        <p:spPr>
          <a:xfrm>
            <a:off x="1415480" y="1916832"/>
            <a:ext cx="9361040" cy="2520280"/>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40671944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3532" y="-1"/>
            <a:ext cx="8424936" cy="1312985"/>
          </a:xfrm>
        </p:spPr>
        <p:txBody>
          <a:bodyPr>
            <a:normAutofit/>
          </a:bodyPr>
          <a:lstStyle/>
          <a:p>
            <a:r>
              <a:rPr lang="en-US" dirty="0">
                <a:solidFill>
                  <a:srgbClr val="0432FF"/>
                </a:solidFill>
              </a:rPr>
              <a:t>Agenda</a:t>
            </a:r>
            <a:endParaRPr lang="en-US" sz="2800" dirty="0">
              <a:solidFill>
                <a:srgbClr val="0432FF"/>
              </a:solidFill>
            </a:endParaRPr>
          </a:p>
        </p:txBody>
      </p:sp>
      <p:sp>
        <p:nvSpPr>
          <p:cNvPr id="6" name="Content Placeholder 5"/>
          <p:cNvSpPr>
            <a:spLocks noGrp="1"/>
          </p:cNvSpPr>
          <p:nvPr>
            <p:ph idx="1"/>
          </p:nvPr>
        </p:nvSpPr>
        <p:spPr>
          <a:xfrm>
            <a:off x="1282390" y="1921821"/>
            <a:ext cx="9824225" cy="3259686"/>
          </a:xfrm>
        </p:spPr>
        <p:txBody>
          <a:bodyPr/>
          <a:lstStyle/>
          <a:p>
            <a:pPr marL="98425" indent="0">
              <a:lnSpc>
                <a:spcPts val="3240"/>
              </a:lnSpc>
              <a:spcBef>
                <a:spcPts val="1000"/>
              </a:spcBef>
              <a:spcAft>
                <a:spcPts val="600"/>
              </a:spcAft>
              <a:buNone/>
            </a:pPr>
            <a:r>
              <a:rPr lang="en-US" sz="2600" dirty="0">
                <a:solidFill>
                  <a:schemeClr val="accent2"/>
                </a:solidFill>
              </a:rPr>
              <a:t>Introduction: </a:t>
            </a:r>
            <a:r>
              <a:rPr lang="en-US" sz="2600" dirty="0">
                <a:solidFill>
                  <a:schemeClr val="tx2"/>
                </a:solidFill>
              </a:rPr>
              <a:t>Another Perspective on the Treatment of Localized Prostate Cancer</a:t>
            </a:r>
          </a:p>
          <a:p>
            <a:pPr marL="98425" indent="0">
              <a:lnSpc>
                <a:spcPts val="3240"/>
              </a:lnSpc>
              <a:spcBef>
                <a:spcPts val="1000"/>
              </a:spcBef>
              <a:spcAft>
                <a:spcPts val="600"/>
              </a:spcAft>
              <a:buNone/>
            </a:pPr>
            <a:r>
              <a:rPr lang="en-US" sz="2600" dirty="0">
                <a:solidFill>
                  <a:schemeClr val="accent2"/>
                </a:solidFill>
              </a:rPr>
              <a:t>Module 1: </a:t>
            </a:r>
            <a:r>
              <a:rPr lang="en-US" sz="2600" dirty="0">
                <a:solidFill>
                  <a:schemeClr val="tx1"/>
                </a:solidFill>
              </a:rPr>
              <a:t>Nonmetastatic Disease</a:t>
            </a:r>
            <a:endParaRPr lang="en-US" sz="2600" dirty="0">
              <a:solidFill>
                <a:schemeClr val="accent2"/>
              </a:solidFill>
            </a:endParaRPr>
          </a:p>
          <a:p>
            <a:pPr marL="98425" indent="0">
              <a:lnSpc>
                <a:spcPts val="3240"/>
              </a:lnSpc>
              <a:spcBef>
                <a:spcPts val="1000"/>
              </a:spcBef>
              <a:spcAft>
                <a:spcPts val="600"/>
              </a:spcAft>
              <a:buNone/>
            </a:pPr>
            <a:r>
              <a:rPr lang="en-US" sz="2600" dirty="0">
                <a:solidFill>
                  <a:schemeClr val="accent2"/>
                </a:solidFill>
              </a:rPr>
              <a:t>Module 2: </a:t>
            </a:r>
            <a:r>
              <a:rPr lang="en-US" sz="2600" dirty="0">
                <a:solidFill>
                  <a:schemeClr val="tx1"/>
                </a:solidFill>
              </a:rPr>
              <a:t>Metastatic Androgen Pathway Modulation-Naïve and Androgen Pathway Modulation-Sensitive Disease</a:t>
            </a:r>
          </a:p>
        </p:txBody>
      </p:sp>
    </p:spTree>
    <p:custDataLst>
      <p:tags r:id="rId1"/>
    </p:custDataLst>
    <p:extLst>
      <p:ext uri="{BB962C8B-B14F-4D97-AF65-F5344CB8AC3E}">
        <p14:creationId xmlns:p14="http://schemas.microsoft.com/office/powerpoint/2010/main" val="14582237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061D3-A80C-A955-3862-36389BF3992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AA48177-8264-4841-C44D-AF5F6C3119C7}"/>
              </a:ext>
            </a:extLst>
          </p:cNvPr>
          <p:cNvSpPr/>
          <p:nvPr/>
        </p:nvSpPr>
        <p:spPr bwMode="auto">
          <a:xfrm>
            <a:off x="536197" y="1797646"/>
            <a:ext cx="11175157" cy="1042831"/>
          </a:xfrm>
          <a:prstGeom prst="rect">
            <a:avLst/>
          </a:prstGeom>
          <a:solidFill>
            <a:srgbClr val="0432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A4D1F882-2522-9613-F448-61852E21B26B}"/>
              </a:ext>
            </a:extLst>
          </p:cNvPr>
          <p:cNvSpPr>
            <a:spLocks noGrp="1"/>
          </p:cNvSpPr>
          <p:nvPr>
            <p:ph type="title"/>
          </p:nvPr>
        </p:nvSpPr>
        <p:spPr>
          <a:xfrm>
            <a:off x="1883532" y="-1"/>
            <a:ext cx="8424936" cy="1312985"/>
          </a:xfrm>
        </p:spPr>
        <p:txBody>
          <a:bodyPr>
            <a:normAutofit/>
          </a:bodyPr>
          <a:lstStyle/>
          <a:p>
            <a:r>
              <a:rPr lang="en-US" dirty="0">
                <a:solidFill>
                  <a:srgbClr val="0432FF"/>
                </a:solidFill>
              </a:rPr>
              <a:t>Agenda</a:t>
            </a:r>
            <a:endParaRPr lang="en-US" sz="2800" dirty="0">
              <a:solidFill>
                <a:srgbClr val="0432FF"/>
              </a:solidFill>
            </a:endParaRPr>
          </a:p>
        </p:txBody>
      </p:sp>
      <p:sp>
        <p:nvSpPr>
          <p:cNvPr id="6" name="Content Placeholder 5">
            <a:extLst>
              <a:ext uri="{FF2B5EF4-FFF2-40B4-BE49-F238E27FC236}">
                <a16:creationId xmlns:a16="http://schemas.microsoft.com/office/drawing/2014/main" id="{51FBEDDF-1343-64D8-7ECC-292524C072D2}"/>
              </a:ext>
            </a:extLst>
          </p:cNvPr>
          <p:cNvSpPr>
            <a:spLocks noGrp="1"/>
          </p:cNvSpPr>
          <p:nvPr>
            <p:ph idx="1"/>
          </p:nvPr>
        </p:nvSpPr>
        <p:spPr>
          <a:xfrm>
            <a:off x="1282390" y="1898497"/>
            <a:ext cx="9824225" cy="3259686"/>
          </a:xfrm>
        </p:spPr>
        <p:txBody>
          <a:bodyPr/>
          <a:lstStyle/>
          <a:p>
            <a:pPr marL="98425" indent="0">
              <a:lnSpc>
                <a:spcPts val="3240"/>
              </a:lnSpc>
              <a:spcBef>
                <a:spcPts val="1000"/>
              </a:spcBef>
              <a:spcAft>
                <a:spcPts val="600"/>
              </a:spcAft>
              <a:buNone/>
            </a:pPr>
            <a:r>
              <a:rPr lang="en-US" sz="2600" dirty="0">
                <a:solidFill>
                  <a:schemeClr val="bg1"/>
                </a:solidFill>
              </a:rPr>
              <a:t>Introduction: Another Perspective on the Treatment of Localized Prostate Cancer</a:t>
            </a:r>
          </a:p>
          <a:p>
            <a:pPr marL="98425" indent="0">
              <a:lnSpc>
                <a:spcPts val="3240"/>
              </a:lnSpc>
              <a:spcBef>
                <a:spcPts val="1000"/>
              </a:spcBef>
              <a:spcAft>
                <a:spcPts val="600"/>
              </a:spcAft>
              <a:buNone/>
            </a:pPr>
            <a:r>
              <a:rPr lang="en-US" sz="2600" dirty="0">
                <a:solidFill>
                  <a:schemeClr val="accent2"/>
                </a:solidFill>
              </a:rPr>
              <a:t>Module 1: </a:t>
            </a:r>
            <a:r>
              <a:rPr lang="en-US" sz="2600" dirty="0">
                <a:solidFill>
                  <a:schemeClr val="tx1"/>
                </a:solidFill>
              </a:rPr>
              <a:t>Nonmetastatic Disease</a:t>
            </a:r>
            <a:endParaRPr lang="en-US" sz="2600" dirty="0">
              <a:solidFill>
                <a:schemeClr val="accent2"/>
              </a:solidFill>
            </a:endParaRPr>
          </a:p>
          <a:p>
            <a:pPr marL="98425" indent="0">
              <a:lnSpc>
                <a:spcPts val="3240"/>
              </a:lnSpc>
              <a:spcBef>
                <a:spcPts val="1000"/>
              </a:spcBef>
              <a:spcAft>
                <a:spcPts val="600"/>
              </a:spcAft>
              <a:buNone/>
            </a:pPr>
            <a:r>
              <a:rPr lang="en-US" sz="2600" dirty="0">
                <a:solidFill>
                  <a:schemeClr val="accent2"/>
                </a:solidFill>
              </a:rPr>
              <a:t>Module 2: </a:t>
            </a:r>
            <a:r>
              <a:rPr lang="en-US" sz="2600" dirty="0">
                <a:solidFill>
                  <a:schemeClr val="tx1"/>
                </a:solidFill>
              </a:rPr>
              <a:t>Metastatic Androgen Pathway Modulation-Naïve and Androgen Pathway Modulation-Sensitive Disease</a:t>
            </a:r>
          </a:p>
        </p:txBody>
      </p:sp>
    </p:spTree>
    <p:custDataLst>
      <p:tags r:id="rId1"/>
    </p:custDataLst>
    <p:extLst>
      <p:ext uri="{BB962C8B-B14F-4D97-AF65-F5344CB8AC3E}">
        <p14:creationId xmlns:p14="http://schemas.microsoft.com/office/powerpoint/2010/main" val="27023519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533FE-0EFD-FF41-B542-53AFF9E1B4C3}"/>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C6C8D88B-2EC9-CAEA-9CA4-333C30490255}"/>
              </a:ext>
            </a:extLst>
          </p:cNvPr>
          <p:cNvGrpSpPr/>
          <p:nvPr/>
        </p:nvGrpSpPr>
        <p:grpSpPr>
          <a:xfrm>
            <a:off x="4145713" y="535132"/>
            <a:ext cx="3900573" cy="5911987"/>
            <a:chOff x="4273272" y="1160806"/>
            <a:chExt cx="2153210" cy="3263559"/>
          </a:xfrm>
        </p:grpSpPr>
        <p:pic>
          <p:nvPicPr>
            <p:cNvPr id="3" name="Picture 2" descr="A person in a suit and tie&#10;&#10;AI-generated content may be incorrect.">
              <a:extLst>
                <a:ext uri="{FF2B5EF4-FFF2-40B4-BE49-F238E27FC236}">
                  <a16:creationId xmlns:a16="http://schemas.microsoft.com/office/drawing/2014/main" id="{D7819901-4D4E-7C48-AFEA-FD677255A8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73272" y="1160806"/>
              <a:ext cx="2153210" cy="2917059"/>
            </a:xfrm>
            <a:prstGeom prst="rect">
              <a:avLst/>
            </a:prstGeom>
            <a:ln w="50800">
              <a:solidFill>
                <a:schemeClr val="bg1"/>
              </a:solidFill>
            </a:ln>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0C61EBF3-D310-6AF1-10F4-FCD3DF57C074}"/>
                </a:ext>
              </a:extLst>
            </p:cNvPr>
            <p:cNvSpPr txBox="1"/>
            <p:nvPr/>
          </p:nvSpPr>
          <p:spPr>
            <a:xfrm>
              <a:off x="4275222" y="4169515"/>
              <a:ext cx="2151259" cy="2548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Bernard Fisher, MD</a:t>
              </a:r>
            </a:p>
          </p:txBody>
        </p:sp>
      </p:grpSp>
    </p:spTree>
    <p:custDataLst>
      <p:tags r:id="rId1"/>
    </p:custDataLst>
    <p:extLst>
      <p:ext uri="{BB962C8B-B14F-4D97-AF65-F5344CB8AC3E}">
        <p14:creationId xmlns:p14="http://schemas.microsoft.com/office/powerpoint/2010/main" val="12312347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7B8DD-53C7-B1CE-83B9-6103EC7BCA4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D28B44D-49B7-1CCA-D838-C31E70E3BFB5}"/>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2209800" y="404719"/>
            <a:ext cx="7772400" cy="3563870"/>
          </a:xfrm>
          <a:prstGeom prst="rect">
            <a:avLst/>
          </a:prstGeom>
        </p:spPr>
      </p:pic>
      <p:pic>
        <p:nvPicPr>
          <p:cNvPr id="4" name="Picture 3">
            <a:extLst>
              <a:ext uri="{FF2B5EF4-FFF2-40B4-BE49-F238E27FC236}">
                <a16:creationId xmlns:a16="http://schemas.microsoft.com/office/drawing/2014/main" id="{3C1672F4-8025-B996-1BA9-0CD705120BBC}"/>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Lst>
          </a:blip>
          <a:stretch>
            <a:fillRect/>
          </a:stretch>
        </p:blipFill>
        <p:spPr>
          <a:xfrm>
            <a:off x="1223936" y="4464903"/>
            <a:ext cx="9744127" cy="1891265"/>
          </a:xfrm>
          <a:prstGeom prst="rect">
            <a:avLst/>
          </a:prstGeom>
        </p:spPr>
      </p:pic>
      <p:sp>
        <p:nvSpPr>
          <p:cNvPr id="6" name="TextBox 5">
            <a:extLst>
              <a:ext uri="{FF2B5EF4-FFF2-40B4-BE49-F238E27FC236}">
                <a16:creationId xmlns:a16="http://schemas.microsoft.com/office/drawing/2014/main" id="{AF6CF36B-9B20-EE0E-A596-802F2FC2107E}"/>
              </a:ext>
            </a:extLst>
          </p:cNvPr>
          <p:cNvSpPr txBox="1"/>
          <p:nvPr/>
        </p:nvSpPr>
        <p:spPr>
          <a:xfrm>
            <a:off x="6298823" y="6361305"/>
            <a:ext cx="4669240" cy="323165"/>
          </a:xfrm>
          <a:prstGeom prst="rect">
            <a:avLst/>
          </a:prstGeom>
          <a:noFill/>
        </p:spPr>
        <p:txBody>
          <a:bodyPr wrap="square">
            <a:spAutoFit/>
          </a:bodyPr>
          <a:lstStyle/>
          <a:p>
            <a:pPr algn="r"/>
            <a:r>
              <a:rPr lang="en-US" sz="1500" b="0" dirty="0">
                <a:solidFill>
                  <a:schemeClr val="tx1"/>
                </a:solidFill>
                <a:latin typeface="Calibri" panose="020F0502020204030204" pitchFamily="34" charset="0"/>
                <a:cs typeface="Calibri" panose="020F0502020204030204" pitchFamily="34" charset="0"/>
              </a:rPr>
              <a:t>Fisher B et al. </a:t>
            </a:r>
            <a:r>
              <a:rPr lang="en-US" sz="1500" b="0" i="1" dirty="0">
                <a:solidFill>
                  <a:schemeClr val="tx1"/>
                </a:solidFill>
                <a:latin typeface="Calibri" panose="020F0502020204030204" pitchFamily="34" charset="0"/>
                <a:cs typeface="Calibri" panose="020F0502020204030204" pitchFamily="34" charset="0"/>
              </a:rPr>
              <a:t>N Engl J Med </a:t>
            </a:r>
            <a:r>
              <a:rPr lang="en-US" sz="1500" b="0" dirty="0">
                <a:solidFill>
                  <a:schemeClr val="tx1"/>
                </a:solidFill>
                <a:latin typeface="Calibri" panose="020F0502020204030204" pitchFamily="34" charset="0"/>
                <a:cs typeface="Calibri" panose="020F0502020204030204" pitchFamily="34" charset="0"/>
              </a:rPr>
              <a:t>2002;347(16):1233-41.</a:t>
            </a:r>
          </a:p>
        </p:txBody>
      </p:sp>
      <p:sp>
        <p:nvSpPr>
          <p:cNvPr id="9" name="TextBox 8">
            <a:extLst>
              <a:ext uri="{FF2B5EF4-FFF2-40B4-BE49-F238E27FC236}">
                <a16:creationId xmlns:a16="http://schemas.microsoft.com/office/drawing/2014/main" id="{AAEC5900-618A-BB39-C0FF-1C38AF8F5530}"/>
              </a:ext>
            </a:extLst>
          </p:cNvPr>
          <p:cNvSpPr txBox="1"/>
          <p:nvPr/>
        </p:nvSpPr>
        <p:spPr>
          <a:xfrm>
            <a:off x="5668799" y="3968589"/>
            <a:ext cx="4313401" cy="323165"/>
          </a:xfrm>
          <a:prstGeom prst="rect">
            <a:avLst/>
          </a:prstGeom>
          <a:noFill/>
        </p:spPr>
        <p:txBody>
          <a:bodyPr wrap="square">
            <a:spAutoFit/>
          </a:bodyPr>
          <a:lstStyle/>
          <a:p>
            <a:pPr algn="r"/>
            <a:r>
              <a:rPr lang="en-US" sz="1500" b="0" dirty="0">
                <a:solidFill>
                  <a:schemeClr val="tx1"/>
                </a:solidFill>
                <a:latin typeface="Calibri" panose="020F0502020204030204" pitchFamily="34" charset="0"/>
                <a:cs typeface="Calibri" panose="020F0502020204030204" pitchFamily="34" charset="0"/>
              </a:rPr>
              <a:t>Fisher B et al. </a:t>
            </a:r>
            <a:r>
              <a:rPr lang="en-US" sz="1500" b="0" i="1" dirty="0">
                <a:solidFill>
                  <a:schemeClr val="tx1"/>
                </a:solidFill>
                <a:latin typeface="Calibri" panose="020F0502020204030204" pitchFamily="34" charset="0"/>
                <a:cs typeface="Calibri" panose="020F0502020204030204" pitchFamily="34" charset="0"/>
              </a:rPr>
              <a:t>Cancer </a:t>
            </a:r>
            <a:r>
              <a:rPr lang="en-US" sz="1500" b="0" dirty="0">
                <a:solidFill>
                  <a:schemeClr val="tx1"/>
                </a:solidFill>
                <a:latin typeface="Calibri" panose="020F0502020204030204" pitchFamily="34" charset="0"/>
                <a:cs typeface="Calibri" panose="020F0502020204030204" pitchFamily="34" charset="0"/>
              </a:rPr>
              <a:t>1977;39(6 Suppl):2827-39.</a:t>
            </a:r>
          </a:p>
        </p:txBody>
      </p:sp>
    </p:spTree>
    <p:custDataLst>
      <p:tags r:id="rId1"/>
    </p:custDataLst>
    <p:extLst>
      <p:ext uri="{BB962C8B-B14F-4D97-AF65-F5344CB8AC3E}">
        <p14:creationId xmlns:p14="http://schemas.microsoft.com/office/powerpoint/2010/main" val="1295382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Dr Love — Disclosures</a:t>
            </a:r>
          </a:p>
        </p:txBody>
      </p:sp>
      <p:sp>
        <p:nvSpPr>
          <p:cNvPr id="9" name="Content Placeholder 2">
            <a:extLst>
              <a:ext uri="{FF2B5EF4-FFF2-40B4-BE49-F238E27FC236}">
                <a16:creationId xmlns:a16="http://schemas.microsoft.com/office/drawing/2014/main" id="{630DA550-77CA-5E9E-92BB-16CCA47DF92F}"/>
              </a:ext>
            </a:extLst>
          </p:cNvPr>
          <p:cNvSpPr txBox="1">
            <a:spLocks/>
          </p:cNvSpPr>
          <p:nvPr/>
        </p:nvSpPr>
        <p:spPr bwMode="auto">
          <a:xfrm>
            <a:off x="912286" y="1100667"/>
            <a:ext cx="10656322" cy="460523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0000"/>
              </a:lnSpc>
              <a:spcBef>
                <a:spcPct val="30000"/>
              </a:spcBef>
              <a:spcAft>
                <a:spcPts val="800"/>
              </a:spcAft>
              <a:buClr>
                <a:srgbClr val="000000"/>
              </a:buClr>
              <a:buSzPct val="100000"/>
              <a:buFont typeface="Arial" pitchFamily="-72" charset="0"/>
              <a:buNone/>
              <a:tabLst/>
              <a:defRPr/>
            </a:pPr>
            <a:r>
              <a:rPr kumimoji="0" lang="en-US" sz="1850" b="1" i="0" u="none" strike="noStrike" kern="1200" cap="none" spc="0" normalizeH="0" baseline="0" noProof="0" dirty="0">
                <a:ln>
                  <a:noFill/>
                </a:ln>
                <a:solidFill>
                  <a:srgbClr val="000000"/>
                </a:solidFill>
                <a:effectLst/>
                <a:uLnTx/>
                <a:uFillTx/>
                <a:latin typeface="Calibri" charset="0"/>
                <a:ea typeface="MS PGothic" pitchFamily="34" charset="-128"/>
              </a:rPr>
              <a:t>Dr Love</a:t>
            </a:r>
            <a:r>
              <a:rPr kumimoji="0" lang="en-US" sz="1850" b="0" i="0" u="none" strike="noStrike" kern="1200" cap="none" spc="0" normalizeH="0" baseline="0" noProof="0" dirty="0">
                <a:ln>
                  <a:noFill/>
                </a:ln>
                <a:solidFill>
                  <a:srgbClr val="000000"/>
                </a:solidFill>
                <a:effectLst/>
                <a:uLnTx/>
                <a:uFillTx/>
                <a:latin typeface="Calibri" charset="0"/>
                <a:ea typeface="MS PGothic" pitchFamily="34" charset="-128"/>
              </a:rPr>
              <a:t> </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is president and CEO of Research To Practice. Research To Practice receives funds in the form of educational grants to develop CME activities from the following companies: Aadi Bioscience, AbbVie Inc, ADC Therapeutics,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Agendia</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Alexion Pharmaceuticals, Amgen Inc, Array BioPharma Inc, a subsidiary of Pfizer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Arvinas</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Astellas, AstraZeneca Pharmaceuticals LP, Aveo Pharmaceuticals, Bayer HealthCare Pharmaceuticals,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BeOne</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Biotheranostics Inc, A Hologic Company, Black Diamond Therapeutics Inc, Blueprint Medicines, Boehringer Ingelheim Pharmaceuticals Inc, Bristol Myers Squibb, Catalyst Pharmaceuticals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Celcuity</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Clovis Oncology,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Coherus</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BioSciences</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Corcept</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Inc, CTI BioPharma, a Sobi Company, Daiichi Sankyo Inc, Eisai Inc, Elevation Oncology Inc, Exact Sciences Corporation, Exelixis Inc, Genentech, a member of the Roche Group, Genmab US Inc, Geron Corporation, Gilead Sciences Inc, GSK,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Helsinn</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(US)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ImmunoGen</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Incyte Corporation, Ipsen Biopharmaceuticals Inc, Jazz Pharmaceuticals Inc, Johnson &amp; Johnson,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Karyopharm</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Kite, A Gilead Company, Kura Oncology, Legend Biotech, Lilly, MEI Pharma Inc, Merck, Mersana Therapeutics Inc, Mirati Therapeutics Inc, Mural Oncology Inc, Natera Inc, Novartis, Novartis Pharmaceuticals Corporation on behalf of Advanced Accelerator Applications,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Novocure</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Nuvalent</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Nuvation</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Bio Inc, Pfizer Inc, Pharmacyclics LLC, an AbbVie Company, Puma Biotechnology Inc, Regeneron Pharmaceuticals Inc, Revolution Medicines Inc, Rigel Pharmaceuticals Inc, R-Pharm US, Sanofi,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Seagen</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Servier Pharmaceuticals LLC,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SpringWorks</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Stemline</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Inc, Sumitomo Pharma America, Summit Therapeutics,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Syndax</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Pharmaceuticals, Taiho Oncology Inc, Takeda Pharmaceuticals USA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TerSera</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LLC,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Tesaro</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 GSK Company, and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Verastem</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a:t>
            </a:r>
          </a:p>
        </p:txBody>
      </p:sp>
    </p:spTree>
    <p:extLst>
      <p:ext uri="{BB962C8B-B14F-4D97-AF65-F5344CB8AC3E}">
        <p14:creationId xmlns:p14="http://schemas.microsoft.com/office/powerpoint/2010/main" val="39532340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AE1B4-1A2D-18EA-BC54-5749098265FB}"/>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01A775FE-F72B-903F-47DE-3D0CDC1E8BA5}"/>
              </a:ext>
            </a:extLst>
          </p:cNvPr>
          <p:cNvSpPr>
            <a:spLocks noGrp="1"/>
          </p:cNvSpPr>
          <p:nvPr>
            <p:ph idx="51"/>
          </p:nvPr>
        </p:nvSpPr>
        <p:spPr/>
        <p:txBody>
          <a:bodyPr/>
          <a:lstStyle/>
          <a:p>
            <a:r>
              <a:rPr lang="en-US" dirty="0"/>
              <a:t>75 years</a:t>
            </a:r>
          </a:p>
        </p:txBody>
      </p:sp>
      <p:sp>
        <p:nvSpPr>
          <p:cNvPr id="3" name="Title 2">
            <a:extLst>
              <a:ext uri="{FF2B5EF4-FFF2-40B4-BE49-F238E27FC236}">
                <a16:creationId xmlns:a16="http://schemas.microsoft.com/office/drawing/2014/main" id="{FB19EEB0-CA0B-A964-7747-81FC8369D1F4}"/>
              </a:ext>
            </a:extLst>
          </p:cNvPr>
          <p:cNvSpPr>
            <a:spLocks noGrp="1"/>
          </p:cNvSpPr>
          <p:nvPr>
            <p:ph type="title"/>
          </p:nvPr>
        </p:nvSpPr>
        <p:spPr/>
        <p:txBody>
          <a:bodyPr/>
          <a:lstStyle/>
          <a:p>
            <a:r>
              <a:rPr lang="en-US" dirty="0"/>
              <a:t>Is there a patient age at which you generally discourage RP?</a:t>
            </a:r>
          </a:p>
        </p:txBody>
      </p:sp>
      <p:sp>
        <p:nvSpPr>
          <p:cNvPr id="4" name="Content Placeholder 3">
            <a:extLst>
              <a:ext uri="{FF2B5EF4-FFF2-40B4-BE49-F238E27FC236}">
                <a16:creationId xmlns:a16="http://schemas.microsoft.com/office/drawing/2014/main" id="{7B325F3F-65D9-0D64-4B70-EB3A6CD737E3}"/>
              </a:ext>
            </a:extLst>
          </p:cNvPr>
          <p:cNvSpPr>
            <a:spLocks noGrp="1"/>
          </p:cNvSpPr>
          <p:nvPr>
            <p:ph idx="52"/>
          </p:nvPr>
        </p:nvSpPr>
        <p:spPr/>
        <p:txBody>
          <a:bodyPr/>
          <a:lstStyle/>
          <a:p>
            <a:r>
              <a:rPr lang="en-US" dirty="0"/>
              <a:t>About 75 years</a:t>
            </a:r>
          </a:p>
        </p:txBody>
      </p:sp>
      <p:sp>
        <p:nvSpPr>
          <p:cNvPr id="9" name="Content Placeholder 8">
            <a:extLst>
              <a:ext uri="{FF2B5EF4-FFF2-40B4-BE49-F238E27FC236}">
                <a16:creationId xmlns:a16="http://schemas.microsoft.com/office/drawing/2014/main" id="{6F0D9F47-DFAB-9317-B8F6-18FD051E9DB9}"/>
              </a:ext>
            </a:extLst>
          </p:cNvPr>
          <p:cNvSpPr>
            <a:spLocks noGrp="1"/>
          </p:cNvSpPr>
          <p:nvPr>
            <p:ph idx="53"/>
          </p:nvPr>
        </p:nvSpPr>
        <p:spPr/>
        <p:txBody>
          <a:bodyPr/>
          <a:lstStyle/>
          <a:p>
            <a:r>
              <a:rPr lang="en-US" dirty="0"/>
              <a:t>80 years</a:t>
            </a:r>
          </a:p>
        </p:txBody>
      </p:sp>
      <p:sp>
        <p:nvSpPr>
          <p:cNvPr id="6" name="Content Placeholder 5">
            <a:extLst>
              <a:ext uri="{FF2B5EF4-FFF2-40B4-BE49-F238E27FC236}">
                <a16:creationId xmlns:a16="http://schemas.microsoft.com/office/drawing/2014/main" id="{7C748318-1F31-0CEB-6112-1ED8E6C141B9}"/>
              </a:ext>
            </a:extLst>
          </p:cNvPr>
          <p:cNvSpPr>
            <a:spLocks noGrp="1"/>
          </p:cNvSpPr>
          <p:nvPr>
            <p:ph idx="54"/>
          </p:nvPr>
        </p:nvSpPr>
        <p:spPr/>
        <p:txBody>
          <a:bodyPr/>
          <a:lstStyle/>
          <a:p>
            <a:r>
              <a:rPr lang="en-US" dirty="0"/>
              <a:t>70 years</a:t>
            </a:r>
          </a:p>
        </p:txBody>
      </p:sp>
      <p:sp>
        <p:nvSpPr>
          <p:cNvPr id="7" name="Content Placeholder 6">
            <a:extLst>
              <a:ext uri="{FF2B5EF4-FFF2-40B4-BE49-F238E27FC236}">
                <a16:creationId xmlns:a16="http://schemas.microsoft.com/office/drawing/2014/main" id="{F1A0ED0F-B1DF-B41A-99BB-DFCDD0909A63}"/>
              </a:ext>
            </a:extLst>
          </p:cNvPr>
          <p:cNvSpPr>
            <a:spLocks noGrp="1"/>
          </p:cNvSpPr>
          <p:nvPr>
            <p:ph idx="55"/>
          </p:nvPr>
        </p:nvSpPr>
        <p:spPr/>
        <p:txBody>
          <a:bodyPr/>
          <a:lstStyle/>
          <a:p>
            <a:r>
              <a:rPr lang="en-US" dirty="0"/>
              <a:t>75 years</a:t>
            </a:r>
          </a:p>
        </p:txBody>
      </p:sp>
      <p:sp>
        <p:nvSpPr>
          <p:cNvPr id="10" name="Content Placeholder 9">
            <a:extLst>
              <a:ext uri="{FF2B5EF4-FFF2-40B4-BE49-F238E27FC236}">
                <a16:creationId xmlns:a16="http://schemas.microsoft.com/office/drawing/2014/main" id="{6D2912CD-73F7-41FF-A2C7-66B1C17AA471}"/>
              </a:ext>
            </a:extLst>
          </p:cNvPr>
          <p:cNvSpPr>
            <a:spLocks noGrp="1"/>
          </p:cNvSpPr>
          <p:nvPr>
            <p:ph idx="56"/>
          </p:nvPr>
        </p:nvSpPr>
        <p:spPr/>
        <p:txBody>
          <a:bodyPr/>
          <a:lstStyle/>
          <a:p>
            <a:r>
              <a:rPr lang="en-US" dirty="0"/>
              <a:t>80 years</a:t>
            </a:r>
          </a:p>
        </p:txBody>
      </p:sp>
    </p:spTree>
    <p:extLst>
      <p:ext uri="{BB962C8B-B14F-4D97-AF65-F5344CB8AC3E}">
        <p14:creationId xmlns:p14="http://schemas.microsoft.com/office/powerpoint/2010/main" val="42797011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3138B-AEDA-3352-0B20-94DCFF17591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B59F84C-8D82-26E8-D5FC-78D47D9D83F0}"/>
              </a:ext>
            </a:extLst>
          </p:cNvPr>
          <p:cNvSpPr/>
          <p:nvPr/>
        </p:nvSpPr>
        <p:spPr bwMode="auto">
          <a:xfrm>
            <a:off x="536197" y="2847230"/>
            <a:ext cx="11175157" cy="576977"/>
          </a:xfrm>
          <a:prstGeom prst="rect">
            <a:avLst/>
          </a:prstGeom>
          <a:solidFill>
            <a:srgbClr val="0432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A715B8A3-0699-0777-00F8-7AD50026CC85}"/>
              </a:ext>
            </a:extLst>
          </p:cNvPr>
          <p:cNvSpPr>
            <a:spLocks noGrp="1"/>
          </p:cNvSpPr>
          <p:nvPr>
            <p:ph type="title"/>
          </p:nvPr>
        </p:nvSpPr>
        <p:spPr>
          <a:xfrm>
            <a:off x="1883532" y="-1"/>
            <a:ext cx="8424936" cy="1312985"/>
          </a:xfrm>
        </p:spPr>
        <p:txBody>
          <a:bodyPr>
            <a:normAutofit/>
          </a:bodyPr>
          <a:lstStyle/>
          <a:p>
            <a:r>
              <a:rPr lang="en-US" dirty="0">
                <a:solidFill>
                  <a:srgbClr val="0432FF"/>
                </a:solidFill>
              </a:rPr>
              <a:t>Agenda</a:t>
            </a:r>
            <a:endParaRPr lang="en-US" sz="2800" dirty="0">
              <a:solidFill>
                <a:srgbClr val="0432FF"/>
              </a:solidFill>
            </a:endParaRPr>
          </a:p>
        </p:txBody>
      </p:sp>
      <p:sp>
        <p:nvSpPr>
          <p:cNvPr id="6" name="Content Placeholder 5">
            <a:extLst>
              <a:ext uri="{FF2B5EF4-FFF2-40B4-BE49-F238E27FC236}">
                <a16:creationId xmlns:a16="http://schemas.microsoft.com/office/drawing/2014/main" id="{EC7A549D-C29A-DB3C-5E99-893B96624364}"/>
              </a:ext>
            </a:extLst>
          </p:cNvPr>
          <p:cNvSpPr>
            <a:spLocks noGrp="1"/>
          </p:cNvSpPr>
          <p:nvPr>
            <p:ph idx="1"/>
          </p:nvPr>
        </p:nvSpPr>
        <p:spPr>
          <a:xfrm>
            <a:off x="1282390" y="1898497"/>
            <a:ext cx="9824225" cy="3259686"/>
          </a:xfrm>
        </p:spPr>
        <p:txBody>
          <a:bodyPr/>
          <a:lstStyle/>
          <a:p>
            <a:pPr marL="98425" indent="0">
              <a:lnSpc>
                <a:spcPts val="3240"/>
              </a:lnSpc>
              <a:spcBef>
                <a:spcPts val="1000"/>
              </a:spcBef>
              <a:spcAft>
                <a:spcPts val="600"/>
              </a:spcAft>
              <a:buNone/>
            </a:pPr>
            <a:r>
              <a:rPr lang="en-US" sz="2600" dirty="0">
                <a:solidFill>
                  <a:schemeClr val="accent2"/>
                </a:solidFill>
              </a:rPr>
              <a:t>Introduction: </a:t>
            </a:r>
            <a:r>
              <a:rPr lang="en-US" sz="2600" dirty="0">
                <a:solidFill>
                  <a:schemeClr val="tx2"/>
                </a:solidFill>
              </a:rPr>
              <a:t>Another Perspective on the Treatment of Localized Prostate Cancer</a:t>
            </a:r>
          </a:p>
          <a:p>
            <a:pPr marL="98425" indent="0">
              <a:lnSpc>
                <a:spcPts val="3240"/>
              </a:lnSpc>
              <a:spcBef>
                <a:spcPts val="1000"/>
              </a:spcBef>
              <a:spcAft>
                <a:spcPts val="600"/>
              </a:spcAft>
              <a:buNone/>
            </a:pPr>
            <a:r>
              <a:rPr lang="en-US" sz="2600" dirty="0">
                <a:solidFill>
                  <a:schemeClr val="bg1"/>
                </a:solidFill>
              </a:rPr>
              <a:t>Module 1: Nonmetastatic Disease</a:t>
            </a:r>
          </a:p>
          <a:p>
            <a:pPr marL="98425" indent="0">
              <a:lnSpc>
                <a:spcPts val="3240"/>
              </a:lnSpc>
              <a:spcBef>
                <a:spcPts val="1000"/>
              </a:spcBef>
              <a:spcAft>
                <a:spcPts val="600"/>
              </a:spcAft>
              <a:buNone/>
            </a:pPr>
            <a:r>
              <a:rPr lang="en-US" sz="2600" dirty="0">
                <a:solidFill>
                  <a:schemeClr val="accent2"/>
                </a:solidFill>
              </a:rPr>
              <a:t>Module 2: </a:t>
            </a:r>
            <a:r>
              <a:rPr lang="en-US" sz="2600" dirty="0">
                <a:solidFill>
                  <a:schemeClr val="tx1"/>
                </a:solidFill>
              </a:rPr>
              <a:t>Metastatic Androgen Pathway Modulation-Naïve and Androgen Pathway Modulation-Sensitive Disease</a:t>
            </a:r>
          </a:p>
        </p:txBody>
      </p:sp>
    </p:spTree>
    <p:custDataLst>
      <p:tags r:id="rId1"/>
    </p:custDataLst>
    <p:extLst>
      <p:ext uri="{BB962C8B-B14F-4D97-AF65-F5344CB8AC3E}">
        <p14:creationId xmlns:p14="http://schemas.microsoft.com/office/powerpoint/2010/main" val="25636397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E16A1-8656-48D2-7892-5045D4A4DE41}"/>
              </a:ext>
            </a:extLst>
          </p:cNvPr>
          <p:cNvSpPr>
            <a:spLocks noGrp="1"/>
          </p:cNvSpPr>
          <p:nvPr>
            <p:ph type="ctrTitle"/>
          </p:nvPr>
        </p:nvSpPr>
        <p:spPr>
          <a:xfrm>
            <a:off x="1524000" y="1122363"/>
            <a:ext cx="9144000" cy="2476622"/>
          </a:xfrm>
        </p:spPr>
        <p:txBody>
          <a:bodyPr>
            <a:normAutofit fontScale="90000"/>
          </a:bodyPr>
          <a:lstStyle/>
          <a:p>
            <a:r>
              <a:rPr lang="en-US" dirty="0"/>
              <a:t>Recent Data Defining the Optimal Use of Hormonal Therapy for Patients with Non-metastatic Prostate Cancer </a:t>
            </a:r>
          </a:p>
        </p:txBody>
      </p:sp>
      <p:sp>
        <p:nvSpPr>
          <p:cNvPr id="3" name="Subtitle 2">
            <a:extLst>
              <a:ext uri="{FF2B5EF4-FFF2-40B4-BE49-F238E27FC236}">
                <a16:creationId xmlns:a16="http://schemas.microsoft.com/office/drawing/2014/main" id="{FE1021A9-EC6A-F483-8AFB-666553D07C88}"/>
              </a:ext>
            </a:extLst>
          </p:cNvPr>
          <p:cNvSpPr>
            <a:spLocks noGrp="1"/>
          </p:cNvSpPr>
          <p:nvPr>
            <p:ph type="subTitle" idx="1"/>
          </p:nvPr>
        </p:nvSpPr>
        <p:spPr>
          <a:xfrm>
            <a:off x="1348155" y="4372708"/>
            <a:ext cx="9319846" cy="1781906"/>
          </a:xfrm>
        </p:spPr>
        <p:txBody>
          <a:bodyPr>
            <a:normAutofit/>
          </a:bodyPr>
          <a:lstStyle/>
          <a:p>
            <a:r>
              <a:rPr lang="en-US" dirty="0"/>
              <a:t>Mary-Ellen Taplin, MD</a:t>
            </a:r>
          </a:p>
          <a:p>
            <a:r>
              <a:rPr lang="en-US" dirty="0"/>
              <a:t>Professor of Medicine</a:t>
            </a:r>
          </a:p>
          <a:p>
            <a:r>
              <a:rPr lang="en-US" dirty="0"/>
              <a:t>Dana-Farber Cancer Institute</a:t>
            </a:r>
          </a:p>
          <a:p>
            <a:r>
              <a:rPr lang="en-US" dirty="0"/>
              <a:t>Boston, MA  </a:t>
            </a:r>
          </a:p>
        </p:txBody>
      </p:sp>
    </p:spTree>
    <p:extLst>
      <p:ext uri="{BB962C8B-B14F-4D97-AF65-F5344CB8AC3E}">
        <p14:creationId xmlns:p14="http://schemas.microsoft.com/office/powerpoint/2010/main" val="6566267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F6B53-2C07-C959-3477-2E6642B7DEB6}"/>
              </a:ext>
            </a:extLst>
          </p:cNvPr>
          <p:cNvSpPr>
            <a:spLocks noGrp="1"/>
          </p:cNvSpPr>
          <p:nvPr>
            <p:ph type="title"/>
          </p:nvPr>
        </p:nvSpPr>
        <p:spPr>
          <a:xfrm>
            <a:off x="715108" y="609600"/>
            <a:ext cx="10102118" cy="726831"/>
          </a:xfrm>
        </p:spPr>
        <p:txBody>
          <a:bodyPr/>
          <a:lstStyle/>
          <a:p>
            <a:r>
              <a:rPr lang="en-US" b="1" dirty="0">
                <a:latin typeface="+mn-lt"/>
              </a:rPr>
              <a:t>Topics </a:t>
            </a:r>
          </a:p>
        </p:txBody>
      </p:sp>
      <p:sp>
        <p:nvSpPr>
          <p:cNvPr id="3" name="Content Placeholder 2">
            <a:extLst>
              <a:ext uri="{FF2B5EF4-FFF2-40B4-BE49-F238E27FC236}">
                <a16:creationId xmlns:a16="http://schemas.microsoft.com/office/drawing/2014/main" id="{BC1A19EB-9AE5-B712-7D81-901341E2C9AD}"/>
              </a:ext>
            </a:extLst>
          </p:cNvPr>
          <p:cNvSpPr>
            <a:spLocks noGrp="1"/>
          </p:cNvSpPr>
          <p:nvPr>
            <p:ph idx="1"/>
          </p:nvPr>
        </p:nvSpPr>
        <p:spPr>
          <a:xfrm>
            <a:off x="1078522" y="1910862"/>
            <a:ext cx="10275277" cy="4266101"/>
          </a:xfrm>
        </p:spPr>
        <p:txBody>
          <a:bodyPr>
            <a:noAutofit/>
          </a:bodyPr>
          <a:lstStyle/>
          <a:p>
            <a:r>
              <a:rPr lang="en-US" sz="2400" dirty="0"/>
              <a:t>Risk Stratification and selection of initial therapy for localized high-risk prostate cancer</a:t>
            </a:r>
          </a:p>
          <a:p>
            <a:r>
              <a:rPr lang="en-US" sz="2400" dirty="0"/>
              <a:t>Major efficacy and safety results </a:t>
            </a:r>
          </a:p>
          <a:p>
            <a:pPr lvl="1"/>
            <a:r>
              <a:rPr lang="en-US" sz="2400" dirty="0"/>
              <a:t>PROTEUS – Apalutamide</a:t>
            </a:r>
          </a:p>
          <a:p>
            <a:pPr lvl="1"/>
            <a:r>
              <a:rPr lang="en-US" sz="2400" dirty="0"/>
              <a:t>EMBARK – Enzalutamide</a:t>
            </a:r>
          </a:p>
          <a:p>
            <a:pPr lvl="1"/>
            <a:r>
              <a:rPr lang="en-US" sz="2400" dirty="0"/>
              <a:t>PRESTO – abiraterone/apalutamide</a:t>
            </a:r>
          </a:p>
          <a:p>
            <a:r>
              <a:rPr lang="en-US" sz="2400" dirty="0"/>
              <a:t>Ongoing phase III trials investigating ARPIs for </a:t>
            </a:r>
            <a:r>
              <a:rPr lang="en-US" sz="2400" dirty="0" err="1"/>
              <a:t>nmHSPCa</a:t>
            </a:r>
            <a:r>
              <a:rPr lang="en-US" sz="2400" dirty="0"/>
              <a:t> </a:t>
            </a:r>
          </a:p>
          <a:p>
            <a:r>
              <a:rPr lang="en-US" sz="2400" dirty="0"/>
              <a:t>Cases</a:t>
            </a:r>
          </a:p>
          <a:p>
            <a:pPr lvl="1"/>
            <a:r>
              <a:rPr lang="en-US" sz="2400" dirty="0"/>
              <a:t>Localized high-risk candidate for neoadjuvant ADT/Apalutamide</a:t>
            </a:r>
          </a:p>
          <a:p>
            <a:pPr lvl="1"/>
            <a:r>
              <a:rPr lang="en-US" sz="2400" dirty="0" err="1"/>
              <a:t>nmHSPCa</a:t>
            </a:r>
            <a:r>
              <a:rPr lang="en-US" sz="2400" dirty="0"/>
              <a:t> and high-risk biochemical recurrence </a:t>
            </a:r>
          </a:p>
        </p:txBody>
      </p:sp>
    </p:spTree>
    <p:extLst>
      <p:ext uri="{BB962C8B-B14F-4D97-AF65-F5344CB8AC3E}">
        <p14:creationId xmlns:p14="http://schemas.microsoft.com/office/powerpoint/2010/main" val="24893448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rc 18"/>
          <p:cNvSpPr>
            <a:spLocks/>
          </p:cNvSpPr>
          <p:nvPr/>
        </p:nvSpPr>
        <p:spPr bwMode="auto">
          <a:xfrm flipV="1">
            <a:off x="6781800" y="4114800"/>
            <a:ext cx="3276600" cy="16002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9933"/>
            </a:solidFill>
            <a:round/>
            <a:headEnd/>
            <a:tailEnd/>
          </a:ln>
        </p:spPr>
        <p:txBody>
          <a:bodyPr rot="10800000"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00"/>
              </a:solidFill>
              <a:effectLst/>
              <a:uLnTx/>
              <a:uFillTx/>
              <a:latin typeface="Times New Roman" pitchFamily="18" charset="0"/>
              <a:ea typeface="+mn-ea"/>
              <a:cs typeface="+mn-cs"/>
            </a:endParaRPr>
          </a:p>
        </p:txBody>
      </p:sp>
      <p:sp>
        <p:nvSpPr>
          <p:cNvPr id="54275" name="Rectangle 2"/>
          <p:cNvSpPr>
            <a:spLocks noGrp="1" noChangeArrowheads="1"/>
          </p:cNvSpPr>
          <p:nvPr>
            <p:ph type="title" idx="4294967295"/>
          </p:nvPr>
        </p:nvSpPr>
        <p:spPr>
          <a:xfrm>
            <a:off x="0" y="249238"/>
            <a:ext cx="8689975" cy="762000"/>
          </a:xfrm>
        </p:spPr>
        <p:txBody>
          <a:bodyPr>
            <a:normAutofit fontScale="90000"/>
          </a:bodyPr>
          <a:lstStyle/>
          <a:p>
            <a:pPr algn="ctr"/>
            <a:r>
              <a:rPr lang="en-US" sz="3600" b="1" dirty="0">
                <a:latin typeface="Garamond" panose="02020404030301010803" pitchFamily="18" charset="0"/>
              </a:rPr>
              <a:t>Clinical States of Prostate Cancer</a:t>
            </a:r>
          </a:p>
        </p:txBody>
      </p:sp>
      <p:sp>
        <p:nvSpPr>
          <p:cNvPr id="14340" name="Rectangle 3"/>
          <p:cNvSpPr>
            <a:spLocks noChangeArrowheads="1"/>
          </p:cNvSpPr>
          <p:nvPr/>
        </p:nvSpPr>
        <p:spPr bwMode="auto">
          <a:xfrm>
            <a:off x="1825627" y="2133600"/>
            <a:ext cx="1393824" cy="1905000"/>
          </a:xfrm>
          <a:prstGeom prst="rect">
            <a:avLst/>
          </a:prstGeom>
          <a:solidFill>
            <a:srgbClr val="DD8A03"/>
          </a:solidFill>
          <a:ln w="38100">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charset="0"/>
                <a:ea typeface="+mn-ea"/>
                <a:cs typeface="+mn-cs"/>
              </a:rPr>
              <a:t>Clinically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charset="0"/>
                <a:ea typeface="+mn-ea"/>
                <a:cs typeface="+mn-cs"/>
              </a:rPr>
              <a:t>localized</a:t>
            </a:r>
          </a:p>
        </p:txBody>
      </p:sp>
      <p:sp>
        <p:nvSpPr>
          <p:cNvPr id="14341" name="Rectangle 5"/>
          <p:cNvSpPr>
            <a:spLocks noChangeArrowheads="1"/>
          </p:cNvSpPr>
          <p:nvPr/>
        </p:nvSpPr>
        <p:spPr bwMode="auto">
          <a:xfrm>
            <a:off x="3573465" y="2057400"/>
            <a:ext cx="1684337" cy="1981200"/>
          </a:xfrm>
          <a:prstGeom prst="rect">
            <a:avLst/>
          </a:prstGeom>
          <a:solidFill>
            <a:srgbClr val="FFFF00"/>
          </a:solidFill>
          <a:ln w="38100">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Arial" pitchFamily="34" charset="0"/>
              </a:rPr>
              <a:t>“Rising PSA”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Arial" pitchFamily="34" charset="0"/>
              </a:rPr>
              <a:t>state</a:t>
            </a:r>
          </a:p>
        </p:txBody>
      </p:sp>
      <p:sp>
        <p:nvSpPr>
          <p:cNvPr id="14342" name="Rectangle 7"/>
          <p:cNvSpPr>
            <a:spLocks noChangeArrowheads="1"/>
          </p:cNvSpPr>
          <p:nvPr/>
        </p:nvSpPr>
        <p:spPr bwMode="auto">
          <a:xfrm>
            <a:off x="5619751" y="2052637"/>
            <a:ext cx="1905000" cy="919163"/>
          </a:xfrm>
          <a:prstGeom prst="rect">
            <a:avLst/>
          </a:prstGeom>
          <a:solidFill>
            <a:srgbClr val="FF9933"/>
          </a:solidFill>
          <a:ln w="38100">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Arial" pitchFamily="34" charset="0"/>
              </a:rPr>
              <a:t>Non-metastatic,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Arial" pitchFamily="34" charset="0"/>
              </a:rPr>
              <a:t>hormone-</a:t>
            </a:r>
            <a:br>
              <a:rPr kumimoji="0" lang="en-US" sz="1600" b="1" i="0" u="none" strike="noStrike" kern="1200" cap="none" spc="0" normalizeH="0" baseline="0" noProof="0" dirty="0">
                <a:ln>
                  <a:noFill/>
                </a:ln>
                <a:solidFill>
                  <a:srgbClr val="000000"/>
                </a:solidFill>
                <a:effectLst/>
                <a:uLnTx/>
                <a:uFillTx/>
                <a:latin typeface="Arial"/>
                <a:ea typeface="+mn-ea"/>
                <a:cs typeface="Arial" pitchFamily="34" charset="0"/>
              </a:rPr>
            </a:br>
            <a:r>
              <a:rPr kumimoji="0" lang="en-US" sz="1600" b="1" i="0" u="none" strike="noStrike" kern="1200" cap="none" spc="0" normalizeH="0" baseline="0" noProof="0" dirty="0">
                <a:ln>
                  <a:noFill/>
                </a:ln>
                <a:solidFill>
                  <a:srgbClr val="000000"/>
                </a:solidFill>
                <a:effectLst/>
                <a:uLnTx/>
                <a:uFillTx/>
                <a:latin typeface="Arial"/>
                <a:ea typeface="+mn-ea"/>
                <a:cs typeface="Arial" pitchFamily="34" charset="0"/>
              </a:rPr>
              <a:t>sensitive</a:t>
            </a:r>
          </a:p>
        </p:txBody>
      </p:sp>
      <p:sp>
        <p:nvSpPr>
          <p:cNvPr id="14343" name="Rectangle 9"/>
          <p:cNvSpPr>
            <a:spLocks noChangeArrowheads="1"/>
          </p:cNvSpPr>
          <p:nvPr/>
        </p:nvSpPr>
        <p:spPr bwMode="auto">
          <a:xfrm>
            <a:off x="6172200" y="3124200"/>
            <a:ext cx="2209800" cy="914400"/>
          </a:xfrm>
          <a:prstGeom prst="rect">
            <a:avLst/>
          </a:prstGeom>
          <a:solidFill>
            <a:srgbClr val="FF9933"/>
          </a:solidFill>
          <a:ln w="38100">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Arial" pitchFamily="34" charset="0"/>
              </a:rPr>
              <a:t>Metastatic,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Arial" pitchFamily="34" charset="0"/>
              </a:rPr>
              <a:t>hormone-sensitive</a:t>
            </a:r>
          </a:p>
        </p:txBody>
      </p:sp>
      <p:sp>
        <p:nvSpPr>
          <p:cNvPr id="14344" name="Rectangle 11"/>
          <p:cNvSpPr>
            <a:spLocks noChangeArrowheads="1"/>
          </p:cNvSpPr>
          <p:nvPr/>
        </p:nvSpPr>
        <p:spPr bwMode="auto">
          <a:xfrm>
            <a:off x="7878763" y="2043113"/>
            <a:ext cx="1676400" cy="762000"/>
          </a:xfrm>
          <a:prstGeom prst="rect">
            <a:avLst/>
          </a:prstGeom>
          <a:solidFill>
            <a:srgbClr val="FF9933"/>
          </a:solidFill>
          <a:ln w="38100">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a:ea typeface="+mn-ea"/>
                <a:cs typeface="Arial" pitchFamily="34"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Arial" pitchFamily="34" charset="0"/>
              </a:rPr>
              <a:t>Non-metastatic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Arial" pitchFamily="34" charset="0"/>
              </a:rPr>
              <a:t>CRPC</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Calibri" panose="020F0502020204030204"/>
              <a:ea typeface="+mn-ea"/>
              <a:cs typeface="Arial" pitchFamily="34" charset="0"/>
            </a:endParaRPr>
          </a:p>
        </p:txBody>
      </p:sp>
      <p:sp>
        <p:nvSpPr>
          <p:cNvPr id="14345" name="Rectangle 14"/>
          <p:cNvSpPr>
            <a:spLocks noChangeArrowheads="1"/>
          </p:cNvSpPr>
          <p:nvPr/>
        </p:nvSpPr>
        <p:spPr bwMode="auto">
          <a:xfrm>
            <a:off x="8763000" y="3124200"/>
            <a:ext cx="1600200" cy="914400"/>
          </a:xfrm>
          <a:prstGeom prst="rect">
            <a:avLst/>
          </a:prstGeom>
          <a:solidFill>
            <a:srgbClr val="FF9933"/>
          </a:solidFill>
          <a:ln w="38100">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a:ea typeface="+mn-ea"/>
                <a:cs typeface="Arial" pitchFamily="34"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Arial" pitchFamily="34" charset="0"/>
              </a:rPr>
              <a:t>Metastatic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Arial" pitchFamily="34" charset="0"/>
              </a:rPr>
              <a:t>CRPC</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Calibri" panose="020F0502020204030204"/>
              <a:ea typeface="+mn-ea"/>
              <a:cs typeface="Arial" pitchFamily="34" charset="0"/>
            </a:endParaRPr>
          </a:p>
        </p:txBody>
      </p:sp>
      <p:sp>
        <p:nvSpPr>
          <p:cNvPr id="29718" name="Line 15"/>
          <p:cNvSpPr>
            <a:spLocks noChangeShapeType="1"/>
          </p:cNvSpPr>
          <p:nvPr/>
        </p:nvSpPr>
        <p:spPr bwMode="auto">
          <a:xfrm>
            <a:off x="1828800" y="5715000"/>
            <a:ext cx="8229600" cy="0"/>
          </a:xfrm>
          <a:prstGeom prst="line">
            <a:avLst/>
          </a:prstGeom>
          <a:noFill/>
          <a:ln w="57150">
            <a:solidFill>
              <a:srgbClr val="FFFF00"/>
            </a:solidFill>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41D44"/>
              </a:solidFill>
              <a:effectLst/>
              <a:uLnTx/>
              <a:uFillTx/>
              <a:latin typeface="Calibri" panose="020F0502020204030204"/>
              <a:ea typeface="+mn-ea"/>
              <a:cs typeface="+mn-cs"/>
            </a:endParaRPr>
          </a:p>
        </p:txBody>
      </p:sp>
      <p:sp>
        <p:nvSpPr>
          <p:cNvPr id="29719" name="Text Box 16"/>
          <p:cNvSpPr txBox="1">
            <a:spLocks noChangeArrowheads="1"/>
          </p:cNvSpPr>
          <p:nvPr/>
        </p:nvSpPr>
        <p:spPr bwMode="auto">
          <a:xfrm>
            <a:off x="5013326" y="5751513"/>
            <a:ext cx="1800493" cy="400110"/>
          </a:xfrm>
          <a:prstGeom prst="rect">
            <a:avLst/>
          </a:prstGeom>
          <a:noFill/>
          <a:ln w="9525">
            <a:noFill/>
            <a:miter lim="800000"/>
            <a:headEnd/>
            <a:tailEnd/>
          </a:ln>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a:ea typeface="+mn-ea"/>
                <a:cs typeface="Arial" pitchFamily="34" charset="0"/>
              </a:rPr>
              <a:t>10-15 years +</a:t>
            </a:r>
          </a:p>
        </p:txBody>
      </p:sp>
      <p:sp>
        <p:nvSpPr>
          <p:cNvPr id="29720" name="Arc 17"/>
          <p:cNvSpPr>
            <a:spLocks/>
          </p:cNvSpPr>
          <p:nvPr/>
        </p:nvSpPr>
        <p:spPr bwMode="auto">
          <a:xfrm flipV="1">
            <a:off x="1828800" y="4724400"/>
            <a:ext cx="8229600" cy="9144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hlink"/>
            </a:solidFill>
            <a:round/>
            <a:headEnd/>
            <a:tailEnd/>
          </a:ln>
        </p:spPr>
        <p:txBody>
          <a:bodyPr rot="10800000"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29721" name="Text Box 19"/>
          <p:cNvSpPr txBox="1">
            <a:spLocks noChangeArrowheads="1"/>
          </p:cNvSpPr>
          <p:nvPr/>
        </p:nvSpPr>
        <p:spPr bwMode="auto">
          <a:xfrm>
            <a:off x="3260726" y="5145088"/>
            <a:ext cx="3190297" cy="400110"/>
          </a:xfrm>
          <a:prstGeom prst="rect">
            <a:avLst/>
          </a:prstGeom>
          <a:noFill/>
          <a:ln w="9525">
            <a:noFill/>
            <a:miter lim="800000"/>
            <a:headEnd/>
            <a:tailEnd/>
          </a:ln>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Arial"/>
                <a:ea typeface="+mn-ea"/>
                <a:cs typeface="Arial" pitchFamily="34" charset="0"/>
              </a:rPr>
              <a:t>Death from other causes</a:t>
            </a:r>
          </a:p>
        </p:txBody>
      </p:sp>
      <p:sp>
        <p:nvSpPr>
          <p:cNvPr id="29722" name="Text Box 20"/>
          <p:cNvSpPr txBox="1">
            <a:spLocks noChangeArrowheads="1"/>
          </p:cNvSpPr>
          <p:nvPr/>
        </p:nvSpPr>
        <p:spPr bwMode="auto">
          <a:xfrm>
            <a:off x="6117231" y="4419600"/>
            <a:ext cx="3517309" cy="400110"/>
          </a:xfrm>
          <a:prstGeom prst="rect">
            <a:avLst/>
          </a:prstGeom>
          <a:noFill/>
          <a:ln w="9525">
            <a:noFill/>
            <a:miter lim="800000"/>
            <a:headEnd/>
            <a:tailEnd/>
          </a:ln>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Arial"/>
                <a:ea typeface="+mn-ea"/>
                <a:cs typeface="Arial" pitchFamily="34" charset="0"/>
              </a:rPr>
              <a:t>Death from prostate cancer</a:t>
            </a:r>
          </a:p>
        </p:txBody>
      </p:sp>
      <p:sp>
        <p:nvSpPr>
          <p:cNvPr id="24" name="Isosceles Triangle 23"/>
          <p:cNvSpPr/>
          <p:nvPr/>
        </p:nvSpPr>
        <p:spPr>
          <a:xfrm rot="5400000">
            <a:off x="3238500" y="2933700"/>
            <a:ext cx="304800" cy="228600"/>
          </a:xfrm>
          <a:prstGeom prst="triangle">
            <a:avLst/>
          </a:prstGeom>
          <a:solidFill>
            <a:schemeClr val="tx1"/>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Isosceles Triangle 24"/>
          <p:cNvSpPr/>
          <p:nvPr/>
        </p:nvSpPr>
        <p:spPr>
          <a:xfrm rot="5400000">
            <a:off x="5295900" y="2400300"/>
            <a:ext cx="304800" cy="228600"/>
          </a:xfrm>
          <a:prstGeom prst="triangle">
            <a:avLst/>
          </a:prstGeom>
          <a:solidFill>
            <a:schemeClr val="tx1"/>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p:cNvSpPr/>
          <p:nvPr/>
        </p:nvSpPr>
        <p:spPr>
          <a:xfrm rot="5400000">
            <a:off x="7554913" y="2314575"/>
            <a:ext cx="304800" cy="228600"/>
          </a:xfrm>
          <a:prstGeom prst="triangle">
            <a:avLst/>
          </a:prstGeom>
          <a:solidFill>
            <a:schemeClr val="tx1"/>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Isosceles Triangle 26"/>
          <p:cNvSpPr/>
          <p:nvPr/>
        </p:nvSpPr>
        <p:spPr>
          <a:xfrm rot="10800000">
            <a:off x="9272588" y="2846388"/>
            <a:ext cx="304800" cy="228600"/>
          </a:xfrm>
          <a:prstGeom prst="triangle">
            <a:avLst/>
          </a:prstGeom>
          <a:solidFill>
            <a:schemeClr val="tx1"/>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Isosceles Triangle 27"/>
          <p:cNvSpPr/>
          <p:nvPr/>
        </p:nvSpPr>
        <p:spPr>
          <a:xfrm rot="5400000">
            <a:off x="8420100" y="3467100"/>
            <a:ext cx="304800" cy="228600"/>
          </a:xfrm>
          <a:prstGeom prst="triangle">
            <a:avLst/>
          </a:prstGeom>
          <a:solidFill>
            <a:schemeClr val="tx1"/>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Isosceles Triangle 28"/>
          <p:cNvSpPr/>
          <p:nvPr/>
        </p:nvSpPr>
        <p:spPr>
          <a:xfrm rot="5400000">
            <a:off x="5562600" y="3249613"/>
            <a:ext cx="304800" cy="762000"/>
          </a:xfrm>
          <a:prstGeom prst="triangle">
            <a:avLst/>
          </a:prstGeom>
          <a:solidFill>
            <a:schemeClr val="tx1"/>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11">
            <a:extLst>
              <a:ext uri="{FF2B5EF4-FFF2-40B4-BE49-F238E27FC236}">
                <a16:creationId xmlns:a16="http://schemas.microsoft.com/office/drawing/2014/main" id="{5544542C-D8B1-4189-A2E8-507027E69EFB}"/>
              </a:ext>
            </a:extLst>
          </p:cNvPr>
          <p:cNvSpPr>
            <a:spLocks noChangeArrowheads="1"/>
          </p:cNvSpPr>
          <p:nvPr/>
        </p:nvSpPr>
        <p:spPr bwMode="auto">
          <a:xfrm>
            <a:off x="0" y="847871"/>
            <a:ext cx="12192000" cy="99484"/>
          </a:xfrm>
          <a:prstGeom prst="rect">
            <a:avLst/>
          </a:prstGeom>
          <a:solidFill>
            <a:srgbClr val="9E1B32"/>
          </a:solidFill>
          <a:ln w="9525">
            <a:noFill/>
            <a:miter lim="800000"/>
            <a:headEnd/>
            <a:tailEnd/>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86688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55E24221-5030-C2BE-73CB-E2AF94BE8E6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858129" y="485921"/>
            <a:ext cx="10298868" cy="503353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0F22FD1-293B-72F3-AA3B-E433B7210E0F}"/>
              </a:ext>
            </a:extLst>
          </p:cNvPr>
          <p:cNvSpPr txBox="1"/>
          <p:nvPr/>
        </p:nvSpPr>
        <p:spPr>
          <a:xfrm>
            <a:off x="8117057" y="6527409"/>
            <a:ext cx="322721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McKay R  et al. ASCO 2020</a:t>
            </a:r>
          </a:p>
        </p:txBody>
      </p:sp>
      <p:sp>
        <p:nvSpPr>
          <p:cNvPr id="2" name="TextBox 1">
            <a:extLst>
              <a:ext uri="{FF2B5EF4-FFF2-40B4-BE49-F238E27FC236}">
                <a16:creationId xmlns:a16="http://schemas.microsoft.com/office/drawing/2014/main" id="{5D4125D9-799B-010F-D33D-0C42C7F3299F}"/>
              </a:ext>
            </a:extLst>
          </p:cNvPr>
          <p:cNvSpPr txBox="1"/>
          <p:nvPr/>
        </p:nvSpPr>
        <p:spPr>
          <a:xfrm>
            <a:off x="858129" y="5756598"/>
            <a:ext cx="9962638"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NCCN – Very High-Risk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least one): T3b, T4, Primary Gleason pattern 5, 5 or more biopsy cores containing Grade Group 4 or 5, two or three NCCN high-risk features  </a:t>
            </a:r>
          </a:p>
        </p:txBody>
      </p:sp>
    </p:spTree>
    <p:extLst>
      <p:ext uri="{BB962C8B-B14F-4D97-AF65-F5344CB8AC3E}">
        <p14:creationId xmlns:p14="http://schemas.microsoft.com/office/powerpoint/2010/main" val="2606316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0A8C3-F46A-1A7A-E189-189B1D9FC70A}"/>
            </a:ext>
          </a:extLst>
        </p:cNvPr>
        <p:cNvGrpSpPr/>
        <p:nvPr/>
      </p:nvGrpSpPr>
      <p:grpSpPr>
        <a:xfrm>
          <a:off x="0" y="0"/>
          <a:ext cx="0" cy="0"/>
          <a:chOff x="0" y="0"/>
          <a:chExt cx="0" cy="0"/>
        </a:xfrm>
      </p:grpSpPr>
      <p:cxnSp>
        <p:nvCxnSpPr>
          <p:cNvPr id="25" name="Straight Arrow Connector 24">
            <a:extLst>
              <a:ext uri="{FF2B5EF4-FFF2-40B4-BE49-F238E27FC236}">
                <a16:creationId xmlns:a16="http://schemas.microsoft.com/office/drawing/2014/main" id="{097531CE-3CC8-C500-1F69-D5E6716562FB}"/>
              </a:ext>
            </a:extLst>
          </p:cNvPr>
          <p:cNvCxnSpPr>
            <a:cxnSpLocks/>
          </p:cNvCxnSpPr>
          <p:nvPr/>
        </p:nvCxnSpPr>
        <p:spPr>
          <a:xfrm>
            <a:off x="5581102" y="2456168"/>
            <a:ext cx="717822" cy="0"/>
          </a:xfrm>
          <a:prstGeom prst="straightConnector1">
            <a:avLst/>
          </a:prstGeom>
          <a:ln w="28575">
            <a:solidFill>
              <a:schemeClr val="bg2">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7D9E6D9-CDC7-F397-5B47-51C5A8C2A7EF}"/>
              </a:ext>
            </a:extLst>
          </p:cNvPr>
          <p:cNvCxnSpPr>
            <a:cxnSpLocks/>
          </p:cNvCxnSpPr>
          <p:nvPr/>
        </p:nvCxnSpPr>
        <p:spPr>
          <a:xfrm>
            <a:off x="5581102" y="3497908"/>
            <a:ext cx="717822" cy="0"/>
          </a:xfrm>
          <a:prstGeom prst="straightConnector1">
            <a:avLst/>
          </a:prstGeom>
          <a:ln w="28575">
            <a:solidFill>
              <a:schemeClr val="bg2">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Rounded Rectangle 9">
            <a:extLst>
              <a:ext uri="{FF2B5EF4-FFF2-40B4-BE49-F238E27FC236}">
                <a16:creationId xmlns:a16="http://schemas.microsoft.com/office/drawing/2014/main" id="{AD651506-3736-3FF7-23CE-2D34FEED0F58}"/>
              </a:ext>
            </a:extLst>
          </p:cNvPr>
          <p:cNvSpPr/>
          <p:nvPr/>
        </p:nvSpPr>
        <p:spPr>
          <a:xfrm>
            <a:off x="8316456" y="2128911"/>
            <a:ext cx="3485420" cy="1742093"/>
          </a:xfrm>
          <a:prstGeom prst="roundRect">
            <a:avLst>
              <a:gd name="adj" fmla="val 4080"/>
            </a:avLst>
          </a:prstGeom>
          <a:solidFill>
            <a:schemeClr val="bg1">
              <a:lumMod val="85000"/>
            </a:schemeClr>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291"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3479"/>
              </a:solidFill>
              <a:effectLst/>
              <a:uLnTx/>
              <a:uFillTx/>
              <a:latin typeface="Calibri" panose="020F0502020204030204"/>
              <a:ea typeface="+mn-ea"/>
              <a:cs typeface="Calibri" panose="020F0502020204030204" pitchFamily="34" charset="0"/>
            </a:endParaRPr>
          </a:p>
          <a:p>
            <a:pPr marL="0" marR="0" lvl="0" indent="0" algn="l" defTabSz="914291"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3479"/>
              </a:solidFill>
              <a:effectLst/>
              <a:uLnTx/>
              <a:uFillTx/>
              <a:latin typeface="Calibri" panose="020F0502020204030204"/>
              <a:ea typeface="+mn-ea"/>
              <a:cs typeface="+mn-cs"/>
            </a:endParaRPr>
          </a:p>
        </p:txBody>
      </p:sp>
      <p:cxnSp>
        <p:nvCxnSpPr>
          <p:cNvPr id="26" name="Straight Arrow Connector 25">
            <a:extLst>
              <a:ext uri="{FF2B5EF4-FFF2-40B4-BE49-F238E27FC236}">
                <a16:creationId xmlns:a16="http://schemas.microsoft.com/office/drawing/2014/main" id="{64B50693-4C69-4B77-B0F4-CB5DD8A08A3C}"/>
              </a:ext>
            </a:extLst>
          </p:cNvPr>
          <p:cNvCxnSpPr>
            <a:cxnSpLocks/>
          </p:cNvCxnSpPr>
          <p:nvPr/>
        </p:nvCxnSpPr>
        <p:spPr>
          <a:xfrm>
            <a:off x="4732693" y="3497908"/>
            <a:ext cx="466447" cy="0"/>
          </a:xfrm>
          <a:prstGeom prst="straightConnector1">
            <a:avLst/>
          </a:prstGeom>
          <a:ln w="28575">
            <a:solidFill>
              <a:schemeClr val="bg2">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65BD2566-556D-EC32-DE35-E2CF6EDA1C7C}"/>
              </a:ext>
            </a:extLst>
          </p:cNvPr>
          <p:cNvCxnSpPr>
            <a:cxnSpLocks/>
          </p:cNvCxnSpPr>
          <p:nvPr/>
        </p:nvCxnSpPr>
        <p:spPr>
          <a:xfrm>
            <a:off x="4732693" y="2456168"/>
            <a:ext cx="466447" cy="0"/>
          </a:xfrm>
          <a:prstGeom prst="straightConnector1">
            <a:avLst/>
          </a:prstGeom>
          <a:ln w="28575">
            <a:solidFill>
              <a:schemeClr val="bg2">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Title 4">
            <a:extLst>
              <a:ext uri="{FF2B5EF4-FFF2-40B4-BE49-F238E27FC236}">
                <a16:creationId xmlns:a16="http://schemas.microsoft.com/office/drawing/2014/main" id="{BF3DB7A1-5E88-B93F-966A-DF19C370529A}"/>
              </a:ext>
            </a:extLst>
          </p:cNvPr>
          <p:cNvSpPr>
            <a:spLocks noGrp="1"/>
          </p:cNvSpPr>
          <p:nvPr>
            <p:ph type="title"/>
          </p:nvPr>
        </p:nvSpPr>
        <p:spPr>
          <a:xfrm>
            <a:off x="902676" y="365126"/>
            <a:ext cx="10451123" cy="530102"/>
          </a:xfrm>
        </p:spPr>
        <p:txBody>
          <a:bodyPr>
            <a:normAutofit fontScale="90000"/>
          </a:bodyPr>
          <a:lstStyle/>
          <a:p>
            <a:r>
              <a:rPr lang="en-US" sz="3600" dirty="0"/>
              <a:t>PROTEUS: A Randomized, Double-Blind, Placebo-Controlled Phase 3 Study in HR-LPC</a:t>
            </a:r>
          </a:p>
        </p:txBody>
      </p:sp>
      <p:sp>
        <p:nvSpPr>
          <p:cNvPr id="14" name="Text Placeholder 13">
            <a:extLst>
              <a:ext uri="{FF2B5EF4-FFF2-40B4-BE49-F238E27FC236}">
                <a16:creationId xmlns:a16="http://schemas.microsoft.com/office/drawing/2014/main" id="{0AE36F3E-6509-8BC6-1B4C-3D19EC218E4B}"/>
              </a:ext>
            </a:extLst>
          </p:cNvPr>
          <p:cNvSpPr>
            <a:spLocks noGrp="1"/>
          </p:cNvSpPr>
          <p:nvPr>
            <p:ph type="body" sz="quarter" idx="15"/>
          </p:nvPr>
        </p:nvSpPr>
        <p:spPr>
          <a:xfrm rot="10800000" flipV="1">
            <a:off x="2916746" y="6551499"/>
            <a:ext cx="6228660" cy="137784"/>
          </a:xfrm>
        </p:spPr>
        <p:txBody>
          <a:bodyPr/>
          <a:lstStyle/>
          <a:p>
            <a:r>
              <a:rPr lang="en-US" dirty="0">
                <a:solidFill>
                  <a:schemeClr val="tx1"/>
                </a:solidFill>
              </a:rPr>
              <a:t>Taplin ME et al. ASCO 2026;Abstract LBA1</a:t>
            </a:r>
          </a:p>
        </p:txBody>
      </p:sp>
      <p:sp>
        <p:nvSpPr>
          <p:cNvPr id="69" name="TextBox 68">
            <a:extLst>
              <a:ext uri="{FF2B5EF4-FFF2-40B4-BE49-F238E27FC236}">
                <a16:creationId xmlns:a16="http://schemas.microsoft.com/office/drawing/2014/main" id="{CAAC9B45-568F-90F1-083E-467750E9C418}"/>
              </a:ext>
            </a:extLst>
          </p:cNvPr>
          <p:cNvSpPr txBox="1"/>
          <p:nvPr/>
        </p:nvSpPr>
        <p:spPr>
          <a:xfrm>
            <a:off x="3296044" y="1353513"/>
            <a:ext cx="1514737" cy="507831"/>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Neoadjuvant</a:t>
            </a:r>
          </a:p>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(C1 through C6)</a:t>
            </a:r>
          </a:p>
        </p:txBody>
      </p:sp>
      <p:sp>
        <p:nvSpPr>
          <p:cNvPr id="88" name="TextBox 87">
            <a:extLst>
              <a:ext uri="{FF2B5EF4-FFF2-40B4-BE49-F238E27FC236}">
                <a16:creationId xmlns:a16="http://schemas.microsoft.com/office/drawing/2014/main" id="{B1CBA92F-FE9B-9B9C-C87B-8AAC1469CB11}"/>
              </a:ext>
            </a:extLst>
          </p:cNvPr>
          <p:cNvSpPr txBox="1"/>
          <p:nvPr/>
        </p:nvSpPr>
        <p:spPr>
          <a:xfrm>
            <a:off x="6171785" y="1350397"/>
            <a:ext cx="1795884" cy="507831"/>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Adjuvant</a:t>
            </a:r>
          </a:p>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(C7 through C12)</a:t>
            </a:r>
          </a:p>
        </p:txBody>
      </p:sp>
      <p:cxnSp>
        <p:nvCxnSpPr>
          <p:cNvPr id="89" name="Straight Connector 88">
            <a:extLst>
              <a:ext uri="{FF2B5EF4-FFF2-40B4-BE49-F238E27FC236}">
                <a16:creationId xmlns:a16="http://schemas.microsoft.com/office/drawing/2014/main" id="{13EA3E02-FE85-DD88-7A7C-577EA77B5A89}"/>
              </a:ext>
            </a:extLst>
          </p:cNvPr>
          <p:cNvCxnSpPr>
            <a:cxnSpLocks/>
          </p:cNvCxnSpPr>
          <p:nvPr/>
        </p:nvCxnSpPr>
        <p:spPr>
          <a:xfrm>
            <a:off x="6537670" y="1603561"/>
            <a:ext cx="1099975" cy="0"/>
          </a:xfrm>
          <a:prstGeom prst="line">
            <a:avLst/>
          </a:prstGeom>
          <a:ln w="12700">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25DF9CD2-92BF-DED0-AA51-B56B22A7B93E}"/>
              </a:ext>
            </a:extLst>
          </p:cNvPr>
          <p:cNvSpPr txBox="1"/>
          <p:nvPr/>
        </p:nvSpPr>
        <p:spPr>
          <a:xfrm>
            <a:off x="9265267" y="1135237"/>
            <a:ext cx="1168434" cy="430887"/>
          </a:xfrm>
          <a:prstGeom prst="rect">
            <a:avLst/>
          </a:prstGeom>
          <a:noFill/>
        </p:spPr>
        <p:txBody>
          <a:bodyPr wrap="square" lIns="0" tIns="0" rIns="0" bIns="0" rtlCol="0" anchor="b">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Post treatment</a:t>
            </a:r>
            <a:endPar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93" name="Straight Connector 92">
            <a:extLst>
              <a:ext uri="{FF2B5EF4-FFF2-40B4-BE49-F238E27FC236}">
                <a16:creationId xmlns:a16="http://schemas.microsoft.com/office/drawing/2014/main" id="{96767AF5-A176-72AD-7854-1BDF1E4586BD}"/>
              </a:ext>
            </a:extLst>
          </p:cNvPr>
          <p:cNvCxnSpPr>
            <a:cxnSpLocks/>
          </p:cNvCxnSpPr>
          <p:nvPr/>
        </p:nvCxnSpPr>
        <p:spPr>
          <a:xfrm>
            <a:off x="9119945" y="1610090"/>
            <a:ext cx="1454345" cy="0"/>
          </a:xfrm>
          <a:prstGeom prst="line">
            <a:avLst/>
          </a:prstGeom>
          <a:ln w="12700">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sp>
        <p:nvSpPr>
          <p:cNvPr id="85" name="Rectangle: Rounded Corners 84">
            <a:extLst>
              <a:ext uri="{FF2B5EF4-FFF2-40B4-BE49-F238E27FC236}">
                <a16:creationId xmlns:a16="http://schemas.microsoft.com/office/drawing/2014/main" id="{E406C947-EB56-28E6-9C66-5191C3B22560}"/>
              </a:ext>
            </a:extLst>
          </p:cNvPr>
          <p:cNvSpPr/>
          <p:nvPr/>
        </p:nvSpPr>
        <p:spPr>
          <a:xfrm>
            <a:off x="8352675" y="2327850"/>
            <a:ext cx="3354387" cy="174209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91440" rIns="45720" bIns="91440" rtlCol="0" anchor="t"/>
          <a:lstStyle/>
          <a:p>
            <a:pPr marL="128588" marR="0" lvl="0" indent="-128588" algn="l" defTabSz="685800" rtl="0" eaLnBrk="1" fontAlgn="auto" latinLnBrk="0" hangingPunct="1">
              <a:lnSpc>
                <a:spcPct val="100000"/>
              </a:lnSpc>
              <a:spcBef>
                <a:spcPts val="0"/>
              </a:spcBef>
              <a:spcAft>
                <a:spcPts val="300"/>
              </a:spcAft>
              <a:buClrTx/>
              <a:buSzTx/>
              <a:buFont typeface="Arial" panose="020B0604020202020204" pitchFamily="34" charset="0"/>
              <a:buChar char="•"/>
              <a:tabLst>
                <a:tab pos="171450" algn="l"/>
              </a:tabLst>
              <a:defRPr/>
            </a:pPr>
            <a:r>
              <a:rPr kumimoji="0" lang="en-US" altLang="en-US" sz="1400" b="0" i="0" u="none" strike="noStrike" kern="1200" cap="none" spc="0" normalizeH="0" baseline="0" noProof="0" dirty="0">
                <a:ln>
                  <a:noFill/>
                </a:ln>
                <a:solidFill>
                  <a:prstClr val="white"/>
                </a:solidFill>
                <a:effectLst/>
                <a:uLnTx/>
                <a:uFillTx/>
                <a:latin typeface="Calibri" panose="020F0502020204030204"/>
                <a:ea typeface="Verdana" panose="020B0604030504040204" pitchFamily="34" charset="0"/>
                <a:cs typeface="Verdana" panose="020B0604030504040204" pitchFamily="34" charset="0"/>
              </a:rPr>
              <a:t>PSMA-PET (3 months after EOT)</a:t>
            </a:r>
          </a:p>
          <a:p>
            <a:pPr marL="128588" marR="0" lvl="0" indent="-128588" algn="l" defTabSz="685800" rtl="0" eaLnBrk="1" fontAlgn="auto" latinLnBrk="0" hangingPunct="1">
              <a:lnSpc>
                <a:spcPct val="100000"/>
              </a:lnSpc>
              <a:spcBef>
                <a:spcPts val="0"/>
              </a:spcBef>
              <a:spcAft>
                <a:spcPts val="300"/>
              </a:spcAft>
              <a:buClrTx/>
              <a:buSzTx/>
              <a:buFont typeface="Arial" panose="020B0604020202020204" pitchFamily="34" charset="0"/>
              <a:buChar char="•"/>
              <a:tabLst>
                <a:tab pos="171450" algn="l"/>
              </a:tabLst>
              <a:defRPr/>
            </a:pPr>
            <a:r>
              <a:rPr kumimoji="0" lang="en-US" altLang="en-US" sz="1400" b="0" i="0" u="none" strike="noStrike" kern="1200" cap="none" spc="0" normalizeH="0" baseline="0" noProof="0" dirty="0">
                <a:ln>
                  <a:noFill/>
                </a:ln>
                <a:solidFill>
                  <a:prstClr val="white"/>
                </a:solidFill>
                <a:effectLst/>
                <a:uLnTx/>
                <a:uFillTx/>
                <a:latin typeface="Calibri" panose="020F0502020204030204"/>
                <a:ea typeface="Verdana" panose="020B0604030504040204" pitchFamily="34" charset="0"/>
                <a:cs typeface="Verdana" panose="020B0604030504040204" pitchFamily="34" charset="0"/>
              </a:rPr>
              <a:t>PSA every 3 months</a:t>
            </a:r>
          </a:p>
          <a:p>
            <a:pPr marL="128588" marR="0" lvl="0" indent="-128588" algn="l" defTabSz="685800" rtl="0" eaLnBrk="1" fontAlgn="auto" latinLnBrk="0" hangingPunct="1">
              <a:lnSpc>
                <a:spcPct val="100000"/>
              </a:lnSpc>
              <a:spcBef>
                <a:spcPts val="0"/>
              </a:spcBef>
              <a:spcAft>
                <a:spcPts val="300"/>
              </a:spcAft>
              <a:buClrTx/>
              <a:buSzTx/>
              <a:buFont typeface="Arial" panose="020B0604020202020204" pitchFamily="34" charset="0"/>
              <a:buChar char="•"/>
              <a:tabLst>
                <a:tab pos="171450" algn="l"/>
              </a:tabLst>
              <a:defRPr/>
            </a:pPr>
            <a:r>
              <a:rPr kumimoji="0" lang="en-US" altLang="en-US" sz="1400" b="0" i="0" u="none" strike="noStrike" kern="1200" cap="none" spc="0" normalizeH="0" baseline="0" noProof="0" dirty="0">
                <a:ln>
                  <a:noFill/>
                </a:ln>
                <a:solidFill>
                  <a:prstClr val="white"/>
                </a:solidFill>
                <a:effectLst/>
                <a:uLnTx/>
                <a:uFillTx/>
                <a:latin typeface="Calibri" panose="020F0502020204030204"/>
                <a:ea typeface="Verdana" panose="020B0604030504040204" pitchFamily="34" charset="0"/>
                <a:cs typeface="Verdana" panose="020B0604030504040204" pitchFamily="34" charset="0"/>
              </a:rPr>
              <a:t>Conventional and PSMA-PET imaging at BCF (</a:t>
            </a: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PSA ≥0.2 ng/mL)</a:t>
            </a:r>
            <a:r>
              <a:rPr kumimoji="0" lang="en-US" altLang="en-US" sz="1400" b="0" i="0" u="none" strike="noStrike" kern="1200" cap="none" spc="0" normalizeH="0" baseline="0" noProof="0" dirty="0">
                <a:ln>
                  <a:noFill/>
                </a:ln>
                <a:solidFill>
                  <a:prstClr val="white"/>
                </a:solidFill>
                <a:effectLst/>
                <a:uLnTx/>
                <a:uFillTx/>
                <a:latin typeface="Calibri" panose="020F0502020204030204"/>
                <a:ea typeface="Verdana" panose="020B0604030504040204" pitchFamily="34" charset="0"/>
                <a:cs typeface="Verdana" panose="020B0604030504040204" pitchFamily="34" charset="0"/>
              </a:rPr>
              <a:t>; every 6 months thereafter</a:t>
            </a:r>
          </a:p>
        </p:txBody>
      </p:sp>
      <p:cxnSp>
        <p:nvCxnSpPr>
          <p:cNvPr id="128" name="Connector: Elbow 127">
            <a:extLst>
              <a:ext uri="{FF2B5EF4-FFF2-40B4-BE49-F238E27FC236}">
                <a16:creationId xmlns:a16="http://schemas.microsoft.com/office/drawing/2014/main" id="{C5F5A011-24A9-93A8-F030-96E600891F69}"/>
              </a:ext>
            </a:extLst>
          </p:cNvPr>
          <p:cNvCxnSpPr>
            <a:cxnSpLocks/>
          </p:cNvCxnSpPr>
          <p:nvPr/>
        </p:nvCxnSpPr>
        <p:spPr>
          <a:xfrm flipV="1">
            <a:off x="2726805" y="2333308"/>
            <a:ext cx="548640" cy="602277"/>
          </a:xfrm>
          <a:prstGeom prst="bentConnector3">
            <a:avLst>
              <a:gd name="adj1" fmla="val 50000"/>
            </a:avLst>
          </a:prstGeom>
          <a:ln w="28575">
            <a:solidFill>
              <a:schemeClr val="bg2">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Connector: Elbow 130">
            <a:extLst>
              <a:ext uri="{FF2B5EF4-FFF2-40B4-BE49-F238E27FC236}">
                <a16:creationId xmlns:a16="http://schemas.microsoft.com/office/drawing/2014/main" id="{0E700A2D-C072-48AA-AAA0-9148796975E0}"/>
              </a:ext>
            </a:extLst>
          </p:cNvPr>
          <p:cNvCxnSpPr>
            <a:cxnSpLocks/>
          </p:cNvCxnSpPr>
          <p:nvPr/>
        </p:nvCxnSpPr>
        <p:spPr>
          <a:xfrm>
            <a:off x="2726805" y="2942394"/>
            <a:ext cx="548640" cy="572174"/>
          </a:xfrm>
          <a:prstGeom prst="bentConnector3">
            <a:avLst>
              <a:gd name="adj1" fmla="val 50000"/>
            </a:avLst>
          </a:prstGeom>
          <a:ln w="28575">
            <a:solidFill>
              <a:schemeClr val="bg2">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2" name="Straight Arrow Connector 151">
            <a:extLst>
              <a:ext uri="{FF2B5EF4-FFF2-40B4-BE49-F238E27FC236}">
                <a16:creationId xmlns:a16="http://schemas.microsoft.com/office/drawing/2014/main" id="{845F3715-CC87-F179-76A8-FE086C05C091}"/>
              </a:ext>
            </a:extLst>
          </p:cNvPr>
          <p:cNvCxnSpPr>
            <a:cxnSpLocks/>
          </p:cNvCxnSpPr>
          <p:nvPr/>
        </p:nvCxnSpPr>
        <p:spPr>
          <a:xfrm>
            <a:off x="7642113" y="3497908"/>
            <a:ext cx="672375" cy="0"/>
          </a:xfrm>
          <a:prstGeom prst="straightConnector1">
            <a:avLst/>
          </a:prstGeom>
          <a:ln w="28575">
            <a:solidFill>
              <a:schemeClr val="bg2">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55E4CB11-A3A9-D0FC-20A7-99D99F2DE21A}"/>
              </a:ext>
            </a:extLst>
          </p:cNvPr>
          <p:cNvCxnSpPr>
            <a:cxnSpLocks/>
          </p:cNvCxnSpPr>
          <p:nvPr/>
        </p:nvCxnSpPr>
        <p:spPr>
          <a:xfrm>
            <a:off x="7659162" y="2456168"/>
            <a:ext cx="655326" cy="0"/>
          </a:xfrm>
          <a:prstGeom prst="straightConnector1">
            <a:avLst/>
          </a:prstGeom>
          <a:ln w="28575">
            <a:solidFill>
              <a:schemeClr val="bg2">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0" name="Rectangle: Rounded Corners 79">
            <a:extLst>
              <a:ext uri="{FF2B5EF4-FFF2-40B4-BE49-F238E27FC236}">
                <a16:creationId xmlns:a16="http://schemas.microsoft.com/office/drawing/2014/main" id="{FC5D204E-1419-3162-92B8-D35DC365F960}"/>
              </a:ext>
            </a:extLst>
          </p:cNvPr>
          <p:cNvSpPr/>
          <p:nvPr/>
        </p:nvSpPr>
        <p:spPr>
          <a:xfrm>
            <a:off x="5217070" y="2050932"/>
            <a:ext cx="505806" cy="1873711"/>
          </a:xfrm>
          <a:prstGeom prst="roundRect">
            <a:avLst/>
          </a:prstGeom>
          <a:solidFill>
            <a:srgbClr val="FFFF99"/>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RP</a:t>
            </a:r>
            <a:r>
              <a:rPr kumimoji="0" lang="en-US" sz="1500" b="1" i="0" u="none" strike="noStrike" kern="1200" cap="none" spc="0" normalizeH="0" baseline="30000" noProof="0" dirty="0">
                <a:ln>
                  <a:noFill/>
                </a:ln>
                <a:solidFill>
                  <a:prstClr val="black"/>
                </a:solidFill>
                <a:effectLst/>
                <a:uLnTx/>
                <a:uFillTx/>
                <a:latin typeface="Calibri" panose="020F0502020204030204"/>
                <a:ea typeface="+mn-ea"/>
                <a:cs typeface="+mn-cs"/>
              </a:rPr>
              <a:t>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ADT</a:t>
            </a:r>
          </a:p>
        </p:txBody>
      </p:sp>
      <p:sp>
        <p:nvSpPr>
          <p:cNvPr id="66" name="Rectangle 65">
            <a:extLst>
              <a:ext uri="{FF2B5EF4-FFF2-40B4-BE49-F238E27FC236}">
                <a16:creationId xmlns:a16="http://schemas.microsoft.com/office/drawing/2014/main" id="{63196706-E796-95AF-8745-66CA25D72128}"/>
              </a:ext>
            </a:extLst>
          </p:cNvPr>
          <p:cNvSpPr/>
          <p:nvPr/>
        </p:nvSpPr>
        <p:spPr>
          <a:xfrm>
            <a:off x="3282980" y="2019122"/>
            <a:ext cx="1540865" cy="874093"/>
          </a:xfrm>
          <a:prstGeom prst="roundRect">
            <a:avLst/>
          </a:prstGeom>
          <a:solidFill>
            <a:srgbClr val="59CBE8"/>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white"/>
                </a:solidFill>
                <a:effectLst/>
                <a:uLnTx/>
                <a:uFillTx/>
                <a:latin typeface="Calibri" panose="020F0502020204030204"/>
                <a:ea typeface="+mn-ea"/>
                <a:cs typeface="+mn-cs"/>
              </a:rPr>
              <a:t>APA </a:t>
            </a:r>
            <a:br>
              <a:rPr kumimoji="0" lang="en-US" sz="1500" b="1"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1500" b="1" i="0" u="none" strike="noStrike" kern="1200" cap="none" spc="0" normalizeH="0" baseline="0" noProof="0" dirty="0">
                <a:ln>
                  <a:noFill/>
                </a:ln>
                <a:solidFill>
                  <a:prstClr val="white"/>
                </a:solidFill>
                <a:effectLst/>
                <a:uLnTx/>
                <a:uFillTx/>
                <a:latin typeface="Calibri" panose="020F0502020204030204"/>
                <a:ea typeface="+mn-ea"/>
                <a:cs typeface="+mn-cs"/>
              </a:rPr>
              <a:t>(240 mg QD) + ADT</a:t>
            </a:r>
          </a:p>
        </p:txBody>
      </p:sp>
      <p:sp>
        <p:nvSpPr>
          <p:cNvPr id="68" name="Rectangle 67">
            <a:extLst>
              <a:ext uri="{FF2B5EF4-FFF2-40B4-BE49-F238E27FC236}">
                <a16:creationId xmlns:a16="http://schemas.microsoft.com/office/drawing/2014/main" id="{AB497EB1-E6B3-3029-1A5D-7E4E2EEA8679}"/>
              </a:ext>
            </a:extLst>
          </p:cNvPr>
          <p:cNvSpPr/>
          <p:nvPr/>
        </p:nvSpPr>
        <p:spPr>
          <a:xfrm>
            <a:off x="3282980" y="3060862"/>
            <a:ext cx="1540865" cy="874093"/>
          </a:xfrm>
          <a:prstGeom prst="roundRect">
            <a:avLst/>
          </a:prstGeom>
          <a:solidFill>
            <a:srgbClr val="FFB648"/>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white"/>
                </a:solidFill>
                <a:effectLst/>
                <a:uLnTx/>
                <a:uFillTx/>
                <a:latin typeface="Calibri" panose="020F0502020204030204"/>
                <a:ea typeface="+mn-ea"/>
                <a:cs typeface="+mn-cs"/>
              </a:rPr>
              <a:t>PBO + ADT</a:t>
            </a:r>
          </a:p>
        </p:txBody>
      </p:sp>
      <p:sp>
        <p:nvSpPr>
          <p:cNvPr id="22" name="TextBox 21">
            <a:extLst>
              <a:ext uri="{FF2B5EF4-FFF2-40B4-BE49-F238E27FC236}">
                <a16:creationId xmlns:a16="http://schemas.microsoft.com/office/drawing/2014/main" id="{ABE48EC9-5439-4AC1-7C38-91DE661D76B6}"/>
              </a:ext>
            </a:extLst>
          </p:cNvPr>
          <p:cNvSpPr txBox="1"/>
          <p:nvPr/>
        </p:nvSpPr>
        <p:spPr>
          <a:xfrm>
            <a:off x="4437743" y="1984537"/>
            <a:ext cx="1132727" cy="338554"/>
          </a:xfrm>
          <a:prstGeom prst="rect">
            <a:avLst/>
          </a:prstGeom>
          <a:noFill/>
        </p:spPr>
        <p:txBody>
          <a:bodyPr wrap="square" lIns="0" tIns="0" rIns="0" bIns="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white"/>
                </a:solidFill>
                <a:effectLst/>
                <a:uLnTx/>
                <a:uFillTx/>
                <a:latin typeface="Calibri" panose="020F0502020204030204"/>
                <a:ea typeface="+mn-ea"/>
                <a:cs typeface="+mn-cs"/>
              </a:rPr>
              <a:t>2 </a:t>
            </a:r>
            <a:br>
              <a:rPr kumimoji="0" lang="en-US" sz="1100" b="1"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1100" b="1" i="0" u="none" strike="noStrike" kern="1200" cap="none" spc="0" normalizeH="0" baseline="0" noProof="0" dirty="0">
                <a:ln>
                  <a:noFill/>
                </a:ln>
                <a:solidFill>
                  <a:prstClr val="white"/>
                </a:solidFill>
                <a:effectLst/>
                <a:uLnTx/>
                <a:uFillTx/>
                <a:latin typeface="Calibri" panose="020F0502020204030204"/>
                <a:ea typeface="+mn-ea"/>
                <a:cs typeface="+mn-cs"/>
              </a:rPr>
              <a:t>wks</a:t>
            </a:r>
          </a:p>
        </p:txBody>
      </p:sp>
      <p:sp>
        <p:nvSpPr>
          <p:cNvPr id="28" name="TextBox 27">
            <a:extLst>
              <a:ext uri="{FF2B5EF4-FFF2-40B4-BE49-F238E27FC236}">
                <a16:creationId xmlns:a16="http://schemas.microsoft.com/office/drawing/2014/main" id="{428C11BF-13A6-F93C-A017-09EBA031773B}"/>
              </a:ext>
            </a:extLst>
          </p:cNvPr>
          <p:cNvSpPr txBox="1"/>
          <p:nvPr/>
        </p:nvSpPr>
        <p:spPr>
          <a:xfrm flipH="1">
            <a:off x="5667188" y="1984537"/>
            <a:ext cx="733523" cy="338554"/>
          </a:xfrm>
          <a:prstGeom prst="rect">
            <a:avLst/>
          </a:prstGeom>
          <a:noFill/>
        </p:spPr>
        <p:txBody>
          <a:bodyPr wrap="square" lIns="0" tIns="0" rIns="0" bIns="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white"/>
                </a:solidFill>
                <a:effectLst/>
                <a:uLnTx/>
                <a:uFillTx/>
                <a:latin typeface="Calibri" panose="020F0502020204030204"/>
                <a:ea typeface="+mn-ea"/>
                <a:cs typeface="+mn-cs"/>
              </a:rPr>
              <a:t>4 </a:t>
            </a:r>
            <a:br>
              <a:rPr kumimoji="0" lang="en-US" sz="1100" b="1"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1100" b="1" i="0" u="none" strike="noStrike" kern="1200" cap="none" spc="0" normalizeH="0" baseline="0" noProof="0" dirty="0">
                <a:ln>
                  <a:noFill/>
                </a:ln>
                <a:solidFill>
                  <a:prstClr val="white"/>
                </a:solidFill>
                <a:effectLst/>
                <a:uLnTx/>
                <a:uFillTx/>
                <a:latin typeface="Calibri" panose="020F0502020204030204"/>
                <a:ea typeface="+mn-ea"/>
                <a:cs typeface="+mn-cs"/>
              </a:rPr>
              <a:t>wks</a:t>
            </a:r>
          </a:p>
        </p:txBody>
      </p:sp>
      <p:cxnSp>
        <p:nvCxnSpPr>
          <p:cNvPr id="12" name="Straight Arrow Connector 11">
            <a:extLst>
              <a:ext uri="{FF2B5EF4-FFF2-40B4-BE49-F238E27FC236}">
                <a16:creationId xmlns:a16="http://schemas.microsoft.com/office/drawing/2014/main" id="{A408A5E9-470A-5BC3-E599-DF63F283289F}"/>
              </a:ext>
            </a:extLst>
          </p:cNvPr>
          <p:cNvCxnSpPr>
            <a:cxnSpLocks/>
          </p:cNvCxnSpPr>
          <p:nvPr/>
        </p:nvCxnSpPr>
        <p:spPr>
          <a:xfrm>
            <a:off x="2002513" y="2950342"/>
            <a:ext cx="328135" cy="0"/>
          </a:xfrm>
          <a:prstGeom prst="straightConnector1">
            <a:avLst/>
          </a:prstGeom>
          <a:ln w="285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65">
            <a:extLst>
              <a:ext uri="{FF2B5EF4-FFF2-40B4-BE49-F238E27FC236}">
                <a16:creationId xmlns:a16="http://schemas.microsoft.com/office/drawing/2014/main" id="{D9681BF1-D559-6D8B-8255-27210F3065B2}"/>
              </a:ext>
            </a:extLst>
          </p:cNvPr>
          <p:cNvSpPr/>
          <p:nvPr/>
        </p:nvSpPr>
        <p:spPr>
          <a:xfrm>
            <a:off x="6306222" y="2019122"/>
            <a:ext cx="1540865" cy="874093"/>
          </a:xfrm>
          <a:prstGeom prst="roundRect">
            <a:avLst/>
          </a:prstGeom>
          <a:solidFill>
            <a:srgbClr val="59CBE8"/>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white"/>
                </a:solidFill>
                <a:effectLst/>
                <a:uLnTx/>
                <a:uFillTx/>
                <a:latin typeface="Calibri" panose="020F0502020204030204"/>
                <a:ea typeface="+mn-ea"/>
                <a:cs typeface="+mn-cs"/>
              </a:rPr>
              <a:t>APA </a:t>
            </a:r>
            <a:br>
              <a:rPr kumimoji="0" lang="en-US" sz="1500" b="1"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1500" b="1" i="0" u="none" strike="noStrike" kern="1200" cap="none" spc="0" normalizeH="0" baseline="0" noProof="0" dirty="0">
                <a:ln>
                  <a:noFill/>
                </a:ln>
                <a:solidFill>
                  <a:prstClr val="white"/>
                </a:solidFill>
                <a:effectLst/>
                <a:uLnTx/>
                <a:uFillTx/>
                <a:latin typeface="Calibri" panose="020F0502020204030204"/>
                <a:ea typeface="+mn-ea"/>
                <a:cs typeface="+mn-cs"/>
              </a:rPr>
              <a:t>(240 mg QD) + ADT</a:t>
            </a:r>
          </a:p>
        </p:txBody>
      </p:sp>
      <p:sp>
        <p:nvSpPr>
          <p:cNvPr id="18" name="Rectangle 67">
            <a:extLst>
              <a:ext uri="{FF2B5EF4-FFF2-40B4-BE49-F238E27FC236}">
                <a16:creationId xmlns:a16="http://schemas.microsoft.com/office/drawing/2014/main" id="{ACCEB1DC-65A9-F717-2073-EF7FAD765678}"/>
              </a:ext>
            </a:extLst>
          </p:cNvPr>
          <p:cNvSpPr/>
          <p:nvPr/>
        </p:nvSpPr>
        <p:spPr>
          <a:xfrm>
            <a:off x="6324511" y="3060862"/>
            <a:ext cx="1540865" cy="874093"/>
          </a:xfrm>
          <a:prstGeom prst="roundRect">
            <a:avLst/>
          </a:prstGeom>
          <a:solidFill>
            <a:srgbClr val="FFB648"/>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white"/>
                </a:solidFill>
                <a:effectLst/>
                <a:uLnTx/>
                <a:uFillTx/>
                <a:latin typeface="Calibri" panose="020F0502020204030204"/>
                <a:ea typeface="+mn-ea"/>
                <a:cs typeface="+mn-cs"/>
              </a:rPr>
              <a:t>PBO + ADT</a:t>
            </a:r>
          </a:p>
        </p:txBody>
      </p:sp>
      <p:sp>
        <p:nvSpPr>
          <p:cNvPr id="4" name="TextBox 3">
            <a:extLst>
              <a:ext uri="{FF2B5EF4-FFF2-40B4-BE49-F238E27FC236}">
                <a16:creationId xmlns:a16="http://schemas.microsoft.com/office/drawing/2014/main" id="{4CDDC678-62A3-09E6-BA2E-A16E6944E269}"/>
              </a:ext>
            </a:extLst>
          </p:cNvPr>
          <p:cNvSpPr txBox="1"/>
          <p:nvPr/>
        </p:nvSpPr>
        <p:spPr>
          <a:xfrm>
            <a:off x="6115469" y="4099022"/>
            <a:ext cx="1743213" cy="612934"/>
          </a:xfrm>
          <a:prstGeom prst="round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Adjuvant or salvage RT post-RP at investigator’s discretion</a:t>
            </a:r>
          </a:p>
        </p:txBody>
      </p:sp>
      <p:sp>
        <p:nvSpPr>
          <p:cNvPr id="6" name="TextBox 5">
            <a:extLst>
              <a:ext uri="{FF2B5EF4-FFF2-40B4-BE49-F238E27FC236}">
                <a16:creationId xmlns:a16="http://schemas.microsoft.com/office/drawing/2014/main" id="{0C26AD01-4CD8-DE29-5D45-ADC1FE892C4B}"/>
              </a:ext>
            </a:extLst>
          </p:cNvPr>
          <p:cNvSpPr txBox="1"/>
          <p:nvPr/>
        </p:nvSpPr>
        <p:spPr>
          <a:xfrm>
            <a:off x="3122276" y="4069943"/>
            <a:ext cx="2962187" cy="817245"/>
          </a:xfrm>
          <a:prstGeom prst="round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Stratification: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cN0 vs N1</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Gleason score (7 vs 8-10)</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Region (North America, Europe, ROW)</a:t>
            </a:r>
          </a:p>
        </p:txBody>
      </p:sp>
      <p:sp>
        <p:nvSpPr>
          <p:cNvPr id="8" name="TextBox 7">
            <a:extLst>
              <a:ext uri="{FF2B5EF4-FFF2-40B4-BE49-F238E27FC236}">
                <a16:creationId xmlns:a16="http://schemas.microsoft.com/office/drawing/2014/main" id="{CB77F284-8670-60FC-032B-5B3274C83FD4}"/>
              </a:ext>
            </a:extLst>
          </p:cNvPr>
          <p:cNvSpPr txBox="1"/>
          <p:nvPr/>
        </p:nvSpPr>
        <p:spPr>
          <a:xfrm>
            <a:off x="762001" y="5154645"/>
            <a:ext cx="6283568" cy="338554"/>
          </a:xfrm>
          <a:prstGeom prst="roundRect">
            <a:avLst>
              <a:gd name="adj" fmla="val 3463"/>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panose="020F0502020204030204"/>
                <a:ea typeface="+mn-ea"/>
                <a:cs typeface="+mn-cs"/>
              </a:rPr>
              <a:t>Patients randomized from July 15, 2019, to June 30, 2022.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panose="020F0502020204030204"/>
                <a:ea typeface="+mn-ea"/>
                <a:cs typeface="+mn-cs"/>
              </a:rPr>
              <a:t>Protocol Amendment 7 for including PSMA-PET into MFS assessment (April 14, 2022). </a:t>
            </a:r>
            <a:endParaRPr kumimoji="0" lang="en-US" sz="11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97840B6F-DE18-637C-7410-CEC08C45ECF3}"/>
              </a:ext>
            </a:extLst>
          </p:cNvPr>
          <p:cNvSpPr/>
          <p:nvPr/>
        </p:nvSpPr>
        <p:spPr>
          <a:xfrm>
            <a:off x="502868" y="1600029"/>
            <a:ext cx="1593755" cy="2700626"/>
          </a:xfrm>
          <a:prstGeom prst="roundRect">
            <a:avLst>
              <a:gd name="adj" fmla="val 5216"/>
            </a:avLst>
          </a:prstGeom>
          <a:solidFill>
            <a:srgbClr val="E9EBF5"/>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685800" rtl="0" eaLnBrk="1" fontAlgn="auto" latinLnBrk="0" hangingPunct="1">
              <a:lnSpc>
                <a:spcPct val="100000"/>
              </a:lnSpc>
              <a:spcBef>
                <a:spcPts val="0"/>
              </a:spcBef>
              <a:spcAft>
                <a:spcPts val="600"/>
              </a:spcAft>
              <a:buClrTx/>
              <a:buSzTx/>
              <a:buFontTx/>
              <a:buNone/>
              <a:tabLst>
                <a:tab pos="171450" algn="l"/>
              </a:tabLst>
              <a:defRPr/>
            </a:pPr>
            <a:endParaRPr kumimoji="0" lang="en-US" altLang="en-US" sz="1400" b="1" i="0" u="none" strike="noStrike" kern="1200" cap="none" spc="0" normalizeH="0" baseline="0" noProof="0" dirty="0">
              <a:ln>
                <a:noFill/>
              </a:ln>
              <a:solidFill>
                <a:prstClr val="white"/>
              </a:solidFill>
              <a:effectLst/>
              <a:uLnTx/>
              <a:uFillTx/>
              <a:latin typeface="Calibri" panose="020F0502020204030204"/>
              <a:ea typeface="Verdana" panose="020B0604030504040204" pitchFamily="34" charset="0"/>
              <a:cs typeface="Arial" panose="020B0604020202020204" pitchFamily="34" charset="0"/>
            </a:endParaRPr>
          </a:p>
          <a:p>
            <a:pPr marL="0" marR="0" lvl="0" indent="0" algn="ctr" defTabSz="685800" rtl="0" eaLnBrk="1" fontAlgn="auto" latinLnBrk="0" hangingPunct="1">
              <a:lnSpc>
                <a:spcPct val="100000"/>
              </a:lnSpc>
              <a:spcBef>
                <a:spcPts val="0"/>
              </a:spcBef>
              <a:spcAft>
                <a:spcPts val="600"/>
              </a:spcAft>
              <a:buClrTx/>
              <a:buSzTx/>
              <a:buFontTx/>
              <a:buNone/>
              <a:tabLst>
                <a:tab pos="171450" algn="l"/>
              </a:tabLst>
              <a:defRPr/>
            </a:pPr>
            <a:r>
              <a:rPr kumimoji="0" lang="en-US" altLang="en-US" sz="1400" b="1" i="0" u="none" strike="noStrike" kern="1200" cap="none" spc="0" normalizeH="0" baseline="0" noProof="0" dirty="0">
                <a:ln>
                  <a:noFill/>
                </a:ln>
                <a:solidFill>
                  <a:prstClr val="black"/>
                </a:solidFill>
                <a:effectLst/>
                <a:uLnTx/>
                <a:uFillTx/>
                <a:latin typeface="Calibri" panose="020F0502020204030204"/>
                <a:ea typeface="Verdana" panose="020B0604030504040204" pitchFamily="34" charset="0"/>
                <a:cs typeface="Arial" panose="020B0604020202020204" pitchFamily="34" charset="0"/>
              </a:rPr>
              <a:t>Patients With  HR-LPC</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p>
          <a:p>
            <a:pPr marL="0" marR="0" lvl="0" indent="0" algn="ctr" defTabSz="685800" rtl="0" eaLnBrk="1" fontAlgn="auto" latinLnBrk="0" hangingPunct="1">
              <a:lnSpc>
                <a:spcPct val="100000"/>
              </a:lnSpc>
              <a:spcBef>
                <a:spcPts val="0"/>
              </a:spcBef>
              <a:spcAft>
                <a:spcPts val="600"/>
              </a:spcAft>
              <a:buClrTx/>
              <a:buSzTx/>
              <a:buFontTx/>
              <a:buNone/>
              <a:tabLst>
                <a:tab pos="171450" algn="l"/>
              </a:tabLst>
              <a:defRPr/>
            </a:pPr>
            <a:endPar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2" name="TextBox 1">
            <a:extLst>
              <a:ext uri="{FF2B5EF4-FFF2-40B4-BE49-F238E27FC236}">
                <a16:creationId xmlns:a16="http://schemas.microsoft.com/office/drawing/2014/main" id="{71E5085B-B001-6423-9807-6F93CCDD05F5}"/>
              </a:ext>
            </a:extLst>
          </p:cNvPr>
          <p:cNvSpPr txBox="1"/>
          <p:nvPr/>
        </p:nvSpPr>
        <p:spPr>
          <a:xfrm>
            <a:off x="380854" y="1321961"/>
            <a:ext cx="1743213" cy="272415"/>
          </a:xfrm>
          <a:prstGeom prst="round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N=2109</a:t>
            </a:r>
          </a:p>
        </p:txBody>
      </p:sp>
      <p:sp>
        <p:nvSpPr>
          <p:cNvPr id="56" name="Rectangle 55">
            <a:extLst>
              <a:ext uri="{FF2B5EF4-FFF2-40B4-BE49-F238E27FC236}">
                <a16:creationId xmlns:a16="http://schemas.microsoft.com/office/drawing/2014/main" id="{0A940FB6-D697-DD3A-D63E-1F521DD9EBBC}"/>
              </a:ext>
            </a:extLst>
          </p:cNvPr>
          <p:cNvSpPr/>
          <p:nvPr/>
        </p:nvSpPr>
        <p:spPr>
          <a:xfrm>
            <a:off x="2342516" y="1365874"/>
            <a:ext cx="574230" cy="3168936"/>
          </a:xfrm>
          <a:prstGeom prst="roundRect">
            <a:avLst/>
          </a:prstGeom>
          <a:solidFill>
            <a:srgbClr val="E9EB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O</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I</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Z</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D</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1:1</a:t>
            </a:r>
          </a:p>
        </p:txBody>
      </p:sp>
      <p:sp>
        <p:nvSpPr>
          <p:cNvPr id="15" name="Footer Placeholder 6">
            <a:extLst>
              <a:ext uri="{FF2B5EF4-FFF2-40B4-BE49-F238E27FC236}">
                <a16:creationId xmlns:a16="http://schemas.microsoft.com/office/drawing/2014/main" id="{9829CFD6-96BF-580A-3659-BEB13D2C3486}"/>
              </a:ext>
            </a:extLst>
          </p:cNvPr>
          <p:cNvSpPr txBox="1">
            <a:spLocks/>
          </p:cNvSpPr>
          <p:nvPr/>
        </p:nvSpPr>
        <p:spPr>
          <a:xfrm>
            <a:off x="527428" y="5815580"/>
            <a:ext cx="11395838" cy="553998"/>
          </a:xfrm>
          <a:prstGeom prst="rect">
            <a:avLst/>
          </a:prstGeom>
          <a:solidFill>
            <a:srgbClr val="002060"/>
          </a:solidFill>
        </p:spPr>
        <p:txBody>
          <a:bodyPr vert="horz" wrap="square" lIns="0" tIns="0" rIns="0" bIns="0" rtlCol="0" anchor="b"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rPr>
              <a:t>APA, apalutamide; BCF, biochemical failure; C, cycle; EOT, end of treatment; PBO, placebo; PSA, prostate-specific antigen; </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PSMA-PET, prostate-specific membrane antigen positron emission tomography; </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rPr>
              <a:t>QD, daily; ROW, rest of the world; RT, radiation therapy.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30000" noProof="0" dirty="0">
                <a:ln>
                  <a:noFill/>
                </a:ln>
                <a:solidFill>
                  <a:prstClr val="white"/>
                </a:solidFill>
                <a:effectLst/>
                <a:uLnTx/>
                <a:uFillTx/>
                <a:latin typeface="Calibri" panose="020F0502020204030204"/>
                <a:ea typeface="+mn-ea"/>
                <a:cs typeface="Times New Roman" panose="02020603050405020304" pitchFamily="18" charset="0"/>
              </a:rPr>
              <a:t>a</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rPr>
              <a:t>APA/PBO is stopped 2 weeks prior to planned RP and then resumed 4 weeks after RP. Cardiovascular risk </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prophylaxis </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rPr>
              <a:t>and venous thromboembolism prophylaxis given based on risk.</a:t>
            </a:r>
          </a:p>
        </p:txBody>
      </p:sp>
      <p:sp>
        <p:nvSpPr>
          <p:cNvPr id="7" name="TextBox 6">
            <a:extLst>
              <a:ext uri="{FF2B5EF4-FFF2-40B4-BE49-F238E27FC236}">
                <a16:creationId xmlns:a16="http://schemas.microsoft.com/office/drawing/2014/main" id="{A950E62E-9A58-EA2E-85DA-872136E3E846}"/>
              </a:ext>
            </a:extLst>
          </p:cNvPr>
          <p:cNvSpPr txBox="1"/>
          <p:nvPr/>
        </p:nvSpPr>
        <p:spPr>
          <a:xfrm>
            <a:off x="382635" y="4890792"/>
            <a:ext cx="11540631" cy="276999"/>
          </a:xfrm>
          <a:prstGeom prst="rect">
            <a:avLst/>
          </a:prstGeom>
          <a:noFill/>
        </p:spPr>
        <p:txBody>
          <a:bodyPr wrap="square">
            <a:spAutoFit/>
          </a:bodyPr>
          <a:lstStyle/>
          <a:p>
            <a:pPr marL="288925" marR="0" lvl="0" indent="-288925" algn="l" defTabSz="457200" rtl="0" eaLnBrk="1" fontAlgn="auto" latinLnBrk="0" hangingPunct="1">
              <a:lnSpc>
                <a:spcPct val="100000"/>
              </a:lnSpc>
              <a:spcBef>
                <a:spcPts val="1000"/>
              </a:spcBef>
              <a:spcAft>
                <a:spcPts val="0"/>
              </a:spcAft>
              <a:buClr>
                <a:prstClr val="black"/>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To complement these data, a substudy is ongoing to further inform on the role of APA + ADT + RP versus RP alone</a:t>
            </a:r>
          </a:p>
        </p:txBody>
      </p:sp>
      <p:cxnSp>
        <p:nvCxnSpPr>
          <p:cNvPr id="13" name="Straight Connector 12">
            <a:extLst>
              <a:ext uri="{FF2B5EF4-FFF2-40B4-BE49-F238E27FC236}">
                <a16:creationId xmlns:a16="http://schemas.microsoft.com/office/drawing/2014/main" id="{E73A6733-55EA-4E89-2F18-A8624923F968}"/>
              </a:ext>
            </a:extLst>
          </p:cNvPr>
          <p:cNvCxnSpPr>
            <a:cxnSpLocks/>
          </p:cNvCxnSpPr>
          <p:nvPr/>
        </p:nvCxnSpPr>
        <p:spPr>
          <a:xfrm>
            <a:off x="3532532" y="1594376"/>
            <a:ext cx="1099975" cy="0"/>
          </a:xfrm>
          <a:prstGeom prst="line">
            <a:avLst/>
          </a:prstGeom>
          <a:ln w="12700">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83433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8C372-4B2C-BD4D-A1A7-71F390CD3464}"/>
              </a:ext>
            </a:extLst>
          </p:cNvPr>
          <p:cNvSpPr>
            <a:spLocks noGrp="1"/>
          </p:cNvSpPr>
          <p:nvPr>
            <p:ph type="title"/>
          </p:nvPr>
        </p:nvSpPr>
        <p:spPr>
          <a:xfrm>
            <a:off x="646893" y="472011"/>
            <a:ext cx="8930244" cy="457818"/>
          </a:xfrm>
        </p:spPr>
        <p:txBody>
          <a:bodyPr>
            <a:normAutofit fontScale="90000"/>
          </a:bodyPr>
          <a:lstStyle/>
          <a:p>
            <a:r>
              <a:rPr lang="en-US" dirty="0"/>
              <a:t>End Points and Hierarchical Testing:</a:t>
            </a:r>
          </a:p>
        </p:txBody>
      </p:sp>
      <p:sp>
        <p:nvSpPr>
          <p:cNvPr id="3" name="Content Placeholder 2">
            <a:extLst>
              <a:ext uri="{FF2B5EF4-FFF2-40B4-BE49-F238E27FC236}">
                <a16:creationId xmlns:a16="http://schemas.microsoft.com/office/drawing/2014/main" id="{8CC24D98-5518-D46C-C342-D8AD5FEBCC51}"/>
              </a:ext>
            </a:extLst>
          </p:cNvPr>
          <p:cNvSpPr>
            <a:spLocks noGrp="1"/>
          </p:cNvSpPr>
          <p:nvPr>
            <p:ph idx="1"/>
          </p:nvPr>
        </p:nvSpPr>
        <p:spPr>
          <a:xfrm>
            <a:off x="1184031" y="1431752"/>
            <a:ext cx="4334453" cy="2976125"/>
          </a:xfrm>
        </p:spPr>
        <p:txBody>
          <a:bodyPr>
            <a:normAutofit/>
          </a:bodyPr>
          <a:lstStyle/>
          <a:p>
            <a:r>
              <a:rPr lang="en-US" sz="2200" dirty="0"/>
              <a:t>pCR/MRD (ypT0 or ≤ypT2; </a:t>
            </a:r>
            <a:br>
              <a:rPr lang="en-US" sz="2200" dirty="0"/>
            </a:br>
            <a:r>
              <a:rPr lang="en-US" sz="2200" dirty="0"/>
              <a:t>≤5 mm tumor)</a:t>
            </a:r>
          </a:p>
          <a:p>
            <a:r>
              <a:rPr lang="en-US" sz="2200" dirty="0"/>
              <a:t>MFS (metastasis by conventional </a:t>
            </a:r>
            <a:br>
              <a:rPr lang="en-US" sz="2200" dirty="0"/>
            </a:br>
            <a:r>
              <a:rPr lang="en-US" sz="2200" dirty="0"/>
              <a:t>or PSMA-PET</a:t>
            </a:r>
            <a:r>
              <a:rPr lang="en-US" sz="2200" baseline="30000" dirty="0"/>
              <a:t>a</a:t>
            </a:r>
            <a:r>
              <a:rPr lang="en-US" sz="2200" dirty="0"/>
              <a:t> imaging or histopathology, or death)</a:t>
            </a:r>
          </a:p>
        </p:txBody>
      </p:sp>
      <p:sp>
        <p:nvSpPr>
          <p:cNvPr id="4" name="Content Placeholder 3">
            <a:extLst>
              <a:ext uri="{FF2B5EF4-FFF2-40B4-BE49-F238E27FC236}">
                <a16:creationId xmlns:a16="http://schemas.microsoft.com/office/drawing/2014/main" id="{DE914B41-1BC6-F51F-C6E9-9C62385DF5F4}"/>
              </a:ext>
            </a:extLst>
          </p:cNvPr>
          <p:cNvSpPr>
            <a:spLocks noGrp="1"/>
          </p:cNvSpPr>
          <p:nvPr>
            <p:ph idx="13"/>
          </p:nvPr>
        </p:nvSpPr>
        <p:spPr>
          <a:xfrm>
            <a:off x="6040246" y="1555610"/>
            <a:ext cx="5422523" cy="3631850"/>
          </a:xfrm>
        </p:spPr>
        <p:txBody>
          <a:bodyPr>
            <a:normAutofit/>
          </a:bodyPr>
          <a:lstStyle/>
          <a:p>
            <a:pPr marL="285750" indent="-285750" defTabSz="685800">
              <a:spcAft>
                <a:spcPts val="300"/>
              </a:spcAft>
              <a:tabLst>
                <a:tab pos="285750" algn="l"/>
              </a:tabLst>
              <a:defRPr/>
            </a:pPr>
            <a:r>
              <a:rPr lang="en-US" altLang="en-US" sz="2200" dirty="0">
                <a:ea typeface="Verdana" panose="020B0604030504040204" pitchFamily="34" charset="0"/>
                <a:cs typeface="Verdana" panose="020B0604030504040204" pitchFamily="34" charset="0"/>
              </a:rPr>
              <a:t>EFS</a:t>
            </a:r>
          </a:p>
          <a:p>
            <a:pPr marL="285750" indent="-285750" defTabSz="685800">
              <a:spcAft>
                <a:spcPts val="300"/>
              </a:spcAft>
              <a:tabLst>
                <a:tab pos="285750" algn="l"/>
              </a:tabLst>
              <a:defRPr/>
            </a:pPr>
            <a:r>
              <a:rPr lang="en-US" altLang="en-US" sz="2200" dirty="0">
                <a:ea typeface="Verdana" panose="020B0604030504040204" pitchFamily="34" charset="0"/>
                <a:cs typeface="Verdana" panose="020B0604030504040204" pitchFamily="34" charset="0"/>
              </a:rPr>
              <a:t>Time to first subsequent therapy </a:t>
            </a:r>
          </a:p>
          <a:p>
            <a:pPr marL="285750" indent="-285750" defTabSz="685800">
              <a:spcAft>
                <a:spcPts val="300"/>
              </a:spcAft>
              <a:tabLst>
                <a:tab pos="285750" algn="l"/>
              </a:tabLst>
              <a:defRPr/>
            </a:pPr>
            <a:r>
              <a:rPr lang="en-US" altLang="en-US" sz="2200" dirty="0">
                <a:ea typeface="Verdana" panose="020B0604030504040204" pitchFamily="34" charset="0"/>
                <a:cs typeface="Verdana" panose="020B0604030504040204" pitchFamily="34" charset="0"/>
              </a:rPr>
              <a:t>TTDM by conventional or PSMA-PET imaging </a:t>
            </a:r>
          </a:p>
          <a:p>
            <a:pPr marL="285750" indent="-285750" defTabSz="685800">
              <a:spcAft>
                <a:spcPts val="300"/>
              </a:spcAft>
              <a:tabLst>
                <a:tab pos="285750" algn="l"/>
              </a:tabLst>
              <a:defRPr/>
            </a:pPr>
            <a:r>
              <a:rPr lang="en-US" altLang="en-US" sz="2200" dirty="0">
                <a:ea typeface="Verdana" panose="020B0604030504040204" pitchFamily="34" charset="0"/>
                <a:cs typeface="Verdana" panose="020B0604030504040204" pitchFamily="34" charset="0"/>
              </a:rPr>
              <a:t>NED at 4 years</a:t>
            </a:r>
          </a:p>
          <a:p>
            <a:pPr marL="285750" indent="-285750" defTabSz="685800">
              <a:spcAft>
                <a:spcPts val="300"/>
              </a:spcAft>
              <a:tabLst>
                <a:tab pos="285750" algn="l"/>
              </a:tabLst>
              <a:defRPr/>
            </a:pPr>
            <a:r>
              <a:rPr lang="en-US" altLang="en-US" sz="2200" dirty="0">
                <a:ea typeface="Verdana" panose="020B0604030504040204" pitchFamily="34" charset="0"/>
                <a:cs typeface="Verdana" panose="020B0604030504040204" pitchFamily="34" charset="0"/>
              </a:rPr>
              <a:t>MFS (by conventional imaging)</a:t>
            </a:r>
          </a:p>
          <a:p>
            <a:pPr marL="285750" indent="-285750" defTabSz="685800">
              <a:spcAft>
                <a:spcPts val="300"/>
              </a:spcAft>
              <a:tabLst>
                <a:tab pos="285750" algn="l"/>
              </a:tabLst>
              <a:defRPr/>
            </a:pPr>
            <a:r>
              <a:rPr lang="en-US" altLang="en-US" sz="2200" dirty="0">
                <a:ea typeface="Verdana" panose="020B0604030504040204" pitchFamily="34" charset="0"/>
                <a:cs typeface="Verdana" panose="020B0604030504040204" pitchFamily="34" charset="0"/>
              </a:rPr>
              <a:t>Time to PSA-free survival with testosterone recovery</a:t>
            </a:r>
            <a:r>
              <a:rPr lang="en-US" altLang="en-US" sz="2200" baseline="30000" dirty="0">
                <a:ea typeface="Verdana" panose="020B0604030504040204" pitchFamily="34" charset="0"/>
                <a:cs typeface="Verdana" panose="020B0604030504040204" pitchFamily="34" charset="0"/>
              </a:rPr>
              <a:t>b</a:t>
            </a:r>
          </a:p>
        </p:txBody>
      </p:sp>
      <p:sp>
        <p:nvSpPr>
          <p:cNvPr id="6" name="Subtitle 5">
            <a:extLst>
              <a:ext uri="{FF2B5EF4-FFF2-40B4-BE49-F238E27FC236}">
                <a16:creationId xmlns:a16="http://schemas.microsoft.com/office/drawing/2014/main" id="{1F74B165-AF76-200B-39D5-A131BC82D944}"/>
              </a:ext>
            </a:extLst>
          </p:cNvPr>
          <p:cNvSpPr>
            <a:spLocks noGrp="1"/>
          </p:cNvSpPr>
          <p:nvPr>
            <p:ph type="subTitle" idx="15"/>
          </p:nvPr>
        </p:nvSpPr>
        <p:spPr>
          <a:xfrm>
            <a:off x="851928" y="974953"/>
            <a:ext cx="4909814" cy="369332"/>
          </a:xfrm>
        </p:spPr>
        <p:txBody>
          <a:bodyPr/>
          <a:lstStyle/>
          <a:p>
            <a:r>
              <a:rPr lang="en-US" dirty="0">
                <a:solidFill>
                  <a:srgbClr val="8DA9DC"/>
                </a:solidFill>
              </a:rPr>
              <a:t>Dual primary, assessed by BICR</a:t>
            </a:r>
          </a:p>
        </p:txBody>
      </p:sp>
      <p:sp>
        <p:nvSpPr>
          <p:cNvPr id="8" name="Subtitle 5">
            <a:extLst>
              <a:ext uri="{FF2B5EF4-FFF2-40B4-BE49-F238E27FC236}">
                <a16:creationId xmlns:a16="http://schemas.microsoft.com/office/drawing/2014/main" id="{EC9D272D-A45F-55B6-0390-00393F818590}"/>
              </a:ext>
            </a:extLst>
          </p:cNvPr>
          <p:cNvSpPr txBox="1">
            <a:spLocks/>
          </p:cNvSpPr>
          <p:nvPr/>
        </p:nvSpPr>
        <p:spPr>
          <a:xfrm>
            <a:off x="6040246" y="974953"/>
            <a:ext cx="5888064" cy="369332"/>
          </a:xfrm>
          <a:prstGeom prst="rect">
            <a:avLst/>
          </a:prstGeom>
        </p:spPr>
        <p:txBody>
          <a:bodyPr vert="horz" wrap="square" lIns="0" tIns="0" rIns="0" bIns="0" rtlCol="0" anchor="t">
            <a:spAutoFit/>
          </a:bodyPr>
          <a:lstStyle>
            <a:lvl1pPr marL="342900" indent="-342900" algn="l" defTabSz="914400" rtl="0" eaLnBrk="1" latinLnBrk="0" hangingPunct="1">
              <a:lnSpc>
                <a:spcPct val="100000"/>
              </a:lnSpc>
              <a:spcBef>
                <a:spcPts val="1000"/>
              </a:spcBef>
              <a:buClr>
                <a:schemeClr val="bg1"/>
              </a:buClr>
              <a:buFont typeface="Arial" panose="020B0604020202020204" pitchFamily="34" charset="0"/>
              <a:buNone/>
              <a:defRPr lang="en-GB" sz="2400" b="1" kern="1200" dirty="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bg1"/>
              </a:buClr>
              <a:buFont typeface="Wingdings" panose="05000000000000000000" pitchFamily="2" charset="2"/>
              <a:buChar char="§"/>
              <a:defRPr lang="en-US" sz="2400" kern="1200" dirty="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bg1"/>
              </a:buClr>
              <a:buFont typeface="Courier New" panose="02070309020205020404" pitchFamily="49" charset="0"/>
              <a:buChar char="o"/>
              <a:defRPr lang="en-US" sz="1800" kern="1200" dirty="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bg1"/>
              </a:buClr>
              <a:buFont typeface="Arial" panose="020B0604020202020204" pitchFamily="34" charset="0"/>
              <a:buChar char="•"/>
              <a:defRPr lang="en-US" sz="1800" kern="1200" dirty="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bg1"/>
              </a:buClr>
              <a:buFont typeface="Arial" panose="020B0604020202020204" pitchFamily="34" charset="0"/>
              <a:buChar char="•"/>
              <a:defRPr lang="en-US" sz="1800" kern="1200" dirty="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prstClr val="black"/>
              </a:buClr>
              <a:buSzTx/>
              <a:buFont typeface="Arial" panose="020B0604020202020204" pitchFamily="34" charset="0"/>
              <a:buNone/>
              <a:tabLst/>
              <a:defRPr/>
            </a:pPr>
            <a:r>
              <a:rPr kumimoji="0" lang="en-US" sz="2400" b="1" i="0" u="none" strike="noStrike" kern="1200" cap="none" spc="0" normalizeH="0" baseline="0" noProof="0" dirty="0">
                <a:ln>
                  <a:noFill/>
                </a:ln>
                <a:solidFill>
                  <a:srgbClr val="8DA9DC"/>
                </a:solidFill>
                <a:effectLst/>
                <a:uLnTx/>
                <a:uFillTx/>
                <a:latin typeface="Arial" panose="020B0604020202020204" pitchFamily="34" charset="0"/>
                <a:ea typeface="+mn-ea"/>
                <a:cs typeface="Arial" panose="020B0604020202020204" pitchFamily="34" charset="0"/>
              </a:rPr>
              <a:t>Secondary (in hierarchical testing order)</a:t>
            </a:r>
          </a:p>
        </p:txBody>
      </p:sp>
      <p:sp>
        <p:nvSpPr>
          <p:cNvPr id="9" name="TextBox 8">
            <a:extLst>
              <a:ext uri="{FF2B5EF4-FFF2-40B4-BE49-F238E27FC236}">
                <a16:creationId xmlns:a16="http://schemas.microsoft.com/office/drawing/2014/main" id="{423ADD18-8400-CCC3-841A-9BA3C6DCF6BD}"/>
              </a:ext>
            </a:extLst>
          </p:cNvPr>
          <p:cNvSpPr txBox="1"/>
          <p:nvPr/>
        </p:nvSpPr>
        <p:spPr>
          <a:xfrm>
            <a:off x="358226" y="5737339"/>
            <a:ext cx="1135092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rPr>
              <a:t>BICR, blinded independent central review; MRD, minimal residual disease; NED, no evidence of disease; pCR, pathological complete response; OS, overall survival; RCB, </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residual cancer burden; </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rPr>
              <a:t>TTDM, time to distant metastasis.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30000" noProof="0" dirty="0">
                <a:ln>
                  <a:noFill/>
                </a:ln>
                <a:solidFill>
                  <a:prstClr val="white"/>
                </a:solidFill>
                <a:effectLst/>
                <a:uLnTx/>
                <a:uFillTx/>
                <a:latin typeface="Calibri" panose="020F0502020204030204"/>
                <a:ea typeface="+mn-ea"/>
                <a:cs typeface="Times New Roman" panose="02020603050405020304" pitchFamily="18" charset="0"/>
              </a:rPr>
              <a:t>a</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rPr>
              <a:t>Imaging was assessed by BICR. </a:t>
            </a:r>
            <a:r>
              <a:rPr kumimoji="0" lang="en-US" sz="1200" b="0" i="0" u="none" strike="noStrike" kern="1200" cap="none" spc="0" normalizeH="0" baseline="30000" noProof="0" dirty="0">
                <a:ln>
                  <a:noFill/>
                </a:ln>
                <a:solidFill>
                  <a:prstClr val="white"/>
                </a:solidFill>
                <a:effectLst/>
                <a:uLnTx/>
                <a:uFillTx/>
                <a:latin typeface="Calibri" panose="020F0502020204030204"/>
                <a:ea typeface="+mn-ea"/>
                <a:cs typeface="Times New Roman" panose="02020603050405020304" pitchFamily="18" charset="0"/>
              </a:rPr>
              <a:t>b</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rPr>
              <a:t>N</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ot formally tested after MFS by conventional imaging was insignificant.</a:t>
            </a:r>
          </a:p>
        </p:txBody>
      </p:sp>
      <p:sp>
        <p:nvSpPr>
          <p:cNvPr id="10" name="Text Placeholder 8">
            <a:extLst>
              <a:ext uri="{FF2B5EF4-FFF2-40B4-BE49-F238E27FC236}">
                <a16:creationId xmlns:a16="http://schemas.microsoft.com/office/drawing/2014/main" id="{427E9835-45C5-43CD-4143-1C0FB901BC7A}"/>
              </a:ext>
            </a:extLst>
          </p:cNvPr>
          <p:cNvSpPr txBox="1">
            <a:spLocks/>
          </p:cNvSpPr>
          <p:nvPr/>
        </p:nvSpPr>
        <p:spPr>
          <a:xfrm>
            <a:off x="3294185" y="6471137"/>
            <a:ext cx="5882379" cy="153888"/>
          </a:xfrm>
          <a:prstGeom prst="rect">
            <a:avLst/>
          </a:prstGeom>
        </p:spPr>
        <p:txBody>
          <a:bodyPr vert="horz" wrap="square" lIns="0" tIns="0" rIns="0" bIns="0" rtlCol="0" anchor="t">
            <a:spAutoFit/>
          </a:bodyPr>
          <a:lstStyle>
            <a:lvl1pPr marL="342900" indent="-342900" algn="l" defTabSz="914400" rtl="0" eaLnBrk="1" latinLnBrk="0" hangingPunct="1">
              <a:lnSpc>
                <a:spcPct val="100000"/>
              </a:lnSpc>
              <a:spcBef>
                <a:spcPts val="1000"/>
              </a:spcBef>
              <a:buClr>
                <a:schemeClr val="bg1"/>
              </a:buClr>
              <a:buFont typeface="Arial" panose="020B0604020202020204" pitchFamily="34" charset="0"/>
              <a:buNone/>
              <a:defRPr lang="en-GB" sz="2400" b="1" kern="1200" dirty="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bg1"/>
              </a:buClr>
              <a:buFont typeface="Wingdings" panose="05000000000000000000" pitchFamily="2" charset="2"/>
              <a:buChar char="§"/>
              <a:defRPr lang="en-US" sz="2400" kern="1200" dirty="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bg1"/>
              </a:buClr>
              <a:buFont typeface="Courier New" panose="02070309020205020404" pitchFamily="49" charset="0"/>
              <a:buChar char="o"/>
              <a:defRPr lang="en-US" sz="1800" kern="1200" dirty="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bg1"/>
              </a:buClr>
              <a:buFont typeface="Arial" panose="020B0604020202020204" pitchFamily="34" charset="0"/>
              <a:buChar char="•"/>
              <a:defRPr lang="en-US" sz="1800" kern="1200" dirty="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bg1"/>
              </a:buClr>
              <a:buFont typeface="Arial" panose="020B0604020202020204" pitchFamily="34" charset="0"/>
              <a:buChar char="•"/>
              <a:defRPr lang="en-US" sz="1800" kern="1200" dirty="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1000"/>
              </a:spcAft>
              <a:buClr>
                <a:prstClr val="white"/>
              </a:buClr>
              <a:buSzPct val="100000"/>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Taplin ME et al. ASCO 2026;Abstract LBA1</a:t>
            </a:r>
          </a:p>
        </p:txBody>
      </p:sp>
      <p:sp>
        <p:nvSpPr>
          <p:cNvPr id="7" name="TextBox 6">
            <a:extLst>
              <a:ext uri="{FF2B5EF4-FFF2-40B4-BE49-F238E27FC236}">
                <a16:creationId xmlns:a16="http://schemas.microsoft.com/office/drawing/2014/main" id="{9BC134CA-950D-E4C4-C612-32C866E5F3D6}"/>
              </a:ext>
            </a:extLst>
          </p:cNvPr>
          <p:cNvSpPr txBox="1"/>
          <p:nvPr/>
        </p:nvSpPr>
        <p:spPr>
          <a:xfrm>
            <a:off x="420539" y="5187460"/>
            <a:ext cx="11350921" cy="338554"/>
          </a:xfrm>
          <a:prstGeom prst="rect">
            <a:avLst/>
          </a:prstGeom>
          <a:noFill/>
        </p:spPr>
        <p:txBody>
          <a:bodyPr wrap="square">
            <a:spAutoFit/>
          </a:bodyPr>
          <a:lstStyle/>
          <a:p>
            <a:pPr marL="0" marR="0" lvl="0" indent="0" algn="l" defTabSz="457200" rtl="0" eaLnBrk="1" fontAlgn="auto" latinLnBrk="0" hangingPunct="1">
              <a:lnSpc>
                <a:spcPct val="100000"/>
              </a:lnSpc>
              <a:spcBef>
                <a:spcPts val="1000"/>
              </a:spcBef>
              <a:spcAft>
                <a:spcPts val="0"/>
              </a:spcAft>
              <a:buClr>
                <a:prstClr val="black"/>
              </a:buClr>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Additionally, exploratory end points included RCB, OS for no detriment of treatment, and testosterone recovery &gt;200 ng/dL</a:t>
            </a:r>
          </a:p>
        </p:txBody>
      </p:sp>
    </p:spTree>
    <p:extLst>
      <p:ext uri="{BB962C8B-B14F-4D97-AF65-F5344CB8AC3E}">
        <p14:creationId xmlns:p14="http://schemas.microsoft.com/office/powerpoint/2010/main" val="3754765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52901-4365-4849-AD95-A703BA2D085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D888207-129A-FFEA-41DA-5786C22C9213}"/>
              </a:ext>
            </a:extLst>
          </p:cNvPr>
          <p:cNvSpPr txBox="1"/>
          <p:nvPr/>
        </p:nvSpPr>
        <p:spPr>
          <a:xfrm>
            <a:off x="8763520" y="2885490"/>
            <a:ext cx="2982425" cy="2072362"/>
          </a:xfrm>
          <a:prstGeom prst="rect">
            <a:avLst/>
          </a:prstGeom>
          <a:noFill/>
        </p:spPr>
        <p:txBody>
          <a:bodyPr wrap="square" rIns="0" rtlCol="0">
            <a:spAutoFit/>
          </a:bodyPr>
          <a:lstStyle/>
          <a:p>
            <a:pPr marL="0" marR="0" lvl="0" indent="0" algn="ctr" defTabSz="457200" rtl="0" eaLnBrk="1" fontAlgn="auto" latinLnBrk="0" hangingPunct="1">
              <a:lnSpc>
                <a:spcPct val="100000"/>
              </a:lnSpc>
              <a:spcBef>
                <a:spcPts val="0"/>
              </a:spcBef>
              <a:spcAft>
                <a:spcPts val="100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Exploratory end point of RCB (≤ypT2, N0, ≤0.25 cm</a:t>
            </a:r>
            <a:r>
              <a:rPr kumimoji="0" lang="en-US" sz="1600" b="1" i="0" u="none" strike="noStrike" kern="1200" cap="none" spc="0" normalizeH="0" baseline="30000" noProof="0" dirty="0">
                <a:ln>
                  <a:noFill/>
                </a:ln>
                <a:solidFill>
                  <a:prstClr val="white"/>
                </a:solidFill>
                <a:effectLst/>
                <a:uLnTx/>
                <a:uFillTx/>
                <a:latin typeface="Calibri" panose="020F0502020204030204"/>
                <a:ea typeface="+mn-ea"/>
                <a:cs typeface="+mn-cs"/>
              </a:rPr>
              <a:t>3</a:t>
            </a: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 corroborates pCR/MRD:</a:t>
            </a:r>
          </a:p>
          <a:p>
            <a:pPr marL="285750" marR="0" lvl="0" indent="-285750" algn="l" defTabSz="4572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APA + ADT vs PBO + ADT, 30.6% vs 11.7% </a:t>
            </a:r>
          </a:p>
          <a:p>
            <a:pPr marL="285750" marR="0" lvl="0" indent="-285750" algn="l" defTabSz="4572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OR, 3.36; </a:t>
            </a:r>
            <a:b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95% CI, 2.67-4.23; p&lt;0.0001</a:t>
            </a:r>
          </a:p>
        </p:txBody>
      </p:sp>
      <p:sp>
        <p:nvSpPr>
          <p:cNvPr id="4" name="TextBox 3">
            <a:extLst>
              <a:ext uri="{FF2B5EF4-FFF2-40B4-BE49-F238E27FC236}">
                <a16:creationId xmlns:a16="http://schemas.microsoft.com/office/drawing/2014/main" id="{7435E2DC-8F58-7472-EDCD-839E74C3347B}"/>
              </a:ext>
            </a:extLst>
          </p:cNvPr>
          <p:cNvSpPr txBox="1"/>
          <p:nvPr/>
        </p:nvSpPr>
        <p:spPr>
          <a:xfrm>
            <a:off x="446638" y="5451474"/>
            <a:ext cx="11338560" cy="369332"/>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B648"/>
                </a:solidFill>
                <a:effectLst/>
                <a:uLnTx/>
                <a:uFillTx/>
                <a:latin typeface="Calibri Light" panose="020F0302020204030204"/>
                <a:ea typeface="+mn-ea"/>
                <a:cs typeface="+mn-cs"/>
              </a:rPr>
              <a:t>pCR/MRD: Minimal residual tumor ≤5 mm (greatest dimension of largest tumor lesion) in prostate-confined disease (≤ypT2, N0) or no tumor identified (ypT0)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B648"/>
                </a:solidFill>
                <a:effectLst/>
                <a:uLnTx/>
                <a:uFillTx/>
                <a:latin typeface="Calibri Light" panose="020F0302020204030204"/>
                <a:ea typeface="+mn-ea"/>
                <a:cs typeface="+mn-cs"/>
              </a:rPr>
              <a:t>RCB: Residual cancer burden ≤0.25 cm</a:t>
            </a:r>
            <a:r>
              <a:rPr kumimoji="0" lang="en-US" sz="1200" b="0" i="0" u="none" strike="noStrike" kern="1200" cap="none" spc="0" normalizeH="0" baseline="30000" noProof="0" dirty="0">
                <a:ln>
                  <a:noFill/>
                </a:ln>
                <a:solidFill>
                  <a:srgbClr val="FFB648"/>
                </a:solidFill>
                <a:effectLst/>
                <a:uLnTx/>
                <a:uFillTx/>
                <a:latin typeface="Calibri Light" panose="020F0302020204030204"/>
                <a:ea typeface="+mn-ea"/>
                <a:cs typeface="+mn-cs"/>
              </a:rPr>
              <a:t>3</a:t>
            </a:r>
            <a:r>
              <a:rPr kumimoji="0" lang="en-US" sz="1200" b="0" i="0" u="none" strike="noStrike" kern="1200" cap="none" spc="0" normalizeH="0" baseline="0" noProof="0" dirty="0">
                <a:ln>
                  <a:noFill/>
                </a:ln>
                <a:solidFill>
                  <a:srgbClr val="FFB648"/>
                </a:solidFill>
                <a:effectLst/>
                <a:uLnTx/>
                <a:uFillTx/>
                <a:latin typeface="Calibri Light" panose="020F0302020204030204"/>
                <a:ea typeface="+mn-ea"/>
                <a:cs typeface="+mn-cs"/>
              </a:rPr>
              <a:t> in prostate-confined disease (≤ypT2, N0)</a:t>
            </a:r>
          </a:p>
        </p:txBody>
      </p:sp>
      <p:sp>
        <p:nvSpPr>
          <p:cNvPr id="6" name="Title 5">
            <a:extLst>
              <a:ext uri="{FF2B5EF4-FFF2-40B4-BE49-F238E27FC236}">
                <a16:creationId xmlns:a16="http://schemas.microsoft.com/office/drawing/2014/main" id="{03A1B2B9-614D-057A-7CCB-D26E1E69DFF1}"/>
              </a:ext>
            </a:extLst>
          </p:cNvPr>
          <p:cNvSpPr>
            <a:spLocks noGrp="1"/>
          </p:cNvSpPr>
          <p:nvPr>
            <p:ph type="title"/>
          </p:nvPr>
        </p:nvSpPr>
        <p:spPr>
          <a:xfrm>
            <a:off x="640080" y="170208"/>
            <a:ext cx="10972800" cy="1044576"/>
          </a:xfrm>
        </p:spPr>
        <p:txBody>
          <a:bodyPr>
            <a:normAutofit/>
          </a:bodyPr>
          <a:lstStyle/>
          <a:p>
            <a:r>
              <a:rPr lang="en-US" sz="3200" dirty="0"/>
              <a:t>Dual Primary End Point Met: pCR/MRD</a:t>
            </a:r>
            <a:endParaRPr lang="en-US" sz="3200" strike="sngStrike" dirty="0">
              <a:highlight>
                <a:srgbClr val="FF00FF"/>
              </a:highlight>
            </a:endParaRPr>
          </a:p>
        </p:txBody>
      </p:sp>
      <p:sp>
        <p:nvSpPr>
          <p:cNvPr id="5" name="Footer Placeholder 6">
            <a:extLst>
              <a:ext uri="{FF2B5EF4-FFF2-40B4-BE49-F238E27FC236}">
                <a16:creationId xmlns:a16="http://schemas.microsoft.com/office/drawing/2014/main" id="{F57B1854-D65C-EF63-92FF-C3260D9E3C47}"/>
              </a:ext>
            </a:extLst>
          </p:cNvPr>
          <p:cNvSpPr txBox="1">
            <a:spLocks/>
          </p:cNvSpPr>
          <p:nvPr/>
        </p:nvSpPr>
        <p:spPr>
          <a:xfrm>
            <a:off x="453784" y="5905968"/>
            <a:ext cx="11526483" cy="276999"/>
          </a:xfrm>
          <a:prstGeom prst="rect">
            <a:avLst/>
          </a:prstGeom>
        </p:spPr>
        <p:txBody>
          <a:bodyPr vert="horz" wrap="square" lIns="0" tIns="0" rIns="0" bIns="0" rtlCol="0" anchor="b"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rPr>
              <a:t>Error bars indicate 95% confidence intervals (CIs). Odds ratio (OR) is from a logistic regression adjusted for stratification factor; OR &gt;1 favors APA + ADT.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30000" noProof="0" dirty="0">
                <a:ln>
                  <a:noFill/>
                </a:ln>
                <a:solidFill>
                  <a:prstClr val="white"/>
                </a:solidFill>
                <a:effectLst/>
                <a:uLnTx/>
                <a:uFillTx/>
                <a:latin typeface="Calibri" panose="020F0502020204030204"/>
                <a:ea typeface="+mn-ea"/>
                <a:cs typeface="Times New Roman" panose="02020603050405020304" pitchFamily="18" charset="0"/>
              </a:rPr>
              <a:t>a</a:t>
            </a:r>
            <a:r>
              <a:rPr kumimoji="0" lang="en-US" sz="900" b="0"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rPr>
              <a:t>p Value is based on Cochran-Mantel-Haenszel test stratified by Gleason score (7, ≥8), nodal status (N0, N1), geographic region (North America, Europe, and rest of the world</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a:t>
            </a:r>
            <a:r>
              <a:rPr kumimoji="0" lang="en-US" sz="900" b="0" i="0" u="none" strike="noStrike" kern="1200" cap="none" spc="0" normalizeH="0" baseline="30000" noProof="0" dirty="0">
                <a:ln>
                  <a:noFill/>
                </a:ln>
                <a:solidFill>
                  <a:prstClr val="black"/>
                </a:solidFill>
                <a:effectLst/>
                <a:uLnTx/>
                <a:uFillTx/>
                <a:latin typeface="Calibri" panose="020F0502020204030204"/>
                <a:ea typeface="+mn-ea"/>
                <a:cs typeface="Times New Roman" panose="02020603050405020304" pitchFamily="18" charset="0"/>
              </a:rPr>
              <a:t> </a:t>
            </a:r>
          </a:p>
        </p:txBody>
      </p:sp>
      <p:sp>
        <p:nvSpPr>
          <p:cNvPr id="2" name="Rectangle 1">
            <a:extLst>
              <a:ext uri="{FF2B5EF4-FFF2-40B4-BE49-F238E27FC236}">
                <a16:creationId xmlns:a16="http://schemas.microsoft.com/office/drawing/2014/main" id="{58D2E50B-CE8C-2FA1-0EAB-0AD05FAD934E}"/>
              </a:ext>
            </a:extLst>
          </p:cNvPr>
          <p:cNvSpPr/>
          <p:nvPr/>
        </p:nvSpPr>
        <p:spPr bwMode="auto">
          <a:xfrm>
            <a:off x="8796294" y="1328741"/>
            <a:ext cx="2874000" cy="1430631"/>
          </a:xfrm>
          <a:prstGeom prst="rect">
            <a:avLst/>
          </a:prstGeom>
          <a:solidFill>
            <a:schemeClr val="tx2"/>
          </a:solidFill>
          <a:ln w="12700" cap="flat" cmpd="sng" algn="ctr">
            <a:no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9-fold improvement in pCR/MRD at RP after </a:t>
            </a:r>
            <a:b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6-cycle neoadjuvant </a:t>
            </a:r>
            <a:b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APA + ADT </a:t>
            </a:r>
            <a:b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vs PBO + ADT</a:t>
            </a:r>
          </a:p>
        </p:txBody>
      </p:sp>
      <p:grpSp>
        <p:nvGrpSpPr>
          <p:cNvPr id="30" name="Group 29">
            <a:extLst>
              <a:ext uri="{FF2B5EF4-FFF2-40B4-BE49-F238E27FC236}">
                <a16:creationId xmlns:a16="http://schemas.microsoft.com/office/drawing/2014/main" id="{3B323608-97D6-9FB1-90B1-2163FF13B5B5}"/>
              </a:ext>
            </a:extLst>
          </p:cNvPr>
          <p:cNvGrpSpPr/>
          <p:nvPr/>
        </p:nvGrpSpPr>
        <p:grpSpPr>
          <a:xfrm>
            <a:off x="1110630" y="1700403"/>
            <a:ext cx="7147439" cy="3437037"/>
            <a:chOff x="1110630" y="1700403"/>
            <a:chExt cx="7147439" cy="3437037"/>
          </a:xfrm>
        </p:grpSpPr>
        <p:sp>
          <p:nvSpPr>
            <p:cNvPr id="11" name="TextBox 10">
              <a:extLst>
                <a:ext uri="{FF2B5EF4-FFF2-40B4-BE49-F238E27FC236}">
                  <a16:creationId xmlns:a16="http://schemas.microsoft.com/office/drawing/2014/main" id="{7AA84E32-68C0-D5B0-824D-1B3818E9CC3D}"/>
                </a:ext>
              </a:extLst>
            </p:cNvPr>
            <p:cNvSpPr txBox="1"/>
            <p:nvPr/>
          </p:nvSpPr>
          <p:spPr>
            <a:xfrm>
              <a:off x="4900315" y="1926647"/>
              <a:ext cx="2083519" cy="92333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OR, 10.17</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95% CI, 5.27-19.64</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p&lt;0.0001</a:t>
              </a:r>
              <a:r>
                <a:rPr kumimoji="0" lang="en-US" sz="1800" b="1" i="0" u="none" strike="noStrike" kern="1200" cap="none" spc="0" normalizeH="0" baseline="30000" noProof="0" dirty="0">
                  <a:ln>
                    <a:noFill/>
                  </a:ln>
                  <a:solidFill>
                    <a:prstClr val="white"/>
                  </a:solidFill>
                  <a:effectLst/>
                  <a:uLnTx/>
                  <a:uFillTx/>
                  <a:latin typeface="Calibri" panose="020F0502020204030204"/>
                  <a:ea typeface="+mn-ea"/>
                  <a:cs typeface="+mn-cs"/>
                </a:rPr>
                <a:t>a</a:t>
              </a:r>
              <a:endParaRPr kumimoji="0" lang="en-US" sz="2000" b="1" i="0" u="none" strike="noStrike" kern="1200" cap="none" spc="0" normalizeH="0" baseline="30000" noProof="0" dirty="0">
                <a:ln>
                  <a:noFill/>
                </a:ln>
                <a:solidFill>
                  <a:prstClr val="white"/>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8DDC6B37-2108-9625-3915-F113426A7523}"/>
                </a:ext>
              </a:extLst>
            </p:cNvPr>
            <p:cNvSpPr txBox="1"/>
            <p:nvPr/>
          </p:nvSpPr>
          <p:spPr>
            <a:xfrm>
              <a:off x="5843801" y="4614220"/>
              <a:ext cx="1007712" cy="52322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Light" panose="020F0302020204030204"/>
                  <a:ea typeface="+mn-ea"/>
                  <a:cs typeface="Calibri" panose="020F0502020204030204" pitchFamily="34" charset="0"/>
                </a:rPr>
                <a:t>PBO + ADT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Light" panose="020F0302020204030204"/>
                  <a:ea typeface="+mn-ea"/>
                  <a:cs typeface="Calibri" panose="020F0502020204030204" pitchFamily="34" charset="0"/>
                </a:rPr>
                <a:t>10/1052</a:t>
              </a:r>
            </a:p>
          </p:txBody>
        </p:sp>
        <p:sp>
          <p:nvSpPr>
            <p:cNvPr id="34" name="TextBox 33">
              <a:extLst>
                <a:ext uri="{FF2B5EF4-FFF2-40B4-BE49-F238E27FC236}">
                  <a16:creationId xmlns:a16="http://schemas.microsoft.com/office/drawing/2014/main" id="{C3C3806A-CF8F-0B9B-AE95-04F6E8D93915}"/>
                </a:ext>
              </a:extLst>
            </p:cNvPr>
            <p:cNvSpPr txBox="1"/>
            <p:nvPr/>
          </p:nvSpPr>
          <p:spPr>
            <a:xfrm>
              <a:off x="2452734" y="4614220"/>
              <a:ext cx="1800300"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Light" panose="020F0302020204030204"/>
                  <a:ea typeface="+mn-ea"/>
                  <a:cs typeface="Calibri" panose="020F0502020204030204" pitchFamily="34" charset="0"/>
                </a:rPr>
                <a:t>APA + ADT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Light" panose="020F0302020204030204"/>
                  <a:ea typeface="+mn-ea"/>
                  <a:cs typeface="Calibri" panose="020F0502020204030204" pitchFamily="34" charset="0"/>
                </a:rPr>
                <a:t>94/1057</a:t>
              </a:r>
            </a:p>
          </p:txBody>
        </p:sp>
        <p:sp>
          <p:nvSpPr>
            <p:cNvPr id="10" name="TextBox 9">
              <a:extLst>
                <a:ext uri="{FF2B5EF4-FFF2-40B4-BE49-F238E27FC236}">
                  <a16:creationId xmlns:a16="http://schemas.microsoft.com/office/drawing/2014/main" id="{07FE56DB-5F94-3E27-8B37-E9E41BE43A53}"/>
                </a:ext>
              </a:extLst>
            </p:cNvPr>
            <p:cNvSpPr txBox="1"/>
            <p:nvPr/>
          </p:nvSpPr>
          <p:spPr>
            <a:xfrm>
              <a:off x="6108091" y="3898647"/>
              <a:ext cx="593431" cy="30777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1.0%</a:t>
              </a:r>
            </a:p>
          </p:txBody>
        </p:sp>
        <p:sp>
          <p:nvSpPr>
            <p:cNvPr id="17" name="TextBox 16">
              <a:extLst>
                <a:ext uri="{FF2B5EF4-FFF2-40B4-BE49-F238E27FC236}">
                  <a16:creationId xmlns:a16="http://schemas.microsoft.com/office/drawing/2014/main" id="{6F2B5F47-1C9C-B5DF-5FDD-74B4CFB55A56}"/>
                </a:ext>
              </a:extLst>
            </p:cNvPr>
            <p:cNvSpPr txBox="1"/>
            <p:nvPr/>
          </p:nvSpPr>
          <p:spPr>
            <a:xfrm rot="16200000">
              <a:off x="26359" y="3032791"/>
              <a:ext cx="2445541" cy="276999"/>
            </a:xfrm>
            <a:prstGeom prst="rect">
              <a:avLst/>
            </a:prstGeom>
            <a:noFill/>
          </p:spPr>
          <p:txBody>
            <a:bodyPr wrap="none" rtlCol="0" anchor="b">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pCR/MRD (%) by Pathology-BICR</a:t>
              </a:r>
            </a:p>
          </p:txBody>
        </p:sp>
        <p:sp>
          <p:nvSpPr>
            <p:cNvPr id="107" name="Rectangle 46">
              <a:extLst>
                <a:ext uri="{FF2B5EF4-FFF2-40B4-BE49-F238E27FC236}">
                  <a16:creationId xmlns:a16="http://schemas.microsoft.com/office/drawing/2014/main" id="{FE7CE955-1D49-5111-E1CE-9654125BA961}"/>
                </a:ext>
              </a:extLst>
            </p:cNvPr>
            <p:cNvSpPr>
              <a:spLocks noChangeArrowheads="1"/>
            </p:cNvSpPr>
            <p:nvPr/>
          </p:nvSpPr>
          <p:spPr bwMode="auto">
            <a:xfrm>
              <a:off x="2696840" y="2495069"/>
              <a:ext cx="1287791" cy="2109970"/>
            </a:xfrm>
            <a:prstGeom prst="rect">
              <a:avLst/>
            </a:prstGeom>
            <a:solidFill>
              <a:srgbClr val="59CBE8"/>
            </a:solidFill>
            <a:ln>
              <a:solidFill>
                <a:schemeClr val="bg1"/>
              </a:solid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8" name="Rectangle 47">
              <a:extLst>
                <a:ext uri="{FF2B5EF4-FFF2-40B4-BE49-F238E27FC236}">
                  <a16:creationId xmlns:a16="http://schemas.microsoft.com/office/drawing/2014/main" id="{6A387DB4-D85B-4DFB-B56C-B146FE1A4E03}"/>
                </a:ext>
              </a:extLst>
            </p:cNvPr>
            <p:cNvSpPr>
              <a:spLocks noChangeArrowheads="1"/>
            </p:cNvSpPr>
            <p:nvPr/>
          </p:nvSpPr>
          <p:spPr bwMode="auto">
            <a:xfrm>
              <a:off x="5743855" y="4376870"/>
              <a:ext cx="1287791" cy="228169"/>
            </a:xfrm>
            <a:prstGeom prst="rect">
              <a:avLst/>
            </a:prstGeom>
            <a:solidFill>
              <a:srgbClr val="FFB648"/>
            </a:solidFill>
            <a:ln>
              <a:solidFill>
                <a:schemeClr val="bg1"/>
              </a:solid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2" name="Line 51">
              <a:extLst>
                <a:ext uri="{FF2B5EF4-FFF2-40B4-BE49-F238E27FC236}">
                  <a16:creationId xmlns:a16="http://schemas.microsoft.com/office/drawing/2014/main" id="{06BB6165-4E7C-EA28-1429-45074EEC3D8D}"/>
                </a:ext>
              </a:extLst>
            </p:cNvPr>
            <p:cNvSpPr>
              <a:spLocks noChangeShapeType="1"/>
            </p:cNvSpPr>
            <p:nvPr/>
          </p:nvSpPr>
          <p:spPr bwMode="auto">
            <a:xfrm flipV="1">
              <a:off x="1816891" y="1759956"/>
              <a:ext cx="0" cy="2845084"/>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3" name="Line 52">
              <a:extLst>
                <a:ext uri="{FF2B5EF4-FFF2-40B4-BE49-F238E27FC236}">
                  <a16:creationId xmlns:a16="http://schemas.microsoft.com/office/drawing/2014/main" id="{D1A845A7-124F-8524-B921-C66244B40A12}"/>
                </a:ext>
              </a:extLst>
            </p:cNvPr>
            <p:cNvSpPr>
              <a:spLocks noChangeShapeType="1"/>
            </p:cNvSpPr>
            <p:nvPr/>
          </p:nvSpPr>
          <p:spPr bwMode="auto">
            <a:xfrm flipH="1">
              <a:off x="1816891" y="4605038"/>
              <a:ext cx="6097846" cy="0"/>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4" name="Rectangle 53">
              <a:extLst>
                <a:ext uri="{FF2B5EF4-FFF2-40B4-BE49-F238E27FC236}">
                  <a16:creationId xmlns:a16="http://schemas.microsoft.com/office/drawing/2014/main" id="{D7EB6E4F-CFAF-DFEF-8BC4-D3CCA74A18F8}"/>
                </a:ext>
              </a:extLst>
            </p:cNvPr>
            <p:cNvSpPr>
              <a:spLocks noChangeArrowheads="1"/>
            </p:cNvSpPr>
            <p:nvPr/>
          </p:nvSpPr>
          <p:spPr bwMode="auto">
            <a:xfrm>
              <a:off x="1460420" y="2141717"/>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10</a:t>
              </a:r>
              <a:endParaRPr kumimoji="0" lang="en-US" alt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5" name="Line 54">
              <a:extLst>
                <a:ext uri="{FF2B5EF4-FFF2-40B4-BE49-F238E27FC236}">
                  <a16:creationId xmlns:a16="http://schemas.microsoft.com/office/drawing/2014/main" id="{C00B304E-D902-4C27-9C19-6622D495B60E}"/>
                </a:ext>
              </a:extLst>
            </p:cNvPr>
            <p:cNvSpPr>
              <a:spLocks noChangeShapeType="1"/>
            </p:cNvSpPr>
            <p:nvPr/>
          </p:nvSpPr>
          <p:spPr bwMode="auto">
            <a:xfrm flipH="1">
              <a:off x="1705661" y="2237788"/>
              <a:ext cx="111230" cy="0"/>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6" name="Rectangle 55">
              <a:extLst>
                <a:ext uri="{FF2B5EF4-FFF2-40B4-BE49-F238E27FC236}">
                  <a16:creationId xmlns:a16="http://schemas.microsoft.com/office/drawing/2014/main" id="{EC03852F-62E4-CA7B-C8F2-5142D9015DD2}"/>
                </a:ext>
              </a:extLst>
            </p:cNvPr>
            <p:cNvSpPr>
              <a:spLocks noChangeArrowheads="1"/>
            </p:cNvSpPr>
            <p:nvPr/>
          </p:nvSpPr>
          <p:spPr bwMode="auto">
            <a:xfrm>
              <a:off x="1527694" y="2617569"/>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8</a:t>
              </a:r>
              <a:endParaRPr kumimoji="0" lang="en-US" alt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7" name="Line 56">
              <a:extLst>
                <a:ext uri="{FF2B5EF4-FFF2-40B4-BE49-F238E27FC236}">
                  <a16:creationId xmlns:a16="http://schemas.microsoft.com/office/drawing/2014/main" id="{E2F7D849-B15D-6870-7080-9572F48B00BB}"/>
                </a:ext>
              </a:extLst>
            </p:cNvPr>
            <p:cNvSpPr>
              <a:spLocks noChangeShapeType="1"/>
            </p:cNvSpPr>
            <p:nvPr/>
          </p:nvSpPr>
          <p:spPr bwMode="auto">
            <a:xfrm flipH="1">
              <a:off x="1705661" y="2715141"/>
              <a:ext cx="111230" cy="0"/>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0" name="Rectangle 59">
              <a:extLst>
                <a:ext uri="{FF2B5EF4-FFF2-40B4-BE49-F238E27FC236}">
                  <a16:creationId xmlns:a16="http://schemas.microsoft.com/office/drawing/2014/main" id="{057E478A-C821-CBF6-7B95-CF9C3F74E23C}"/>
                </a:ext>
              </a:extLst>
            </p:cNvPr>
            <p:cNvSpPr>
              <a:spLocks noChangeArrowheads="1"/>
            </p:cNvSpPr>
            <p:nvPr/>
          </p:nvSpPr>
          <p:spPr bwMode="auto">
            <a:xfrm>
              <a:off x="1527694" y="3088917"/>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6</a:t>
              </a:r>
              <a:endParaRPr kumimoji="0" lang="en-US" alt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21" name="Line 60">
              <a:extLst>
                <a:ext uri="{FF2B5EF4-FFF2-40B4-BE49-F238E27FC236}">
                  <a16:creationId xmlns:a16="http://schemas.microsoft.com/office/drawing/2014/main" id="{6D773290-B2F2-ED94-C8E1-15A29664F192}"/>
                </a:ext>
              </a:extLst>
            </p:cNvPr>
            <p:cNvSpPr>
              <a:spLocks noChangeShapeType="1"/>
            </p:cNvSpPr>
            <p:nvPr/>
          </p:nvSpPr>
          <p:spPr bwMode="auto">
            <a:xfrm flipH="1">
              <a:off x="1705661" y="3186490"/>
              <a:ext cx="111230" cy="0"/>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2" name="Rectangle 61">
              <a:extLst>
                <a:ext uri="{FF2B5EF4-FFF2-40B4-BE49-F238E27FC236}">
                  <a16:creationId xmlns:a16="http://schemas.microsoft.com/office/drawing/2014/main" id="{142932C0-BF6F-AF51-7B60-3A320F2F2B8B}"/>
                </a:ext>
              </a:extLst>
            </p:cNvPr>
            <p:cNvSpPr>
              <a:spLocks noChangeArrowheads="1"/>
            </p:cNvSpPr>
            <p:nvPr/>
          </p:nvSpPr>
          <p:spPr bwMode="auto">
            <a:xfrm>
              <a:off x="1527694" y="3560266"/>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4</a:t>
              </a:r>
              <a:endParaRPr kumimoji="0" lang="en-US" alt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23" name="Line 62">
              <a:extLst>
                <a:ext uri="{FF2B5EF4-FFF2-40B4-BE49-F238E27FC236}">
                  <a16:creationId xmlns:a16="http://schemas.microsoft.com/office/drawing/2014/main" id="{FF2511E8-946E-4CE4-A2F4-55CB632CB1AD}"/>
                </a:ext>
              </a:extLst>
            </p:cNvPr>
            <p:cNvSpPr>
              <a:spLocks noChangeShapeType="1"/>
            </p:cNvSpPr>
            <p:nvPr/>
          </p:nvSpPr>
          <p:spPr bwMode="auto">
            <a:xfrm flipH="1">
              <a:off x="1705661" y="3657838"/>
              <a:ext cx="111230" cy="0"/>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4" name="Rectangle 63">
              <a:extLst>
                <a:ext uri="{FF2B5EF4-FFF2-40B4-BE49-F238E27FC236}">
                  <a16:creationId xmlns:a16="http://schemas.microsoft.com/office/drawing/2014/main" id="{ADC1B04C-D76D-73BA-1413-9A516861D9DC}"/>
                </a:ext>
              </a:extLst>
            </p:cNvPr>
            <p:cNvSpPr>
              <a:spLocks noChangeArrowheads="1"/>
            </p:cNvSpPr>
            <p:nvPr/>
          </p:nvSpPr>
          <p:spPr bwMode="auto">
            <a:xfrm>
              <a:off x="1527694" y="4031614"/>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2</a:t>
              </a:r>
              <a:endParaRPr kumimoji="0" lang="en-US" alt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25" name="Line 64">
              <a:extLst>
                <a:ext uri="{FF2B5EF4-FFF2-40B4-BE49-F238E27FC236}">
                  <a16:creationId xmlns:a16="http://schemas.microsoft.com/office/drawing/2014/main" id="{B7166E0B-3E2C-A783-31DB-7AEE4C953074}"/>
                </a:ext>
              </a:extLst>
            </p:cNvPr>
            <p:cNvSpPr>
              <a:spLocks noChangeShapeType="1"/>
            </p:cNvSpPr>
            <p:nvPr/>
          </p:nvSpPr>
          <p:spPr bwMode="auto">
            <a:xfrm flipH="1">
              <a:off x="1705661" y="4129187"/>
              <a:ext cx="111230" cy="0"/>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4" name="Rectangle 73">
              <a:extLst>
                <a:ext uri="{FF2B5EF4-FFF2-40B4-BE49-F238E27FC236}">
                  <a16:creationId xmlns:a16="http://schemas.microsoft.com/office/drawing/2014/main" id="{33BA3DDE-39A6-9241-1848-DEFD7AE2B510}"/>
                </a:ext>
              </a:extLst>
            </p:cNvPr>
            <p:cNvSpPr>
              <a:spLocks noChangeArrowheads="1"/>
            </p:cNvSpPr>
            <p:nvPr/>
          </p:nvSpPr>
          <p:spPr bwMode="auto">
            <a:xfrm>
              <a:off x="1527694" y="4508967"/>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0</a:t>
              </a:r>
              <a:endParaRPr kumimoji="0" lang="en-US" alt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5" name="Line 74">
              <a:extLst>
                <a:ext uri="{FF2B5EF4-FFF2-40B4-BE49-F238E27FC236}">
                  <a16:creationId xmlns:a16="http://schemas.microsoft.com/office/drawing/2014/main" id="{DEF31378-CC57-CF70-68EB-48F4E84BD545}"/>
                </a:ext>
              </a:extLst>
            </p:cNvPr>
            <p:cNvSpPr>
              <a:spLocks noChangeShapeType="1"/>
            </p:cNvSpPr>
            <p:nvPr/>
          </p:nvSpPr>
          <p:spPr bwMode="auto">
            <a:xfrm flipH="1">
              <a:off x="1705661" y="4605038"/>
              <a:ext cx="111230" cy="0"/>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6" name="Line 75">
              <a:extLst>
                <a:ext uri="{FF2B5EF4-FFF2-40B4-BE49-F238E27FC236}">
                  <a16:creationId xmlns:a16="http://schemas.microsoft.com/office/drawing/2014/main" id="{8403B13D-5974-9355-C2B8-8B49DEA5FA42}"/>
                </a:ext>
              </a:extLst>
            </p:cNvPr>
            <p:cNvSpPr>
              <a:spLocks noChangeShapeType="1"/>
            </p:cNvSpPr>
            <p:nvPr/>
          </p:nvSpPr>
          <p:spPr bwMode="auto">
            <a:xfrm>
              <a:off x="1816891" y="4605038"/>
              <a:ext cx="0" cy="61546"/>
            </a:xfrm>
            <a:prstGeom prst="line">
              <a:avLst/>
            </a:prstGeom>
            <a:noFill/>
            <a:ln w="11113">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7" name="Line 76">
              <a:extLst>
                <a:ext uri="{FF2B5EF4-FFF2-40B4-BE49-F238E27FC236}">
                  <a16:creationId xmlns:a16="http://schemas.microsoft.com/office/drawing/2014/main" id="{5628B99A-EF82-40BB-676C-3F8E8DA27DD9}"/>
                </a:ext>
              </a:extLst>
            </p:cNvPr>
            <p:cNvSpPr>
              <a:spLocks noChangeShapeType="1"/>
            </p:cNvSpPr>
            <p:nvPr/>
          </p:nvSpPr>
          <p:spPr bwMode="auto">
            <a:xfrm>
              <a:off x="4864577" y="4605038"/>
              <a:ext cx="0" cy="61546"/>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8" name="Line 77">
              <a:extLst>
                <a:ext uri="{FF2B5EF4-FFF2-40B4-BE49-F238E27FC236}">
                  <a16:creationId xmlns:a16="http://schemas.microsoft.com/office/drawing/2014/main" id="{FE33903C-7A27-585A-8DA2-E7B38AC461EC}"/>
                </a:ext>
              </a:extLst>
            </p:cNvPr>
            <p:cNvSpPr>
              <a:spLocks noChangeShapeType="1"/>
            </p:cNvSpPr>
            <p:nvPr/>
          </p:nvSpPr>
          <p:spPr bwMode="auto">
            <a:xfrm>
              <a:off x="7914735" y="4602694"/>
              <a:ext cx="0" cy="66049"/>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6C13B298-26A4-54AB-7E9D-92D733336901}"/>
                </a:ext>
              </a:extLst>
            </p:cNvPr>
            <p:cNvSpPr txBox="1"/>
            <p:nvPr/>
          </p:nvSpPr>
          <p:spPr>
            <a:xfrm>
              <a:off x="3101927" y="1725632"/>
              <a:ext cx="593431" cy="30777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8.9%</a:t>
              </a:r>
            </a:p>
          </p:txBody>
        </p:sp>
        <p:sp>
          <p:nvSpPr>
            <p:cNvPr id="13" name="Line 54">
              <a:extLst>
                <a:ext uri="{FF2B5EF4-FFF2-40B4-BE49-F238E27FC236}">
                  <a16:creationId xmlns:a16="http://schemas.microsoft.com/office/drawing/2014/main" id="{FB774D5C-F16B-73E9-1515-5C9AF0C25038}"/>
                </a:ext>
              </a:extLst>
            </p:cNvPr>
            <p:cNvSpPr>
              <a:spLocks noChangeShapeType="1"/>
            </p:cNvSpPr>
            <p:nvPr/>
          </p:nvSpPr>
          <p:spPr bwMode="auto">
            <a:xfrm flipH="1">
              <a:off x="1705661" y="1759956"/>
              <a:ext cx="111230" cy="0"/>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53">
              <a:extLst>
                <a:ext uri="{FF2B5EF4-FFF2-40B4-BE49-F238E27FC236}">
                  <a16:creationId xmlns:a16="http://schemas.microsoft.com/office/drawing/2014/main" id="{8D410829-FAB0-536E-AE79-3F601DA7C0F4}"/>
                </a:ext>
              </a:extLst>
            </p:cNvPr>
            <p:cNvSpPr>
              <a:spLocks noChangeArrowheads="1"/>
            </p:cNvSpPr>
            <p:nvPr/>
          </p:nvSpPr>
          <p:spPr bwMode="auto">
            <a:xfrm>
              <a:off x="1460421" y="1700403"/>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12</a:t>
              </a:r>
              <a:endParaRPr kumimoji="0" lang="en-US" alt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22" name="Group 21">
              <a:extLst>
                <a:ext uri="{FF2B5EF4-FFF2-40B4-BE49-F238E27FC236}">
                  <a16:creationId xmlns:a16="http://schemas.microsoft.com/office/drawing/2014/main" id="{57458D15-446F-AA73-755A-D0E5649F2B7A}"/>
                </a:ext>
              </a:extLst>
            </p:cNvPr>
            <p:cNvGrpSpPr/>
            <p:nvPr/>
          </p:nvGrpSpPr>
          <p:grpSpPr>
            <a:xfrm>
              <a:off x="3253912" y="2056134"/>
              <a:ext cx="181297" cy="818984"/>
              <a:chOff x="3039162" y="1338590"/>
              <a:chExt cx="181297" cy="866117"/>
            </a:xfrm>
          </p:grpSpPr>
          <p:cxnSp>
            <p:nvCxnSpPr>
              <p:cNvPr id="14" name="Straight Connector 13">
                <a:extLst>
                  <a:ext uri="{FF2B5EF4-FFF2-40B4-BE49-F238E27FC236}">
                    <a16:creationId xmlns:a16="http://schemas.microsoft.com/office/drawing/2014/main" id="{14B6E56D-BCD8-70C1-819E-EF714B893D07}"/>
                  </a:ext>
                </a:extLst>
              </p:cNvPr>
              <p:cNvCxnSpPr>
                <a:cxnSpLocks/>
              </p:cNvCxnSpPr>
              <p:nvPr/>
            </p:nvCxnSpPr>
            <p:spPr>
              <a:xfrm>
                <a:off x="3039162" y="1338590"/>
                <a:ext cx="17481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DE3D2BF-1FEF-54DA-B1EB-E51F8077DA62}"/>
                  </a:ext>
                </a:extLst>
              </p:cNvPr>
              <p:cNvCxnSpPr>
                <a:cxnSpLocks/>
              </p:cNvCxnSpPr>
              <p:nvPr/>
            </p:nvCxnSpPr>
            <p:spPr>
              <a:xfrm>
                <a:off x="3045647" y="2204707"/>
                <a:ext cx="17481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B2DAA79-E0C3-1BFB-3ED7-20BD95DA0E6E}"/>
                  </a:ext>
                </a:extLst>
              </p:cNvPr>
              <p:cNvCxnSpPr>
                <a:cxnSpLocks/>
              </p:cNvCxnSpPr>
              <p:nvPr/>
            </p:nvCxnSpPr>
            <p:spPr>
              <a:xfrm>
                <a:off x="3133054" y="1341453"/>
                <a:ext cx="0" cy="86325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A7C88FDD-8630-0A30-087C-13EC6D91FFFB}"/>
                </a:ext>
              </a:extLst>
            </p:cNvPr>
            <p:cNvGrpSpPr/>
            <p:nvPr/>
          </p:nvGrpSpPr>
          <p:grpSpPr>
            <a:xfrm>
              <a:off x="6299674" y="4243784"/>
              <a:ext cx="174812" cy="272329"/>
              <a:chOff x="6099914" y="3652140"/>
              <a:chExt cx="174812" cy="288002"/>
            </a:xfrm>
          </p:grpSpPr>
          <p:cxnSp>
            <p:nvCxnSpPr>
              <p:cNvPr id="23" name="Straight Connector 22">
                <a:extLst>
                  <a:ext uri="{FF2B5EF4-FFF2-40B4-BE49-F238E27FC236}">
                    <a16:creationId xmlns:a16="http://schemas.microsoft.com/office/drawing/2014/main" id="{87AA930D-AA58-B2A3-5B53-BFE648F4A109}"/>
                  </a:ext>
                </a:extLst>
              </p:cNvPr>
              <p:cNvCxnSpPr>
                <a:cxnSpLocks/>
              </p:cNvCxnSpPr>
              <p:nvPr/>
            </p:nvCxnSpPr>
            <p:spPr>
              <a:xfrm>
                <a:off x="6099914" y="3653165"/>
                <a:ext cx="17481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F969FF8-1D4B-E038-6FCD-A39FDDF0AD01}"/>
                  </a:ext>
                </a:extLst>
              </p:cNvPr>
              <p:cNvCxnSpPr>
                <a:cxnSpLocks/>
              </p:cNvCxnSpPr>
              <p:nvPr/>
            </p:nvCxnSpPr>
            <p:spPr>
              <a:xfrm>
                <a:off x="6099914" y="3940142"/>
                <a:ext cx="17481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0B767F9-0973-AF6E-6352-BB36FC92CFCB}"/>
                  </a:ext>
                </a:extLst>
              </p:cNvPr>
              <p:cNvCxnSpPr>
                <a:cxnSpLocks/>
              </p:cNvCxnSpPr>
              <p:nvPr/>
            </p:nvCxnSpPr>
            <p:spPr>
              <a:xfrm>
                <a:off x="6187321" y="3652140"/>
                <a:ext cx="0" cy="28800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 name="Rectangle 46">
              <a:extLst>
                <a:ext uri="{FF2B5EF4-FFF2-40B4-BE49-F238E27FC236}">
                  <a16:creationId xmlns:a16="http://schemas.microsoft.com/office/drawing/2014/main" id="{6091622A-6E05-2912-75CE-E6EA6551B336}"/>
                </a:ext>
              </a:extLst>
            </p:cNvPr>
            <p:cNvSpPr>
              <a:spLocks noChangeArrowheads="1"/>
            </p:cNvSpPr>
            <p:nvPr/>
          </p:nvSpPr>
          <p:spPr bwMode="auto">
            <a:xfrm>
              <a:off x="2703496" y="3398129"/>
              <a:ext cx="1279524" cy="1204957"/>
            </a:xfrm>
            <a:prstGeom prst="rect">
              <a:avLst/>
            </a:prstGeom>
            <a:solidFill>
              <a:srgbClr val="B9E8F5"/>
            </a:solidFill>
            <a:ln>
              <a:solidFill>
                <a:schemeClr val="bg1"/>
              </a:solid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Rectangle 47">
              <a:extLst>
                <a:ext uri="{FF2B5EF4-FFF2-40B4-BE49-F238E27FC236}">
                  <a16:creationId xmlns:a16="http://schemas.microsoft.com/office/drawing/2014/main" id="{1BDCE322-B9D9-339D-338B-441ED88EAE5F}"/>
                </a:ext>
              </a:extLst>
            </p:cNvPr>
            <p:cNvSpPr>
              <a:spLocks noChangeArrowheads="1"/>
            </p:cNvSpPr>
            <p:nvPr/>
          </p:nvSpPr>
          <p:spPr bwMode="auto">
            <a:xfrm>
              <a:off x="5743855" y="4519011"/>
              <a:ext cx="1287791" cy="82296"/>
            </a:xfrm>
            <a:prstGeom prst="rect">
              <a:avLst/>
            </a:prstGeom>
            <a:solidFill>
              <a:srgbClr val="FFD597"/>
            </a:solidFill>
            <a:ln>
              <a:solidFill>
                <a:schemeClr val="bg1"/>
              </a:solid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2A71EA3A-D127-164D-32AB-A79BE2D354DB}"/>
                </a:ext>
              </a:extLst>
            </p:cNvPr>
            <p:cNvSpPr txBox="1"/>
            <p:nvPr/>
          </p:nvSpPr>
          <p:spPr>
            <a:xfrm>
              <a:off x="7271838" y="4303962"/>
              <a:ext cx="986231" cy="30777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0.4% ypT0</a:t>
              </a:r>
            </a:p>
          </p:txBody>
        </p:sp>
        <p:cxnSp>
          <p:nvCxnSpPr>
            <p:cNvPr id="26" name="Straight Connector 25">
              <a:extLst>
                <a:ext uri="{FF2B5EF4-FFF2-40B4-BE49-F238E27FC236}">
                  <a16:creationId xmlns:a16="http://schemas.microsoft.com/office/drawing/2014/main" id="{EE9CB06A-529E-E0EA-A66D-746A071D2173}"/>
                </a:ext>
              </a:extLst>
            </p:cNvPr>
            <p:cNvCxnSpPr>
              <a:cxnSpLocks/>
              <a:stCxn id="27" idx="3"/>
              <a:endCxn id="38" idx="1"/>
            </p:cNvCxnSpPr>
            <p:nvPr/>
          </p:nvCxnSpPr>
          <p:spPr>
            <a:xfrm flipV="1">
              <a:off x="7031646" y="4457851"/>
              <a:ext cx="240192" cy="102308"/>
            </a:xfrm>
            <a:prstGeom prst="line">
              <a:avLst/>
            </a:prstGeom>
            <a:ln w="12700">
              <a:solidFill>
                <a:schemeClr val="tx1"/>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sp>
          <p:nvSpPr>
            <p:cNvPr id="41" name="TextBox 40">
              <a:extLst>
                <a:ext uri="{FF2B5EF4-FFF2-40B4-BE49-F238E27FC236}">
                  <a16:creationId xmlns:a16="http://schemas.microsoft.com/office/drawing/2014/main" id="{3F87D448-CC68-1103-D09F-A346C737EA32}"/>
                </a:ext>
              </a:extLst>
            </p:cNvPr>
            <p:cNvSpPr txBox="1"/>
            <p:nvPr/>
          </p:nvSpPr>
          <p:spPr>
            <a:xfrm>
              <a:off x="4162787" y="3709828"/>
              <a:ext cx="986231" cy="30777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5.1% ypT0</a:t>
              </a:r>
            </a:p>
          </p:txBody>
        </p:sp>
        <p:cxnSp>
          <p:nvCxnSpPr>
            <p:cNvPr id="43" name="Straight Connector 42">
              <a:extLst>
                <a:ext uri="{FF2B5EF4-FFF2-40B4-BE49-F238E27FC236}">
                  <a16:creationId xmlns:a16="http://schemas.microsoft.com/office/drawing/2014/main" id="{31BEA285-20AD-D264-EE23-5EE17C58FB9D}"/>
                </a:ext>
              </a:extLst>
            </p:cNvPr>
            <p:cNvCxnSpPr>
              <a:cxnSpLocks/>
            </p:cNvCxnSpPr>
            <p:nvPr/>
          </p:nvCxnSpPr>
          <p:spPr>
            <a:xfrm flipV="1">
              <a:off x="3991540" y="3862548"/>
              <a:ext cx="190737" cy="26184"/>
            </a:xfrm>
            <a:prstGeom prst="line">
              <a:avLst/>
            </a:prstGeom>
            <a:ln w="12700">
              <a:solidFill>
                <a:schemeClr val="tx1"/>
              </a:solidFill>
              <a:headEnd type="none" w="med" len="med"/>
              <a:tailEnd type="none" w="med" len="med"/>
            </a:ln>
          </p:spPr>
          <p:style>
            <a:lnRef idx="1">
              <a:schemeClr val="accent4"/>
            </a:lnRef>
            <a:fillRef idx="0">
              <a:schemeClr val="accent4"/>
            </a:fillRef>
            <a:effectRef idx="0">
              <a:schemeClr val="accent4"/>
            </a:effectRef>
            <a:fontRef idx="minor">
              <a:schemeClr val="tx1"/>
            </a:fontRef>
          </p:style>
        </p:cxnSp>
      </p:grpSp>
      <p:sp>
        <p:nvSpPr>
          <p:cNvPr id="9" name="TextBox 8">
            <a:extLst>
              <a:ext uri="{FF2B5EF4-FFF2-40B4-BE49-F238E27FC236}">
                <a16:creationId xmlns:a16="http://schemas.microsoft.com/office/drawing/2014/main" id="{CA4C43CF-C97C-CFC9-385E-93EB1B958D93}"/>
              </a:ext>
            </a:extLst>
          </p:cNvPr>
          <p:cNvSpPr txBox="1"/>
          <p:nvPr/>
        </p:nvSpPr>
        <p:spPr>
          <a:xfrm>
            <a:off x="10363201" y="23972"/>
            <a:ext cx="1828800" cy="276999"/>
          </a:xfrm>
          <a:prstGeom prst="rect">
            <a:avLst/>
          </a:prstGeom>
          <a:solidFill>
            <a:schemeClr val="accent1">
              <a:lumMod val="60000"/>
              <a:lumOff val="40000"/>
            </a:schemeClr>
          </a:solid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PRIMARY END POINT</a:t>
            </a:r>
          </a:p>
        </p:txBody>
      </p:sp>
      <p:sp>
        <p:nvSpPr>
          <p:cNvPr id="21" name="Text Placeholder 8">
            <a:extLst>
              <a:ext uri="{FF2B5EF4-FFF2-40B4-BE49-F238E27FC236}">
                <a16:creationId xmlns:a16="http://schemas.microsoft.com/office/drawing/2014/main" id="{43EC2101-4682-E3F8-E25F-3EF791EA7F92}"/>
              </a:ext>
            </a:extLst>
          </p:cNvPr>
          <p:cNvSpPr txBox="1">
            <a:spLocks/>
          </p:cNvSpPr>
          <p:nvPr/>
        </p:nvSpPr>
        <p:spPr>
          <a:xfrm>
            <a:off x="3294185" y="6471137"/>
            <a:ext cx="5882379" cy="153888"/>
          </a:xfrm>
          <a:prstGeom prst="rect">
            <a:avLst/>
          </a:prstGeom>
        </p:spPr>
        <p:txBody>
          <a:bodyPr vert="horz" wrap="square" lIns="0" tIns="0" rIns="0" bIns="0" rtlCol="0" anchor="t">
            <a:spAutoFit/>
          </a:bodyPr>
          <a:lstStyle>
            <a:lvl1pPr marL="342900" indent="-342900" algn="l" defTabSz="914400" rtl="0" eaLnBrk="1" latinLnBrk="0" hangingPunct="1">
              <a:lnSpc>
                <a:spcPct val="100000"/>
              </a:lnSpc>
              <a:spcBef>
                <a:spcPts val="1000"/>
              </a:spcBef>
              <a:buClr>
                <a:schemeClr val="bg1"/>
              </a:buClr>
              <a:buFont typeface="Arial" panose="020B0604020202020204" pitchFamily="34" charset="0"/>
              <a:buNone/>
              <a:defRPr lang="en-GB" sz="2400" b="1" kern="1200" dirty="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bg1"/>
              </a:buClr>
              <a:buFont typeface="Wingdings" panose="05000000000000000000" pitchFamily="2" charset="2"/>
              <a:buChar char="§"/>
              <a:defRPr lang="en-US" sz="2400" kern="1200" dirty="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bg1"/>
              </a:buClr>
              <a:buFont typeface="Courier New" panose="02070309020205020404" pitchFamily="49" charset="0"/>
              <a:buChar char="o"/>
              <a:defRPr lang="en-US" sz="1800" kern="1200" dirty="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bg1"/>
              </a:buClr>
              <a:buFont typeface="Arial" panose="020B0604020202020204" pitchFamily="34" charset="0"/>
              <a:buChar char="•"/>
              <a:defRPr lang="en-US" sz="1800" kern="1200" dirty="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bg1"/>
              </a:buClr>
              <a:buFont typeface="Arial" panose="020B0604020202020204" pitchFamily="34" charset="0"/>
              <a:buChar char="•"/>
              <a:defRPr lang="en-US" sz="1800" kern="1200" dirty="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1000"/>
              </a:spcAft>
              <a:buClr>
                <a:prstClr val="white"/>
              </a:buClr>
              <a:buSzPct val="100000"/>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Taplin ME et al. ASCO 2026;Abstract LBA1</a:t>
            </a:r>
          </a:p>
        </p:txBody>
      </p:sp>
    </p:spTree>
    <p:extLst>
      <p:ext uri="{BB962C8B-B14F-4D97-AF65-F5344CB8AC3E}">
        <p14:creationId xmlns:p14="http://schemas.microsoft.com/office/powerpoint/2010/main" val="33535356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1BBF0-ABB5-DDE6-DCF1-2EAA0B9C7C5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B328839-55E9-33AD-7898-5D2051CFC3B8}"/>
              </a:ext>
            </a:extLst>
          </p:cNvPr>
          <p:cNvSpPr>
            <a:spLocks noGrp="1"/>
          </p:cNvSpPr>
          <p:nvPr>
            <p:ph type="title"/>
          </p:nvPr>
        </p:nvSpPr>
        <p:spPr>
          <a:xfrm>
            <a:off x="845839" y="50588"/>
            <a:ext cx="9971387" cy="959463"/>
          </a:xfrm>
        </p:spPr>
        <p:txBody>
          <a:bodyPr>
            <a:normAutofit fontScale="90000"/>
          </a:bodyPr>
          <a:lstStyle/>
          <a:p>
            <a:r>
              <a:rPr lang="en-US" sz="3200" dirty="0"/>
              <a:t>Dual Primary End Point Met: </a:t>
            </a:r>
            <a:br>
              <a:rPr lang="en-US" sz="3200" dirty="0"/>
            </a:br>
            <a:r>
              <a:rPr lang="en-US" sz="3200" dirty="0"/>
              <a:t>MFS by Conventional or PSMA-PET Imaging</a:t>
            </a:r>
            <a:endParaRPr lang="en-US" sz="3200" strike="sngStrike" dirty="0"/>
          </a:p>
        </p:txBody>
      </p:sp>
      <p:sp>
        <p:nvSpPr>
          <p:cNvPr id="9" name="Footer Placeholder 6">
            <a:extLst>
              <a:ext uri="{FF2B5EF4-FFF2-40B4-BE49-F238E27FC236}">
                <a16:creationId xmlns:a16="http://schemas.microsoft.com/office/drawing/2014/main" id="{16439205-2A72-D679-1881-7745916C3756}"/>
              </a:ext>
            </a:extLst>
          </p:cNvPr>
          <p:cNvSpPr txBox="1">
            <a:spLocks/>
          </p:cNvSpPr>
          <p:nvPr/>
        </p:nvSpPr>
        <p:spPr>
          <a:xfrm>
            <a:off x="457200" y="5819305"/>
            <a:ext cx="11183242" cy="369332"/>
          </a:xfrm>
          <a:prstGeom prst="rect">
            <a:avLst/>
          </a:prstGeom>
        </p:spPr>
        <p:txBody>
          <a:bodyPr vert="horz" wrap="square" lIns="0" tIns="0" rIns="0" bIns="0" rtlCol="0" anchor="b" anchorCtr="0">
            <a:spAutoFit/>
          </a:bodyPr>
          <a:lstStyle>
            <a:defPPr>
              <a:defRPr lang="en-US"/>
            </a:defPPr>
            <a:lvl1pPr marL="0" algn="l" defTabSz="914400" rtl="0" eaLnBrk="1" latinLnBrk="0" hangingPunct="1">
              <a:lnSpc>
                <a:spcPct val="110000"/>
              </a:lnSpc>
              <a:spcBef>
                <a:spcPts val="600"/>
              </a:spcBef>
              <a:spcAft>
                <a:spcPts val="600"/>
              </a:spcAft>
              <a:defRPr sz="8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30000" noProof="0" dirty="0">
              <a:ln>
                <a:noFill/>
              </a:ln>
              <a:solidFill>
                <a:prstClr val="white"/>
              </a:solidFill>
              <a:effectLst/>
              <a:uLnTx/>
              <a:uFillTx/>
              <a:latin typeface="Calibri Light"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30000" noProof="0" dirty="0">
                <a:ln>
                  <a:noFill/>
                </a:ln>
                <a:solidFill>
                  <a:prstClr val="white"/>
                </a:solidFill>
                <a:effectLst/>
                <a:uLnTx/>
                <a:uFillTx/>
                <a:latin typeface="Calibri Light" panose="020F0302020204030204"/>
                <a:ea typeface="+mn-ea"/>
                <a:cs typeface="+mn-cs"/>
              </a:rPr>
              <a:t>a</a:t>
            </a:r>
            <a:r>
              <a:rPr kumimoji="0" lang="en-US" sz="900" b="0" i="0" u="none" strike="noStrike" kern="1200" cap="none" spc="0" normalizeH="0" baseline="0" noProof="0" dirty="0">
                <a:ln>
                  <a:noFill/>
                </a:ln>
                <a:solidFill>
                  <a:prstClr val="white"/>
                </a:solidFill>
                <a:effectLst/>
                <a:uLnTx/>
                <a:uFillTx/>
                <a:latin typeface="Calibri Light" panose="020F0302020204030204"/>
                <a:ea typeface="+mn-ea"/>
                <a:cs typeface="+mn-cs"/>
              </a:rPr>
              <a:t>Hazard ratio (HR) is from stratified proportional hazards model. HR &lt;1 favors APA + ADT.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30000" noProof="0" dirty="0">
                <a:ln>
                  <a:noFill/>
                </a:ln>
                <a:solidFill>
                  <a:prstClr val="white"/>
                </a:solidFill>
                <a:effectLst/>
                <a:uLnTx/>
                <a:uFillTx/>
                <a:latin typeface="Calibri Light" panose="020F0302020204030204"/>
                <a:ea typeface="+mn-ea"/>
                <a:cs typeface="+mn-cs"/>
              </a:rPr>
              <a:t>b</a:t>
            </a:r>
            <a:r>
              <a:rPr kumimoji="0" lang="en-US" sz="900" b="0" i="0" u="none" strike="noStrike" kern="1200" cap="none" spc="0" normalizeH="0" baseline="0" noProof="0" dirty="0">
                <a:ln>
                  <a:noFill/>
                </a:ln>
                <a:solidFill>
                  <a:prstClr val="white"/>
                </a:solidFill>
                <a:effectLst/>
                <a:uLnTx/>
                <a:uFillTx/>
                <a:latin typeface="Calibri Light" panose="020F0302020204030204"/>
                <a:ea typeface="+mn-ea"/>
                <a:cs typeface="+mn-cs"/>
              </a:rPr>
              <a:t>p Value is from a log-rank test stratified by Gleason score (7, ≥8), nodal status (N0, N1), geographic region (North America, Europe, and rest of the world</a:t>
            </a:r>
            <a:r>
              <a:rPr kumimoji="0" lang="en-US" sz="900" b="0" i="0" u="none" strike="noStrike" kern="1200" cap="none" spc="0" normalizeH="0" baseline="0" noProof="0" dirty="0">
                <a:ln>
                  <a:noFill/>
                </a:ln>
                <a:solidFill>
                  <a:prstClr val="black"/>
                </a:solidFill>
                <a:effectLst/>
                <a:uLnTx/>
                <a:uFillTx/>
                <a:latin typeface="Calibri Light" panose="020F0302020204030204"/>
                <a:ea typeface="+mn-ea"/>
                <a:cs typeface="+mn-cs"/>
              </a:rPr>
              <a:t>).</a:t>
            </a:r>
          </a:p>
        </p:txBody>
      </p:sp>
      <p:sp>
        <p:nvSpPr>
          <p:cNvPr id="32" name="TextBox 31">
            <a:extLst>
              <a:ext uri="{FF2B5EF4-FFF2-40B4-BE49-F238E27FC236}">
                <a16:creationId xmlns:a16="http://schemas.microsoft.com/office/drawing/2014/main" id="{AEF3A477-276C-AD9A-4621-373B3E10EFE4}"/>
              </a:ext>
            </a:extLst>
          </p:cNvPr>
          <p:cNvSpPr txBox="1"/>
          <p:nvPr/>
        </p:nvSpPr>
        <p:spPr>
          <a:xfrm>
            <a:off x="9287720" y="3815221"/>
            <a:ext cx="2627076" cy="14875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200"/>
              </a:spcBef>
              <a:spcAft>
                <a:spcPts val="20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Investigator-assessed</a:t>
            </a:r>
          </a:p>
          <a:p>
            <a:pPr marL="0" marR="0" lvl="0" indent="0" algn="l" defTabSz="457200" rtl="0" eaLnBrk="1" fontAlgn="auto" latinLnBrk="0" hangingPunct="1">
              <a:lnSpc>
                <a:spcPct val="100000"/>
              </a:lnSpc>
              <a:spcBef>
                <a:spcPts val="200"/>
              </a:spcBef>
              <a:spcAft>
                <a:spcPts val="20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MFS was consistent</a:t>
            </a:r>
          </a:p>
          <a:p>
            <a:pPr marL="171450" marR="0" lvl="0" indent="0" algn="l" defTabSz="457200" rtl="0" eaLnBrk="1" fontAlgn="auto" latinLnBrk="0" hangingPunct="1">
              <a:lnSpc>
                <a:spcPct val="100000"/>
              </a:lnSpc>
              <a:spcBef>
                <a:spcPts val="200"/>
              </a:spcBef>
              <a:spcAft>
                <a:spcPts val="20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HR, 0.74; </a:t>
            </a:r>
            <a:b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95% CI, 0.62-0.87;</a:t>
            </a:r>
            <a:b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p</a:t>
            </a:r>
            <a:r>
              <a:rPr kumimoji="0" lang="en-US" sz="1600" b="0" i="1"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0.0004</a:t>
            </a: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111" name="Rectangle 1692">
            <a:extLst>
              <a:ext uri="{FF2B5EF4-FFF2-40B4-BE49-F238E27FC236}">
                <a16:creationId xmlns:a16="http://schemas.microsoft.com/office/drawing/2014/main" id="{C156BC60-4BBF-F02A-95EB-AF53E16E388A}"/>
              </a:ext>
            </a:extLst>
          </p:cNvPr>
          <p:cNvSpPr>
            <a:spLocks noChangeArrowheads="1"/>
          </p:cNvSpPr>
          <p:nvPr/>
        </p:nvSpPr>
        <p:spPr bwMode="auto">
          <a:xfrm>
            <a:off x="1259139" y="5010733"/>
            <a:ext cx="338566" cy="170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rgbClr val="59CBE8"/>
                </a:solidFill>
                <a:effectLst/>
                <a:uLnTx/>
                <a:uFillTx/>
                <a:latin typeface="Calibri Light" panose="020F0302020204030204"/>
                <a:ea typeface="+mn-ea"/>
                <a:cs typeface="+mn-cs"/>
              </a:rPr>
              <a:t>1057</a:t>
            </a:r>
          </a:p>
        </p:txBody>
      </p:sp>
      <p:sp>
        <p:nvSpPr>
          <p:cNvPr id="112" name="Rectangle 1693">
            <a:extLst>
              <a:ext uri="{FF2B5EF4-FFF2-40B4-BE49-F238E27FC236}">
                <a16:creationId xmlns:a16="http://schemas.microsoft.com/office/drawing/2014/main" id="{5934C7D0-ED87-149E-A02A-55AB75FEF57D}"/>
              </a:ext>
            </a:extLst>
          </p:cNvPr>
          <p:cNvSpPr>
            <a:spLocks noChangeArrowheads="1"/>
          </p:cNvSpPr>
          <p:nvPr/>
        </p:nvSpPr>
        <p:spPr bwMode="auto">
          <a:xfrm>
            <a:off x="2377920" y="5010733"/>
            <a:ext cx="253923" cy="170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rgbClr val="59CBE8"/>
                </a:solidFill>
                <a:effectLst/>
                <a:uLnTx/>
                <a:uFillTx/>
                <a:latin typeface="Calibri Light" panose="020F0302020204030204"/>
                <a:ea typeface="+mn-ea"/>
                <a:cs typeface="+mn-cs"/>
              </a:rPr>
              <a:t>992</a:t>
            </a:r>
          </a:p>
        </p:txBody>
      </p:sp>
      <p:sp>
        <p:nvSpPr>
          <p:cNvPr id="113" name="Rectangle 1694">
            <a:extLst>
              <a:ext uri="{FF2B5EF4-FFF2-40B4-BE49-F238E27FC236}">
                <a16:creationId xmlns:a16="http://schemas.microsoft.com/office/drawing/2014/main" id="{ACCD978C-EE1E-9885-0EB1-FCE53C000E8B}"/>
              </a:ext>
            </a:extLst>
          </p:cNvPr>
          <p:cNvSpPr>
            <a:spLocks noChangeArrowheads="1"/>
          </p:cNvSpPr>
          <p:nvPr/>
        </p:nvSpPr>
        <p:spPr bwMode="auto">
          <a:xfrm>
            <a:off x="3491885" y="5010733"/>
            <a:ext cx="253923" cy="170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rgbClr val="59CBE8"/>
                </a:solidFill>
                <a:effectLst/>
                <a:uLnTx/>
                <a:uFillTx/>
                <a:latin typeface="Calibri Light" panose="020F0302020204030204"/>
                <a:ea typeface="+mn-ea"/>
                <a:cs typeface="+mn-cs"/>
              </a:rPr>
              <a:t>922</a:t>
            </a:r>
          </a:p>
        </p:txBody>
      </p:sp>
      <p:sp>
        <p:nvSpPr>
          <p:cNvPr id="114" name="Rectangle 1695">
            <a:extLst>
              <a:ext uri="{FF2B5EF4-FFF2-40B4-BE49-F238E27FC236}">
                <a16:creationId xmlns:a16="http://schemas.microsoft.com/office/drawing/2014/main" id="{2A9FAA8E-B525-FBE9-1311-AFEB8D85B92B}"/>
              </a:ext>
            </a:extLst>
          </p:cNvPr>
          <p:cNvSpPr>
            <a:spLocks noChangeArrowheads="1"/>
          </p:cNvSpPr>
          <p:nvPr/>
        </p:nvSpPr>
        <p:spPr bwMode="auto">
          <a:xfrm>
            <a:off x="4598793" y="5010733"/>
            <a:ext cx="253923" cy="170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rgbClr val="59CBE8"/>
                </a:solidFill>
                <a:effectLst/>
                <a:uLnTx/>
                <a:uFillTx/>
                <a:latin typeface="Calibri Light" panose="020F0302020204030204"/>
                <a:ea typeface="+mn-ea"/>
                <a:cs typeface="+mn-cs"/>
              </a:rPr>
              <a:t>837</a:t>
            </a:r>
          </a:p>
        </p:txBody>
      </p:sp>
      <p:sp>
        <p:nvSpPr>
          <p:cNvPr id="115" name="Rectangle 1696">
            <a:extLst>
              <a:ext uri="{FF2B5EF4-FFF2-40B4-BE49-F238E27FC236}">
                <a16:creationId xmlns:a16="http://schemas.microsoft.com/office/drawing/2014/main" id="{B30F55B4-06AD-022A-C791-E9A03FF28A38}"/>
              </a:ext>
            </a:extLst>
          </p:cNvPr>
          <p:cNvSpPr>
            <a:spLocks noChangeArrowheads="1"/>
          </p:cNvSpPr>
          <p:nvPr/>
        </p:nvSpPr>
        <p:spPr bwMode="auto">
          <a:xfrm>
            <a:off x="5693982" y="5010733"/>
            <a:ext cx="253924" cy="170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rgbClr val="59CBE8"/>
                </a:solidFill>
                <a:effectLst/>
                <a:uLnTx/>
                <a:uFillTx/>
                <a:latin typeface="Calibri Light" panose="020F0302020204030204"/>
                <a:ea typeface="+mn-ea"/>
                <a:cs typeface="+mn-cs"/>
              </a:rPr>
              <a:t>659</a:t>
            </a:r>
          </a:p>
        </p:txBody>
      </p:sp>
      <p:sp>
        <p:nvSpPr>
          <p:cNvPr id="116" name="Rectangle 1697">
            <a:extLst>
              <a:ext uri="{FF2B5EF4-FFF2-40B4-BE49-F238E27FC236}">
                <a16:creationId xmlns:a16="http://schemas.microsoft.com/office/drawing/2014/main" id="{9F91985C-E214-625C-0150-554F1C054069}"/>
              </a:ext>
            </a:extLst>
          </p:cNvPr>
          <p:cNvSpPr>
            <a:spLocks noChangeArrowheads="1"/>
          </p:cNvSpPr>
          <p:nvPr/>
        </p:nvSpPr>
        <p:spPr bwMode="auto">
          <a:xfrm>
            <a:off x="6792297" y="5010733"/>
            <a:ext cx="253924" cy="170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rgbClr val="59CBE8"/>
                </a:solidFill>
                <a:effectLst/>
                <a:uLnTx/>
                <a:uFillTx/>
                <a:latin typeface="Calibri Light" panose="020F0302020204030204"/>
                <a:ea typeface="+mn-ea"/>
                <a:cs typeface="+mn-cs"/>
              </a:rPr>
              <a:t>382</a:t>
            </a:r>
          </a:p>
        </p:txBody>
      </p:sp>
      <p:sp>
        <p:nvSpPr>
          <p:cNvPr id="117" name="Rectangle 1698">
            <a:extLst>
              <a:ext uri="{FF2B5EF4-FFF2-40B4-BE49-F238E27FC236}">
                <a16:creationId xmlns:a16="http://schemas.microsoft.com/office/drawing/2014/main" id="{AEE3FD67-A0A5-FF30-557B-E914F7776A7D}"/>
              </a:ext>
            </a:extLst>
          </p:cNvPr>
          <p:cNvSpPr>
            <a:spLocks noChangeArrowheads="1"/>
          </p:cNvSpPr>
          <p:nvPr/>
        </p:nvSpPr>
        <p:spPr bwMode="auto">
          <a:xfrm>
            <a:off x="7936065" y="5010733"/>
            <a:ext cx="169282" cy="170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rgbClr val="59CBE8"/>
                </a:solidFill>
                <a:effectLst/>
                <a:uLnTx/>
                <a:uFillTx/>
                <a:latin typeface="Calibri Light" panose="020F0302020204030204"/>
                <a:ea typeface="+mn-ea"/>
                <a:cs typeface="+mn-cs"/>
              </a:rPr>
              <a:t>62</a:t>
            </a:r>
          </a:p>
        </p:txBody>
      </p:sp>
      <p:sp>
        <p:nvSpPr>
          <p:cNvPr id="118" name="Rectangle 1699">
            <a:extLst>
              <a:ext uri="{FF2B5EF4-FFF2-40B4-BE49-F238E27FC236}">
                <a16:creationId xmlns:a16="http://schemas.microsoft.com/office/drawing/2014/main" id="{B6A22633-BD1A-B197-3E8B-56C2A27B389D}"/>
              </a:ext>
            </a:extLst>
          </p:cNvPr>
          <p:cNvSpPr>
            <a:spLocks noChangeArrowheads="1"/>
          </p:cNvSpPr>
          <p:nvPr/>
        </p:nvSpPr>
        <p:spPr bwMode="auto">
          <a:xfrm>
            <a:off x="9074420" y="5010733"/>
            <a:ext cx="84642" cy="170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rgbClr val="59CBE8"/>
                </a:solidFill>
                <a:effectLst/>
                <a:uLnTx/>
                <a:uFillTx/>
                <a:latin typeface="Calibri Light" panose="020F0302020204030204"/>
                <a:ea typeface="+mn-ea"/>
                <a:cs typeface="+mn-cs"/>
              </a:rPr>
              <a:t>0</a:t>
            </a:r>
          </a:p>
        </p:txBody>
      </p:sp>
      <p:sp>
        <p:nvSpPr>
          <p:cNvPr id="119" name="Rectangle 1700">
            <a:extLst>
              <a:ext uri="{FF2B5EF4-FFF2-40B4-BE49-F238E27FC236}">
                <a16:creationId xmlns:a16="http://schemas.microsoft.com/office/drawing/2014/main" id="{99BA2076-968E-532E-1ECE-E36FFF822008}"/>
              </a:ext>
            </a:extLst>
          </p:cNvPr>
          <p:cNvSpPr>
            <a:spLocks noChangeArrowheads="1"/>
          </p:cNvSpPr>
          <p:nvPr/>
        </p:nvSpPr>
        <p:spPr bwMode="auto">
          <a:xfrm>
            <a:off x="1258341" y="5190538"/>
            <a:ext cx="340162" cy="170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rgbClr val="FFB648"/>
                </a:solidFill>
                <a:effectLst/>
                <a:uLnTx/>
                <a:uFillTx/>
                <a:latin typeface="Calibri Light" panose="020F0302020204030204"/>
                <a:ea typeface="+mn-ea"/>
                <a:cs typeface="+mn-cs"/>
              </a:rPr>
              <a:t>1052</a:t>
            </a:r>
          </a:p>
        </p:txBody>
      </p:sp>
      <p:sp>
        <p:nvSpPr>
          <p:cNvPr id="120" name="Rectangle 1701">
            <a:extLst>
              <a:ext uri="{FF2B5EF4-FFF2-40B4-BE49-F238E27FC236}">
                <a16:creationId xmlns:a16="http://schemas.microsoft.com/office/drawing/2014/main" id="{1836CA3A-B706-CB5B-65ED-F4EBB52A3835}"/>
              </a:ext>
            </a:extLst>
          </p:cNvPr>
          <p:cNvSpPr>
            <a:spLocks noChangeArrowheads="1"/>
          </p:cNvSpPr>
          <p:nvPr/>
        </p:nvSpPr>
        <p:spPr bwMode="auto">
          <a:xfrm>
            <a:off x="2335600" y="5190538"/>
            <a:ext cx="338565" cy="170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rgbClr val="FFB648"/>
                </a:solidFill>
                <a:effectLst/>
                <a:uLnTx/>
                <a:uFillTx/>
                <a:latin typeface="Calibri Light" panose="020F0302020204030204"/>
                <a:ea typeface="+mn-ea"/>
                <a:cs typeface="+mn-cs"/>
              </a:rPr>
              <a:t>1000</a:t>
            </a:r>
          </a:p>
        </p:txBody>
      </p:sp>
      <p:sp>
        <p:nvSpPr>
          <p:cNvPr id="121" name="Rectangle 1702">
            <a:extLst>
              <a:ext uri="{FF2B5EF4-FFF2-40B4-BE49-F238E27FC236}">
                <a16:creationId xmlns:a16="http://schemas.microsoft.com/office/drawing/2014/main" id="{7D44C45F-F623-88FD-F752-C846FE8113C1}"/>
              </a:ext>
            </a:extLst>
          </p:cNvPr>
          <p:cNvSpPr>
            <a:spLocks noChangeArrowheads="1"/>
          </p:cNvSpPr>
          <p:nvPr/>
        </p:nvSpPr>
        <p:spPr bwMode="auto">
          <a:xfrm>
            <a:off x="3491885" y="5190538"/>
            <a:ext cx="253924" cy="170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rgbClr val="FFB648"/>
                </a:solidFill>
                <a:effectLst/>
                <a:uLnTx/>
                <a:uFillTx/>
                <a:latin typeface="Calibri Light" panose="020F0302020204030204"/>
                <a:ea typeface="+mn-ea"/>
                <a:cs typeface="+mn-cs"/>
              </a:rPr>
              <a:t>924</a:t>
            </a:r>
          </a:p>
        </p:txBody>
      </p:sp>
      <p:sp>
        <p:nvSpPr>
          <p:cNvPr id="122" name="Rectangle 1703">
            <a:extLst>
              <a:ext uri="{FF2B5EF4-FFF2-40B4-BE49-F238E27FC236}">
                <a16:creationId xmlns:a16="http://schemas.microsoft.com/office/drawing/2014/main" id="{4D49875C-09AB-6A73-10BB-18AE4422E842}"/>
              </a:ext>
            </a:extLst>
          </p:cNvPr>
          <p:cNvSpPr>
            <a:spLocks noChangeArrowheads="1"/>
          </p:cNvSpPr>
          <p:nvPr/>
        </p:nvSpPr>
        <p:spPr bwMode="auto">
          <a:xfrm>
            <a:off x="4598792" y="5190538"/>
            <a:ext cx="253924" cy="170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rgbClr val="FFB648"/>
                </a:solidFill>
                <a:effectLst/>
                <a:uLnTx/>
                <a:uFillTx/>
                <a:latin typeface="Calibri Light" panose="020F0302020204030204"/>
                <a:ea typeface="+mn-ea"/>
                <a:cs typeface="+mn-cs"/>
              </a:rPr>
              <a:t>812</a:t>
            </a:r>
          </a:p>
        </p:txBody>
      </p:sp>
      <p:sp>
        <p:nvSpPr>
          <p:cNvPr id="123" name="Rectangle 1704">
            <a:extLst>
              <a:ext uri="{FF2B5EF4-FFF2-40B4-BE49-F238E27FC236}">
                <a16:creationId xmlns:a16="http://schemas.microsoft.com/office/drawing/2014/main" id="{0FBB2A58-8D33-FA95-F110-337720D30B5E}"/>
              </a:ext>
            </a:extLst>
          </p:cNvPr>
          <p:cNvSpPr>
            <a:spLocks noChangeArrowheads="1"/>
          </p:cNvSpPr>
          <p:nvPr/>
        </p:nvSpPr>
        <p:spPr bwMode="auto">
          <a:xfrm>
            <a:off x="5693983" y="5190538"/>
            <a:ext cx="253923" cy="170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rgbClr val="FFB648"/>
                </a:solidFill>
                <a:effectLst/>
                <a:uLnTx/>
                <a:uFillTx/>
                <a:latin typeface="Calibri Light" panose="020F0302020204030204"/>
                <a:ea typeface="+mn-ea"/>
                <a:cs typeface="+mn-cs"/>
              </a:rPr>
              <a:t>634</a:t>
            </a:r>
          </a:p>
        </p:txBody>
      </p:sp>
      <p:sp>
        <p:nvSpPr>
          <p:cNvPr id="124" name="Rectangle 1705">
            <a:extLst>
              <a:ext uri="{FF2B5EF4-FFF2-40B4-BE49-F238E27FC236}">
                <a16:creationId xmlns:a16="http://schemas.microsoft.com/office/drawing/2014/main" id="{395A44E6-26FF-9BAF-D663-6FEAD2757B18}"/>
              </a:ext>
            </a:extLst>
          </p:cNvPr>
          <p:cNvSpPr>
            <a:spLocks noChangeArrowheads="1"/>
          </p:cNvSpPr>
          <p:nvPr/>
        </p:nvSpPr>
        <p:spPr bwMode="auto">
          <a:xfrm>
            <a:off x="6792297" y="5190538"/>
            <a:ext cx="253923" cy="170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rgbClr val="FFB648"/>
                </a:solidFill>
                <a:effectLst/>
                <a:uLnTx/>
                <a:uFillTx/>
                <a:latin typeface="Calibri Light" panose="020F0302020204030204"/>
                <a:ea typeface="+mn-ea"/>
                <a:cs typeface="+mn-cs"/>
              </a:rPr>
              <a:t>385</a:t>
            </a:r>
          </a:p>
        </p:txBody>
      </p:sp>
      <p:sp>
        <p:nvSpPr>
          <p:cNvPr id="125" name="Rectangle 1706">
            <a:extLst>
              <a:ext uri="{FF2B5EF4-FFF2-40B4-BE49-F238E27FC236}">
                <a16:creationId xmlns:a16="http://schemas.microsoft.com/office/drawing/2014/main" id="{D969E475-DB56-50BF-593F-4E59FDEF9DCB}"/>
              </a:ext>
            </a:extLst>
          </p:cNvPr>
          <p:cNvSpPr>
            <a:spLocks noChangeArrowheads="1"/>
          </p:cNvSpPr>
          <p:nvPr/>
        </p:nvSpPr>
        <p:spPr bwMode="auto">
          <a:xfrm>
            <a:off x="7936065" y="5190538"/>
            <a:ext cx="169282" cy="170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rgbClr val="FFB648"/>
                </a:solidFill>
                <a:effectLst/>
                <a:uLnTx/>
                <a:uFillTx/>
                <a:latin typeface="Calibri Light" panose="020F0302020204030204"/>
                <a:ea typeface="+mn-ea"/>
                <a:cs typeface="+mn-cs"/>
              </a:rPr>
              <a:t>61</a:t>
            </a:r>
          </a:p>
        </p:txBody>
      </p:sp>
      <p:sp>
        <p:nvSpPr>
          <p:cNvPr id="126" name="Rectangle 1707">
            <a:extLst>
              <a:ext uri="{FF2B5EF4-FFF2-40B4-BE49-F238E27FC236}">
                <a16:creationId xmlns:a16="http://schemas.microsoft.com/office/drawing/2014/main" id="{5AF2B040-1D9D-586F-8952-D9BB6018C1AC}"/>
              </a:ext>
            </a:extLst>
          </p:cNvPr>
          <p:cNvSpPr>
            <a:spLocks noChangeArrowheads="1"/>
          </p:cNvSpPr>
          <p:nvPr/>
        </p:nvSpPr>
        <p:spPr bwMode="auto">
          <a:xfrm>
            <a:off x="9074420" y="5190538"/>
            <a:ext cx="84642" cy="170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rgbClr val="FFB648"/>
                </a:solidFill>
                <a:effectLst/>
                <a:uLnTx/>
                <a:uFillTx/>
                <a:latin typeface="Calibri Light" panose="020F0302020204030204"/>
                <a:ea typeface="+mn-ea"/>
                <a:cs typeface="+mn-cs"/>
              </a:rPr>
              <a:t>0</a:t>
            </a:r>
          </a:p>
        </p:txBody>
      </p:sp>
      <p:sp>
        <p:nvSpPr>
          <p:cNvPr id="56" name="Rectangle 1024">
            <a:extLst>
              <a:ext uri="{FF2B5EF4-FFF2-40B4-BE49-F238E27FC236}">
                <a16:creationId xmlns:a16="http://schemas.microsoft.com/office/drawing/2014/main" id="{12DDB163-5A74-F210-39D6-FC6A1972B514}"/>
              </a:ext>
            </a:extLst>
          </p:cNvPr>
          <p:cNvSpPr>
            <a:spLocks noChangeArrowheads="1"/>
          </p:cNvSpPr>
          <p:nvPr/>
        </p:nvSpPr>
        <p:spPr bwMode="auto">
          <a:xfrm>
            <a:off x="4264907" y="4755282"/>
            <a:ext cx="2056076"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white"/>
                </a:solidFill>
                <a:effectLst/>
                <a:uLnTx/>
                <a:uFillTx/>
                <a:latin typeface="Calibri Light" panose="020F0302020204030204"/>
                <a:ea typeface="+mn-ea"/>
                <a:cs typeface="+mn-cs"/>
              </a:rPr>
              <a:t>Months Since Randomization</a:t>
            </a:r>
            <a:endParaRPr kumimoji="0" lang="en-US" alt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53" name="Line 1025">
            <a:extLst>
              <a:ext uri="{FF2B5EF4-FFF2-40B4-BE49-F238E27FC236}">
                <a16:creationId xmlns:a16="http://schemas.microsoft.com/office/drawing/2014/main" id="{BB37210B-A190-37E6-8E93-864B30DD09D9}"/>
              </a:ext>
            </a:extLst>
          </p:cNvPr>
          <p:cNvSpPr>
            <a:spLocks noChangeShapeType="1"/>
          </p:cNvSpPr>
          <p:nvPr/>
        </p:nvSpPr>
        <p:spPr bwMode="auto">
          <a:xfrm flipV="1">
            <a:off x="1422885" y="1345211"/>
            <a:ext cx="0" cy="3094179"/>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55" name="Rectangle 1023">
            <a:extLst>
              <a:ext uri="{FF2B5EF4-FFF2-40B4-BE49-F238E27FC236}">
                <a16:creationId xmlns:a16="http://schemas.microsoft.com/office/drawing/2014/main" id="{CCFC0800-1798-5F65-193A-3FBF9CE0B284}"/>
              </a:ext>
            </a:extLst>
          </p:cNvPr>
          <p:cNvSpPr>
            <a:spLocks noChangeArrowheads="1"/>
          </p:cNvSpPr>
          <p:nvPr/>
        </p:nvSpPr>
        <p:spPr bwMode="auto">
          <a:xfrm rot="16200000">
            <a:off x="-178640" y="2789031"/>
            <a:ext cx="183351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b"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Light" panose="020F0302020204030204"/>
                <a:ea typeface="+mn-ea"/>
                <a:cs typeface="+mn-cs"/>
              </a:rPr>
              <a:t>MFS (%) Assessed by BICR</a:t>
            </a:r>
          </a:p>
        </p:txBody>
      </p:sp>
      <p:sp>
        <p:nvSpPr>
          <p:cNvPr id="57" name="Line 1026">
            <a:extLst>
              <a:ext uri="{FF2B5EF4-FFF2-40B4-BE49-F238E27FC236}">
                <a16:creationId xmlns:a16="http://schemas.microsoft.com/office/drawing/2014/main" id="{02BA85AE-396C-D05E-39E1-6197FEE0E2EA}"/>
              </a:ext>
            </a:extLst>
          </p:cNvPr>
          <p:cNvSpPr>
            <a:spLocks noChangeShapeType="1"/>
          </p:cNvSpPr>
          <p:nvPr/>
        </p:nvSpPr>
        <p:spPr bwMode="auto">
          <a:xfrm flipH="1">
            <a:off x="1427434" y="4437224"/>
            <a:ext cx="7661469" cy="0"/>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59" name="Line 1028">
            <a:extLst>
              <a:ext uri="{FF2B5EF4-FFF2-40B4-BE49-F238E27FC236}">
                <a16:creationId xmlns:a16="http://schemas.microsoft.com/office/drawing/2014/main" id="{927C64FF-C10F-1FE2-C8B6-811E5ABAF5D1}"/>
              </a:ext>
            </a:extLst>
          </p:cNvPr>
          <p:cNvSpPr>
            <a:spLocks noChangeShapeType="1"/>
          </p:cNvSpPr>
          <p:nvPr/>
        </p:nvSpPr>
        <p:spPr bwMode="auto">
          <a:xfrm flipH="1">
            <a:off x="1295500" y="1345211"/>
            <a:ext cx="127387" cy="0"/>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1" name="Line 1030">
            <a:extLst>
              <a:ext uri="{FF2B5EF4-FFF2-40B4-BE49-F238E27FC236}">
                <a16:creationId xmlns:a16="http://schemas.microsoft.com/office/drawing/2014/main" id="{16BD7822-1050-14C2-5399-71BA61BAC5CD}"/>
              </a:ext>
            </a:extLst>
          </p:cNvPr>
          <p:cNvSpPr>
            <a:spLocks noChangeShapeType="1"/>
          </p:cNvSpPr>
          <p:nvPr/>
        </p:nvSpPr>
        <p:spPr bwMode="auto">
          <a:xfrm flipH="1">
            <a:off x="1295500" y="1963705"/>
            <a:ext cx="127387" cy="0"/>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 name="Line 1032">
            <a:extLst>
              <a:ext uri="{FF2B5EF4-FFF2-40B4-BE49-F238E27FC236}">
                <a16:creationId xmlns:a16="http://schemas.microsoft.com/office/drawing/2014/main" id="{6E64F8B1-F423-CCF4-AB61-6B5599BF5DF8}"/>
              </a:ext>
            </a:extLst>
          </p:cNvPr>
          <p:cNvSpPr>
            <a:spLocks noChangeShapeType="1"/>
          </p:cNvSpPr>
          <p:nvPr/>
        </p:nvSpPr>
        <p:spPr bwMode="auto">
          <a:xfrm flipH="1">
            <a:off x="1295500" y="2582199"/>
            <a:ext cx="127387" cy="0"/>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80" name="Line 1034">
            <a:extLst>
              <a:ext uri="{FF2B5EF4-FFF2-40B4-BE49-F238E27FC236}">
                <a16:creationId xmlns:a16="http://schemas.microsoft.com/office/drawing/2014/main" id="{2327D14A-5C5B-C461-A083-474755F640AF}"/>
              </a:ext>
            </a:extLst>
          </p:cNvPr>
          <p:cNvSpPr>
            <a:spLocks noChangeShapeType="1"/>
          </p:cNvSpPr>
          <p:nvPr/>
        </p:nvSpPr>
        <p:spPr bwMode="auto">
          <a:xfrm flipH="1">
            <a:off x="1295500" y="3200693"/>
            <a:ext cx="127387" cy="0"/>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82" name="Line 1036">
            <a:extLst>
              <a:ext uri="{FF2B5EF4-FFF2-40B4-BE49-F238E27FC236}">
                <a16:creationId xmlns:a16="http://schemas.microsoft.com/office/drawing/2014/main" id="{F17536AE-2A06-A817-702F-9AF54BD0E5AA}"/>
              </a:ext>
            </a:extLst>
          </p:cNvPr>
          <p:cNvSpPr>
            <a:spLocks noChangeShapeType="1"/>
          </p:cNvSpPr>
          <p:nvPr/>
        </p:nvSpPr>
        <p:spPr bwMode="auto">
          <a:xfrm flipH="1">
            <a:off x="1295500" y="3819187"/>
            <a:ext cx="127387" cy="0"/>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301" name="Line 1078">
            <a:extLst>
              <a:ext uri="{FF2B5EF4-FFF2-40B4-BE49-F238E27FC236}">
                <a16:creationId xmlns:a16="http://schemas.microsoft.com/office/drawing/2014/main" id="{1C3FABE5-F010-A6EC-90F9-0ED438C9C04C}"/>
              </a:ext>
            </a:extLst>
          </p:cNvPr>
          <p:cNvSpPr>
            <a:spLocks noChangeShapeType="1"/>
          </p:cNvSpPr>
          <p:nvPr/>
        </p:nvSpPr>
        <p:spPr bwMode="auto">
          <a:xfrm flipV="1">
            <a:off x="6908144" y="2033666"/>
            <a:ext cx="0" cy="2401176"/>
          </a:xfrm>
          <a:prstGeom prst="line">
            <a:avLst/>
          </a:prstGeom>
          <a:noFill/>
          <a:ln w="11113">
            <a:solidFill>
              <a:schemeClr val="tx1"/>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38" name="TextBox 37">
            <a:extLst>
              <a:ext uri="{FF2B5EF4-FFF2-40B4-BE49-F238E27FC236}">
                <a16:creationId xmlns:a16="http://schemas.microsoft.com/office/drawing/2014/main" id="{6CFD1587-C308-9AF1-971A-E84C37D4127E}"/>
              </a:ext>
            </a:extLst>
          </p:cNvPr>
          <p:cNvSpPr txBox="1"/>
          <p:nvPr/>
        </p:nvSpPr>
        <p:spPr>
          <a:xfrm>
            <a:off x="4705410" y="2182550"/>
            <a:ext cx="1544748" cy="37045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B648"/>
                </a:solidFill>
                <a:effectLst/>
                <a:uLnTx/>
                <a:uFillTx/>
                <a:latin typeface="Calibri Light" panose="020F0302020204030204"/>
                <a:ea typeface="+mn-ea"/>
                <a:cs typeface="Calibri" panose="020F0502020204030204" pitchFamily="34" charset="0"/>
              </a:rPr>
              <a:t>PBO + ADT</a:t>
            </a:r>
          </a:p>
        </p:txBody>
      </p:sp>
      <p:sp>
        <p:nvSpPr>
          <p:cNvPr id="39" name="TextBox 38">
            <a:extLst>
              <a:ext uri="{FF2B5EF4-FFF2-40B4-BE49-F238E27FC236}">
                <a16:creationId xmlns:a16="http://schemas.microsoft.com/office/drawing/2014/main" id="{2DF2E970-01D5-0AB7-F04B-87A8E12CEE78}"/>
              </a:ext>
            </a:extLst>
          </p:cNvPr>
          <p:cNvSpPr txBox="1"/>
          <p:nvPr/>
        </p:nvSpPr>
        <p:spPr>
          <a:xfrm>
            <a:off x="3918805" y="1292904"/>
            <a:ext cx="2898880" cy="37045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59CBE8"/>
                </a:solidFill>
                <a:effectLst/>
                <a:uLnTx/>
                <a:uFillTx/>
                <a:latin typeface="Calibri Light" panose="020F0302020204030204"/>
                <a:ea typeface="+mn-ea"/>
                <a:cs typeface="Calibri" panose="020F0502020204030204" pitchFamily="34" charset="0"/>
              </a:rPr>
              <a:t>APA + ADT</a:t>
            </a:r>
          </a:p>
        </p:txBody>
      </p:sp>
      <p:sp>
        <p:nvSpPr>
          <p:cNvPr id="796" name="Freeform 823">
            <a:extLst>
              <a:ext uri="{FF2B5EF4-FFF2-40B4-BE49-F238E27FC236}">
                <a16:creationId xmlns:a16="http://schemas.microsoft.com/office/drawing/2014/main" id="{BB2BE96F-FEF0-2AD9-89C8-3E15A26BFC1F}"/>
              </a:ext>
            </a:extLst>
          </p:cNvPr>
          <p:cNvSpPr>
            <a:spLocks/>
          </p:cNvSpPr>
          <p:nvPr/>
        </p:nvSpPr>
        <p:spPr bwMode="auto">
          <a:xfrm>
            <a:off x="1641504" y="1328107"/>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797" name="Freeform 824">
            <a:extLst>
              <a:ext uri="{FF2B5EF4-FFF2-40B4-BE49-F238E27FC236}">
                <a16:creationId xmlns:a16="http://schemas.microsoft.com/office/drawing/2014/main" id="{5201BD2C-CEE2-DAF5-B8A4-4DA0EB618A71}"/>
              </a:ext>
            </a:extLst>
          </p:cNvPr>
          <p:cNvSpPr>
            <a:spLocks/>
          </p:cNvSpPr>
          <p:nvPr/>
        </p:nvSpPr>
        <p:spPr bwMode="auto">
          <a:xfrm>
            <a:off x="1650891" y="1328107"/>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798" name="Freeform 825">
            <a:extLst>
              <a:ext uri="{FF2B5EF4-FFF2-40B4-BE49-F238E27FC236}">
                <a16:creationId xmlns:a16="http://schemas.microsoft.com/office/drawing/2014/main" id="{7675AC95-6606-E446-0297-DDC7C09C56A8}"/>
              </a:ext>
            </a:extLst>
          </p:cNvPr>
          <p:cNvSpPr>
            <a:spLocks/>
          </p:cNvSpPr>
          <p:nvPr/>
        </p:nvSpPr>
        <p:spPr bwMode="auto">
          <a:xfrm>
            <a:off x="1650891" y="1328107"/>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799" name="Freeform 826">
            <a:extLst>
              <a:ext uri="{FF2B5EF4-FFF2-40B4-BE49-F238E27FC236}">
                <a16:creationId xmlns:a16="http://schemas.microsoft.com/office/drawing/2014/main" id="{BBD74C81-FD62-C012-7948-1FD5AD54483F}"/>
              </a:ext>
            </a:extLst>
          </p:cNvPr>
          <p:cNvSpPr>
            <a:spLocks/>
          </p:cNvSpPr>
          <p:nvPr/>
        </p:nvSpPr>
        <p:spPr bwMode="auto">
          <a:xfrm>
            <a:off x="1650891" y="1328107"/>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0" name="Freeform 827">
            <a:extLst>
              <a:ext uri="{FF2B5EF4-FFF2-40B4-BE49-F238E27FC236}">
                <a16:creationId xmlns:a16="http://schemas.microsoft.com/office/drawing/2014/main" id="{36786624-1BE9-4F80-8064-AB6B65198164}"/>
              </a:ext>
            </a:extLst>
          </p:cNvPr>
          <p:cNvSpPr>
            <a:spLocks/>
          </p:cNvSpPr>
          <p:nvPr/>
        </p:nvSpPr>
        <p:spPr bwMode="auto">
          <a:xfrm>
            <a:off x="1650891" y="1328107"/>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1" name="Freeform 828">
            <a:extLst>
              <a:ext uri="{FF2B5EF4-FFF2-40B4-BE49-F238E27FC236}">
                <a16:creationId xmlns:a16="http://schemas.microsoft.com/office/drawing/2014/main" id="{5D5171FD-D861-B973-F6B7-D389A1843541}"/>
              </a:ext>
            </a:extLst>
          </p:cNvPr>
          <p:cNvSpPr>
            <a:spLocks/>
          </p:cNvSpPr>
          <p:nvPr/>
        </p:nvSpPr>
        <p:spPr bwMode="auto">
          <a:xfrm>
            <a:off x="1650891" y="1328107"/>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2" name="Freeform 829">
            <a:extLst>
              <a:ext uri="{FF2B5EF4-FFF2-40B4-BE49-F238E27FC236}">
                <a16:creationId xmlns:a16="http://schemas.microsoft.com/office/drawing/2014/main" id="{99101284-37B5-2570-A554-C944F3C76A7E}"/>
              </a:ext>
            </a:extLst>
          </p:cNvPr>
          <p:cNvSpPr>
            <a:spLocks/>
          </p:cNvSpPr>
          <p:nvPr/>
        </p:nvSpPr>
        <p:spPr bwMode="auto">
          <a:xfrm>
            <a:off x="1650891" y="1328107"/>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3" name="Freeform 830">
            <a:extLst>
              <a:ext uri="{FF2B5EF4-FFF2-40B4-BE49-F238E27FC236}">
                <a16:creationId xmlns:a16="http://schemas.microsoft.com/office/drawing/2014/main" id="{4F3C75BA-E9CF-6304-60B8-BA1B49A5A70C}"/>
              </a:ext>
            </a:extLst>
          </p:cNvPr>
          <p:cNvSpPr>
            <a:spLocks/>
          </p:cNvSpPr>
          <p:nvPr/>
        </p:nvSpPr>
        <p:spPr bwMode="auto">
          <a:xfrm>
            <a:off x="1650891" y="1328107"/>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4" name="Freeform 831">
            <a:extLst>
              <a:ext uri="{FF2B5EF4-FFF2-40B4-BE49-F238E27FC236}">
                <a16:creationId xmlns:a16="http://schemas.microsoft.com/office/drawing/2014/main" id="{241AA549-A96A-1C7F-61EF-ACD5C7FE14A3}"/>
              </a:ext>
            </a:extLst>
          </p:cNvPr>
          <p:cNvSpPr>
            <a:spLocks/>
          </p:cNvSpPr>
          <p:nvPr/>
        </p:nvSpPr>
        <p:spPr bwMode="auto">
          <a:xfrm>
            <a:off x="1650891" y="1328107"/>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5" name="Freeform 832">
            <a:extLst>
              <a:ext uri="{FF2B5EF4-FFF2-40B4-BE49-F238E27FC236}">
                <a16:creationId xmlns:a16="http://schemas.microsoft.com/office/drawing/2014/main" id="{AD5AA6EE-1FB1-A59A-DA83-C9C3F70044A4}"/>
              </a:ext>
            </a:extLst>
          </p:cNvPr>
          <p:cNvSpPr>
            <a:spLocks/>
          </p:cNvSpPr>
          <p:nvPr/>
        </p:nvSpPr>
        <p:spPr bwMode="auto">
          <a:xfrm>
            <a:off x="1660280" y="1328107"/>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6" name="Freeform 833">
            <a:extLst>
              <a:ext uri="{FF2B5EF4-FFF2-40B4-BE49-F238E27FC236}">
                <a16:creationId xmlns:a16="http://schemas.microsoft.com/office/drawing/2014/main" id="{C352A5CA-2C99-191C-C797-5883BF429493}"/>
              </a:ext>
            </a:extLst>
          </p:cNvPr>
          <p:cNvSpPr>
            <a:spLocks/>
          </p:cNvSpPr>
          <p:nvPr/>
        </p:nvSpPr>
        <p:spPr bwMode="auto">
          <a:xfrm>
            <a:off x="1725992" y="1328107"/>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7" name="Freeform 834">
            <a:extLst>
              <a:ext uri="{FF2B5EF4-FFF2-40B4-BE49-F238E27FC236}">
                <a16:creationId xmlns:a16="http://schemas.microsoft.com/office/drawing/2014/main" id="{4DF1086B-0E33-A511-D97D-747B7F82E810}"/>
              </a:ext>
            </a:extLst>
          </p:cNvPr>
          <p:cNvSpPr>
            <a:spLocks/>
          </p:cNvSpPr>
          <p:nvPr/>
        </p:nvSpPr>
        <p:spPr bwMode="auto">
          <a:xfrm>
            <a:off x="1735379" y="1328107"/>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8" name="Freeform 835">
            <a:extLst>
              <a:ext uri="{FF2B5EF4-FFF2-40B4-BE49-F238E27FC236}">
                <a16:creationId xmlns:a16="http://schemas.microsoft.com/office/drawing/2014/main" id="{AE26FE3D-6570-9D52-BD38-234F1295AF77}"/>
              </a:ext>
            </a:extLst>
          </p:cNvPr>
          <p:cNvSpPr>
            <a:spLocks/>
          </p:cNvSpPr>
          <p:nvPr/>
        </p:nvSpPr>
        <p:spPr bwMode="auto">
          <a:xfrm>
            <a:off x="1735379" y="1328107"/>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9" name="Freeform 836">
            <a:extLst>
              <a:ext uri="{FF2B5EF4-FFF2-40B4-BE49-F238E27FC236}">
                <a16:creationId xmlns:a16="http://schemas.microsoft.com/office/drawing/2014/main" id="{1BA531DF-E654-ADDD-9B7E-93D65011F3B7}"/>
              </a:ext>
            </a:extLst>
          </p:cNvPr>
          <p:cNvSpPr>
            <a:spLocks/>
          </p:cNvSpPr>
          <p:nvPr/>
        </p:nvSpPr>
        <p:spPr bwMode="auto">
          <a:xfrm>
            <a:off x="1735379" y="1328107"/>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0" name="Freeform 837">
            <a:extLst>
              <a:ext uri="{FF2B5EF4-FFF2-40B4-BE49-F238E27FC236}">
                <a16:creationId xmlns:a16="http://schemas.microsoft.com/office/drawing/2014/main" id="{F2F108A6-7B75-072D-8CA6-C51714D4771C}"/>
              </a:ext>
            </a:extLst>
          </p:cNvPr>
          <p:cNvSpPr>
            <a:spLocks/>
          </p:cNvSpPr>
          <p:nvPr/>
        </p:nvSpPr>
        <p:spPr bwMode="auto">
          <a:xfrm>
            <a:off x="1810479" y="1335950"/>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1" name="Freeform 838">
            <a:extLst>
              <a:ext uri="{FF2B5EF4-FFF2-40B4-BE49-F238E27FC236}">
                <a16:creationId xmlns:a16="http://schemas.microsoft.com/office/drawing/2014/main" id="{107A9896-94CD-237E-2C16-973CE447F238}"/>
              </a:ext>
            </a:extLst>
          </p:cNvPr>
          <p:cNvSpPr>
            <a:spLocks/>
          </p:cNvSpPr>
          <p:nvPr/>
        </p:nvSpPr>
        <p:spPr bwMode="auto">
          <a:xfrm>
            <a:off x="1832385" y="1335950"/>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2" name="Freeform 839">
            <a:extLst>
              <a:ext uri="{FF2B5EF4-FFF2-40B4-BE49-F238E27FC236}">
                <a16:creationId xmlns:a16="http://schemas.microsoft.com/office/drawing/2014/main" id="{621604D2-9098-B404-1E91-52A98CA01DF5}"/>
              </a:ext>
            </a:extLst>
          </p:cNvPr>
          <p:cNvSpPr>
            <a:spLocks/>
          </p:cNvSpPr>
          <p:nvPr/>
        </p:nvSpPr>
        <p:spPr bwMode="auto">
          <a:xfrm>
            <a:off x="1907484" y="1335950"/>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3" name="Freeform 840">
            <a:extLst>
              <a:ext uri="{FF2B5EF4-FFF2-40B4-BE49-F238E27FC236}">
                <a16:creationId xmlns:a16="http://schemas.microsoft.com/office/drawing/2014/main" id="{0AE86862-26A5-426D-A938-EFC80A17DA8E}"/>
              </a:ext>
            </a:extLst>
          </p:cNvPr>
          <p:cNvSpPr>
            <a:spLocks/>
          </p:cNvSpPr>
          <p:nvPr/>
        </p:nvSpPr>
        <p:spPr bwMode="auto">
          <a:xfrm>
            <a:off x="1926259" y="1335950"/>
            <a:ext cx="64008" cy="64008"/>
          </a:xfrm>
          <a:custGeom>
            <a:avLst/>
            <a:gdLst>
              <a:gd name="T0" fmla="*/ 11 w 17"/>
              <a:gd name="T1" fmla="*/ 0 h 20"/>
              <a:gd name="T2" fmla="*/ 0 w 17"/>
              <a:gd name="T3" fmla="*/ 20 h 20"/>
              <a:gd name="T4" fmla="*/ 17 w 17"/>
              <a:gd name="T5" fmla="*/ 20 h 20"/>
              <a:gd name="T6" fmla="*/ 11 w 17"/>
              <a:gd name="T7" fmla="*/ 0 h 20"/>
            </a:gdLst>
            <a:ahLst/>
            <a:cxnLst>
              <a:cxn ang="0">
                <a:pos x="T0" y="T1"/>
              </a:cxn>
              <a:cxn ang="0">
                <a:pos x="T2" y="T3"/>
              </a:cxn>
              <a:cxn ang="0">
                <a:pos x="T4" y="T5"/>
              </a:cxn>
              <a:cxn ang="0">
                <a:pos x="T6" y="T7"/>
              </a:cxn>
            </a:cxnLst>
            <a:rect l="0" t="0" r="r" b="b"/>
            <a:pathLst>
              <a:path w="17" h="20">
                <a:moveTo>
                  <a:pt x="11" y="0"/>
                </a:moveTo>
                <a:lnTo>
                  <a:pt x="0" y="20"/>
                </a:lnTo>
                <a:lnTo>
                  <a:pt x="17"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4" name="Freeform 841">
            <a:extLst>
              <a:ext uri="{FF2B5EF4-FFF2-40B4-BE49-F238E27FC236}">
                <a16:creationId xmlns:a16="http://schemas.microsoft.com/office/drawing/2014/main" id="{E8F9D9BD-47C5-E6E3-B884-E80101810C42}"/>
              </a:ext>
            </a:extLst>
          </p:cNvPr>
          <p:cNvSpPr>
            <a:spLocks/>
          </p:cNvSpPr>
          <p:nvPr/>
        </p:nvSpPr>
        <p:spPr bwMode="auto">
          <a:xfrm>
            <a:off x="1926259" y="1335950"/>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5" name="Freeform 842">
            <a:extLst>
              <a:ext uri="{FF2B5EF4-FFF2-40B4-BE49-F238E27FC236}">
                <a16:creationId xmlns:a16="http://schemas.microsoft.com/office/drawing/2014/main" id="{5EF18636-BABE-33CF-61BA-200DB1A447BF}"/>
              </a:ext>
            </a:extLst>
          </p:cNvPr>
          <p:cNvSpPr>
            <a:spLocks/>
          </p:cNvSpPr>
          <p:nvPr/>
        </p:nvSpPr>
        <p:spPr bwMode="auto">
          <a:xfrm>
            <a:off x="1991973" y="1354248"/>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6" name="Freeform 843">
            <a:extLst>
              <a:ext uri="{FF2B5EF4-FFF2-40B4-BE49-F238E27FC236}">
                <a16:creationId xmlns:a16="http://schemas.microsoft.com/office/drawing/2014/main" id="{206F7C25-4030-C994-2176-32AC892D8400}"/>
              </a:ext>
            </a:extLst>
          </p:cNvPr>
          <p:cNvSpPr>
            <a:spLocks/>
          </p:cNvSpPr>
          <p:nvPr/>
        </p:nvSpPr>
        <p:spPr bwMode="auto">
          <a:xfrm>
            <a:off x="1991973" y="1354248"/>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7" name="Freeform 844">
            <a:extLst>
              <a:ext uri="{FF2B5EF4-FFF2-40B4-BE49-F238E27FC236}">
                <a16:creationId xmlns:a16="http://schemas.microsoft.com/office/drawing/2014/main" id="{2E301B4A-E64A-87A3-D51C-83998965F2EA}"/>
              </a:ext>
            </a:extLst>
          </p:cNvPr>
          <p:cNvSpPr>
            <a:spLocks/>
          </p:cNvSpPr>
          <p:nvPr/>
        </p:nvSpPr>
        <p:spPr bwMode="auto">
          <a:xfrm>
            <a:off x="2045168" y="1362091"/>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8" name="Freeform 845">
            <a:extLst>
              <a:ext uri="{FF2B5EF4-FFF2-40B4-BE49-F238E27FC236}">
                <a16:creationId xmlns:a16="http://schemas.microsoft.com/office/drawing/2014/main" id="{9FF284E3-26B7-6351-050F-7A1C959F4B81}"/>
              </a:ext>
            </a:extLst>
          </p:cNvPr>
          <p:cNvSpPr>
            <a:spLocks/>
          </p:cNvSpPr>
          <p:nvPr/>
        </p:nvSpPr>
        <p:spPr bwMode="auto">
          <a:xfrm>
            <a:off x="2173465" y="1372547"/>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9" name="Freeform 846">
            <a:extLst>
              <a:ext uri="{FF2B5EF4-FFF2-40B4-BE49-F238E27FC236}">
                <a16:creationId xmlns:a16="http://schemas.microsoft.com/office/drawing/2014/main" id="{B773CAC0-98AE-3692-DFAF-EB4116870B22}"/>
              </a:ext>
            </a:extLst>
          </p:cNvPr>
          <p:cNvSpPr>
            <a:spLocks/>
          </p:cNvSpPr>
          <p:nvPr/>
        </p:nvSpPr>
        <p:spPr bwMode="auto">
          <a:xfrm>
            <a:off x="2267342" y="1372546"/>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0" name="Freeform 847">
            <a:extLst>
              <a:ext uri="{FF2B5EF4-FFF2-40B4-BE49-F238E27FC236}">
                <a16:creationId xmlns:a16="http://schemas.microsoft.com/office/drawing/2014/main" id="{AC3AE3D8-EDB5-D2B6-61AC-B01A9A036484}"/>
              </a:ext>
            </a:extLst>
          </p:cNvPr>
          <p:cNvSpPr>
            <a:spLocks/>
          </p:cNvSpPr>
          <p:nvPr/>
        </p:nvSpPr>
        <p:spPr bwMode="auto">
          <a:xfrm>
            <a:off x="2342442" y="1380389"/>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1" name="Freeform 848">
            <a:extLst>
              <a:ext uri="{FF2B5EF4-FFF2-40B4-BE49-F238E27FC236}">
                <a16:creationId xmlns:a16="http://schemas.microsoft.com/office/drawing/2014/main" id="{1A53FCE1-C00D-F7FD-633A-D191C3EF456E}"/>
              </a:ext>
            </a:extLst>
          </p:cNvPr>
          <p:cNvSpPr>
            <a:spLocks/>
          </p:cNvSpPr>
          <p:nvPr/>
        </p:nvSpPr>
        <p:spPr bwMode="auto">
          <a:xfrm>
            <a:off x="2342442" y="1380389"/>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2" name="Freeform 849">
            <a:extLst>
              <a:ext uri="{FF2B5EF4-FFF2-40B4-BE49-F238E27FC236}">
                <a16:creationId xmlns:a16="http://schemas.microsoft.com/office/drawing/2014/main" id="{4C3743FD-9A86-5278-E215-4E8BC93A4BBC}"/>
              </a:ext>
            </a:extLst>
          </p:cNvPr>
          <p:cNvSpPr>
            <a:spLocks/>
          </p:cNvSpPr>
          <p:nvPr/>
        </p:nvSpPr>
        <p:spPr bwMode="auto">
          <a:xfrm>
            <a:off x="2364346" y="1380389"/>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3" name="Freeform 850">
            <a:extLst>
              <a:ext uri="{FF2B5EF4-FFF2-40B4-BE49-F238E27FC236}">
                <a16:creationId xmlns:a16="http://schemas.microsoft.com/office/drawing/2014/main" id="{E6678B27-97D8-2379-31C5-EA9F2E95725D}"/>
              </a:ext>
            </a:extLst>
          </p:cNvPr>
          <p:cNvSpPr>
            <a:spLocks/>
          </p:cNvSpPr>
          <p:nvPr/>
        </p:nvSpPr>
        <p:spPr bwMode="auto">
          <a:xfrm>
            <a:off x="2714815" y="1380389"/>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4" name="Freeform 851">
            <a:extLst>
              <a:ext uri="{FF2B5EF4-FFF2-40B4-BE49-F238E27FC236}">
                <a16:creationId xmlns:a16="http://schemas.microsoft.com/office/drawing/2014/main" id="{1F2D75A6-7C24-439D-D6A6-EEE8D0B53CBB}"/>
              </a:ext>
            </a:extLst>
          </p:cNvPr>
          <p:cNvSpPr>
            <a:spLocks/>
          </p:cNvSpPr>
          <p:nvPr/>
        </p:nvSpPr>
        <p:spPr bwMode="auto">
          <a:xfrm>
            <a:off x="2905695" y="1398685"/>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5" name="Freeform 852">
            <a:extLst>
              <a:ext uri="{FF2B5EF4-FFF2-40B4-BE49-F238E27FC236}">
                <a16:creationId xmlns:a16="http://schemas.microsoft.com/office/drawing/2014/main" id="{F7C33501-A30F-E889-BFC4-B1D28737BBB2}"/>
              </a:ext>
            </a:extLst>
          </p:cNvPr>
          <p:cNvSpPr>
            <a:spLocks/>
          </p:cNvSpPr>
          <p:nvPr/>
        </p:nvSpPr>
        <p:spPr bwMode="auto">
          <a:xfrm>
            <a:off x="3012088" y="1398685"/>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6" name="Freeform 853">
            <a:extLst>
              <a:ext uri="{FF2B5EF4-FFF2-40B4-BE49-F238E27FC236}">
                <a16:creationId xmlns:a16="http://schemas.microsoft.com/office/drawing/2014/main" id="{8DD1E7A4-4B5D-1034-BC81-98EB0FAA40F1}"/>
              </a:ext>
            </a:extLst>
          </p:cNvPr>
          <p:cNvSpPr>
            <a:spLocks/>
          </p:cNvSpPr>
          <p:nvPr/>
        </p:nvSpPr>
        <p:spPr bwMode="auto">
          <a:xfrm>
            <a:off x="3033992" y="1406527"/>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7" name="Freeform 854">
            <a:extLst>
              <a:ext uri="{FF2B5EF4-FFF2-40B4-BE49-F238E27FC236}">
                <a16:creationId xmlns:a16="http://schemas.microsoft.com/office/drawing/2014/main" id="{393BE467-D2FD-CA5A-AD0A-E71477ABD6AF}"/>
              </a:ext>
            </a:extLst>
          </p:cNvPr>
          <p:cNvSpPr>
            <a:spLocks/>
          </p:cNvSpPr>
          <p:nvPr/>
        </p:nvSpPr>
        <p:spPr bwMode="auto">
          <a:xfrm>
            <a:off x="3109092" y="1406527"/>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8" name="Freeform 855">
            <a:extLst>
              <a:ext uri="{FF2B5EF4-FFF2-40B4-BE49-F238E27FC236}">
                <a16:creationId xmlns:a16="http://schemas.microsoft.com/office/drawing/2014/main" id="{25583B96-74E8-C77F-F31E-B4623CE8E8D1}"/>
              </a:ext>
            </a:extLst>
          </p:cNvPr>
          <p:cNvSpPr>
            <a:spLocks/>
          </p:cNvSpPr>
          <p:nvPr/>
        </p:nvSpPr>
        <p:spPr bwMode="auto">
          <a:xfrm>
            <a:off x="3118479" y="1416983"/>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9" name="Freeform 856">
            <a:extLst>
              <a:ext uri="{FF2B5EF4-FFF2-40B4-BE49-F238E27FC236}">
                <a16:creationId xmlns:a16="http://schemas.microsoft.com/office/drawing/2014/main" id="{4A13C09D-7685-D3B0-53D7-5DFA4B28F6CC}"/>
              </a:ext>
            </a:extLst>
          </p:cNvPr>
          <p:cNvSpPr>
            <a:spLocks/>
          </p:cNvSpPr>
          <p:nvPr/>
        </p:nvSpPr>
        <p:spPr bwMode="auto">
          <a:xfrm>
            <a:off x="3193580" y="1432668"/>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30" name="Freeform 857">
            <a:extLst>
              <a:ext uri="{FF2B5EF4-FFF2-40B4-BE49-F238E27FC236}">
                <a16:creationId xmlns:a16="http://schemas.microsoft.com/office/drawing/2014/main" id="{39BCF518-2AB2-0655-52DA-0436A34AB9E3}"/>
              </a:ext>
            </a:extLst>
          </p:cNvPr>
          <p:cNvSpPr>
            <a:spLocks/>
          </p:cNvSpPr>
          <p:nvPr/>
        </p:nvSpPr>
        <p:spPr bwMode="auto">
          <a:xfrm>
            <a:off x="3237388" y="1443123"/>
            <a:ext cx="64008" cy="64008"/>
          </a:xfrm>
          <a:custGeom>
            <a:avLst/>
            <a:gdLst>
              <a:gd name="T0" fmla="*/ 6 w 17"/>
              <a:gd name="T1" fmla="*/ 0 h 20"/>
              <a:gd name="T2" fmla="*/ 0 w 17"/>
              <a:gd name="T3" fmla="*/ 20 h 20"/>
              <a:gd name="T4" fmla="*/ 17 w 17"/>
              <a:gd name="T5" fmla="*/ 20 h 20"/>
              <a:gd name="T6" fmla="*/ 6 w 17"/>
              <a:gd name="T7" fmla="*/ 0 h 20"/>
            </a:gdLst>
            <a:ahLst/>
            <a:cxnLst>
              <a:cxn ang="0">
                <a:pos x="T0" y="T1"/>
              </a:cxn>
              <a:cxn ang="0">
                <a:pos x="T2" y="T3"/>
              </a:cxn>
              <a:cxn ang="0">
                <a:pos x="T4" y="T5"/>
              </a:cxn>
              <a:cxn ang="0">
                <a:pos x="T6" y="T7"/>
              </a:cxn>
            </a:cxnLst>
            <a:rect l="0" t="0" r="r" b="b"/>
            <a:pathLst>
              <a:path w="17" h="20">
                <a:moveTo>
                  <a:pt x="6" y="0"/>
                </a:moveTo>
                <a:lnTo>
                  <a:pt x="0" y="20"/>
                </a:lnTo>
                <a:lnTo>
                  <a:pt x="17" y="20"/>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31" name="Freeform 858">
            <a:extLst>
              <a:ext uri="{FF2B5EF4-FFF2-40B4-BE49-F238E27FC236}">
                <a16:creationId xmlns:a16="http://schemas.microsoft.com/office/drawing/2014/main" id="{1038937D-A6B3-768E-BD22-27931904BB2C}"/>
              </a:ext>
            </a:extLst>
          </p:cNvPr>
          <p:cNvSpPr>
            <a:spLocks/>
          </p:cNvSpPr>
          <p:nvPr/>
        </p:nvSpPr>
        <p:spPr bwMode="auto">
          <a:xfrm>
            <a:off x="3237388" y="1443123"/>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32" name="Freeform 859">
            <a:extLst>
              <a:ext uri="{FF2B5EF4-FFF2-40B4-BE49-F238E27FC236}">
                <a16:creationId xmlns:a16="http://schemas.microsoft.com/office/drawing/2014/main" id="{DF619736-88DD-9D44-A581-1B13A34DD473}"/>
              </a:ext>
            </a:extLst>
          </p:cNvPr>
          <p:cNvSpPr>
            <a:spLocks/>
          </p:cNvSpPr>
          <p:nvPr/>
        </p:nvSpPr>
        <p:spPr bwMode="auto">
          <a:xfrm>
            <a:off x="3237388" y="1443123"/>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33" name="Freeform 860">
            <a:extLst>
              <a:ext uri="{FF2B5EF4-FFF2-40B4-BE49-F238E27FC236}">
                <a16:creationId xmlns:a16="http://schemas.microsoft.com/office/drawing/2014/main" id="{92B85E67-AFEE-0F1A-DDE9-306F16D84CE5}"/>
              </a:ext>
            </a:extLst>
          </p:cNvPr>
          <p:cNvSpPr>
            <a:spLocks/>
          </p:cNvSpPr>
          <p:nvPr/>
        </p:nvSpPr>
        <p:spPr bwMode="auto">
          <a:xfrm>
            <a:off x="3309360" y="1461421"/>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34" name="Freeform 861">
            <a:extLst>
              <a:ext uri="{FF2B5EF4-FFF2-40B4-BE49-F238E27FC236}">
                <a16:creationId xmlns:a16="http://schemas.microsoft.com/office/drawing/2014/main" id="{F9FCBB56-2FC7-C5C2-430E-9E1AE0ED4975}"/>
              </a:ext>
            </a:extLst>
          </p:cNvPr>
          <p:cNvSpPr>
            <a:spLocks/>
          </p:cNvSpPr>
          <p:nvPr/>
        </p:nvSpPr>
        <p:spPr bwMode="auto">
          <a:xfrm>
            <a:off x="3353168" y="1469263"/>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35" name="Freeform 862">
            <a:extLst>
              <a:ext uri="{FF2B5EF4-FFF2-40B4-BE49-F238E27FC236}">
                <a16:creationId xmlns:a16="http://schemas.microsoft.com/office/drawing/2014/main" id="{221B405C-2958-36BE-7A84-AB234ACA48D9}"/>
              </a:ext>
            </a:extLst>
          </p:cNvPr>
          <p:cNvSpPr>
            <a:spLocks/>
          </p:cNvSpPr>
          <p:nvPr/>
        </p:nvSpPr>
        <p:spPr bwMode="auto">
          <a:xfrm>
            <a:off x="3353168" y="1469263"/>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36" name="Freeform 863">
            <a:extLst>
              <a:ext uri="{FF2B5EF4-FFF2-40B4-BE49-F238E27FC236}">
                <a16:creationId xmlns:a16="http://schemas.microsoft.com/office/drawing/2014/main" id="{BBE7FD55-12C0-87E9-789B-03023D370FBE}"/>
              </a:ext>
            </a:extLst>
          </p:cNvPr>
          <p:cNvSpPr>
            <a:spLocks/>
          </p:cNvSpPr>
          <p:nvPr/>
        </p:nvSpPr>
        <p:spPr bwMode="auto">
          <a:xfrm>
            <a:off x="3353168" y="1469263"/>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37" name="Freeform 864">
            <a:extLst>
              <a:ext uri="{FF2B5EF4-FFF2-40B4-BE49-F238E27FC236}">
                <a16:creationId xmlns:a16="http://schemas.microsoft.com/office/drawing/2014/main" id="{C4572A54-B0CA-808A-6853-56E4496CE303}"/>
              </a:ext>
            </a:extLst>
          </p:cNvPr>
          <p:cNvSpPr>
            <a:spLocks/>
          </p:cNvSpPr>
          <p:nvPr/>
        </p:nvSpPr>
        <p:spPr bwMode="auto">
          <a:xfrm>
            <a:off x="3362556" y="1469263"/>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38" name="Freeform 865">
            <a:extLst>
              <a:ext uri="{FF2B5EF4-FFF2-40B4-BE49-F238E27FC236}">
                <a16:creationId xmlns:a16="http://schemas.microsoft.com/office/drawing/2014/main" id="{91C5E524-7281-F2B1-7FCC-F60898626425}"/>
              </a:ext>
            </a:extLst>
          </p:cNvPr>
          <p:cNvSpPr>
            <a:spLocks/>
          </p:cNvSpPr>
          <p:nvPr/>
        </p:nvSpPr>
        <p:spPr bwMode="auto">
          <a:xfrm>
            <a:off x="3437656" y="1487563"/>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39" name="Freeform 866">
            <a:extLst>
              <a:ext uri="{FF2B5EF4-FFF2-40B4-BE49-F238E27FC236}">
                <a16:creationId xmlns:a16="http://schemas.microsoft.com/office/drawing/2014/main" id="{14B1D01B-3715-F860-9DA5-750D33983855}"/>
              </a:ext>
            </a:extLst>
          </p:cNvPr>
          <p:cNvSpPr>
            <a:spLocks/>
          </p:cNvSpPr>
          <p:nvPr/>
        </p:nvSpPr>
        <p:spPr bwMode="auto">
          <a:xfrm>
            <a:off x="3468948" y="1495404"/>
            <a:ext cx="64008" cy="64008"/>
          </a:xfrm>
          <a:custGeom>
            <a:avLst/>
            <a:gdLst>
              <a:gd name="T0" fmla="*/ 11 w 21"/>
              <a:gd name="T1" fmla="*/ 0 h 17"/>
              <a:gd name="T2" fmla="*/ 0 w 21"/>
              <a:gd name="T3" fmla="*/ 17 h 17"/>
              <a:gd name="T4" fmla="*/ 21 w 21"/>
              <a:gd name="T5" fmla="*/ 17 h 17"/>
              <a:gd name="T6" fmla="*/ 11 w 21"/>
              <a:gd name="T7" fmla="*/ 0 h 17"/>
            </a:gdLst>
            <a:ahLst/>
            <a:cxnLst>
              <a:cxn ang="0">
                <a:pos x="T0" y="T1"/>
              </a:cxn>
              <a:cxn ang="0">
                <a:pos x="T2" y="T3"/>
              </a:cxn>
              <a:cxn ang="0">
                <a:pos x="T4" y="T5"/>
              </a:cxn>
              <a:cxn ang="0">
                <a:pos x="T6" y="T7"/>
              </a:cxn>
            </a:cxnLst>
            <a:rect l="0" t="0" r="r" b="b"/>
            <a:pathLst>
              <a:path w="21" h="17">
                <a:moveTo>
                  <a:pt x="11" y="0"/>
                </a:moveTo>
                <a:lnTo>
                  <a:pt x="0" y="17"/>
                </a:lnTo>
                <a:lnTo>
                  <a:pt x="21" y="17"/>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40" name="Freeform 867">
            <a:extLst>
              <a:ext uri="{FF2B5EF4-FFF2-40B4-BE49-F238E27FC236}">
                <a16:creationId xmlns:a16="http://schemas.microsoft.com/office/drawing/2014/main" id="{BF2FE43A-9ECF-4E03-7A86-339EAACA6B1B}"/>
              </a:ext>
            </a:extLst>
          </p:cNvPr>
          <p:cNvSpPr>
            <a:spLocks/>
          </p:cNvSpPr>
          <p:nvPr/>
        </p:nvSpPr>
        <p:spPr bwMode="auto">
          <a:xfrm>
            <a:off x="3512756" y="1503247"/>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41" name="Freeform 868">
            <a:extLst>
              <a:ext uri="{FF2B5EF4-FFF2-40B4-BE49-F238E27FC236}">
                <a16:creationId xmlns:a16="http://schemas.microsoft.com/office/drawing/2014/main" id="{DEA0F4FD-5DB3-599B-CD57-8B26FD7CD14A}"/>
              </a:ext>
            </a:extLst>
          </p:cNvPr>
          <p:cNvSpPr>
            <a:spLocks/>
          </p:cNvSpPr>
          <p:nvPr/>
        </p:nvSpPr>
        <p:spPr bwMode="auto">
          <a:xfrm>
            <a:off x="3534661" y="1521545"/>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42" name="Freeform 869">
            <a:extLst>
              <a:ext uri="{FF2B5EF4-FFF2-40B4-BE49-F238E27FC236}">
                <a16:creationId xmlns:a16="http://schemas.microsoft.com/office/drawing/2014/main" id="{48E9DC50-43BE-F4C3-6E24-0FD0E1C58F96}"/>
              </a:ext>
            </a:extLst>
          </p:cNvPr>
          <p:cNvSpPr>
            <a:spLocks/>
          </p:cNvSpPr>
          <p:nvPr/>
        </p:nvSpPr>
        <p:spPr bwMode="auto">
          <a:xfrm>
            <a:off x="3641053" y="1547684"/>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43" name="Freeform 870">
            <a:extLst>
              <a:ext uri="{FF2B5EF4-FFF2-40B4-BE49-F238E27FC236}">
                <a16:creationId xmlns:a16="http://schemas.microsoft.com/office/drawing/2014/main" id="{071EF601-4513-3CFC-74F4-0111616C83B2}"/>
              </a:ext>
            </a:extLst>
          </p:cNvPr>
          <p:cNvSpPr>
            <a:spLocks/>
          </p:cNvSpPr>
          <p:nvPr/>
        </p:nvSpPr>
        <p:spPr bwMode="auto">
          <a:xfrm>
            <a:off x="3650441" y="1547684"/>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44" name="Freeform 871">
            <a:extLst>
              <a:ext uri="{FF2B5EF4-FFF2-40B4-BE49-F238E27FC236}">
                <a16:creationId xmlns:a16="http://schemas.microsoft.com/office/drawing/2014/main" id="{28B8016A-4679-9743-0D86-D5270226E7BF}"/>
              </a:ext>
            </a:extLst>
          </p:cNvPr>
          <p:cNvSpPr>
            <a:spLocks/>
          </p:cNvSpPr>
          <p:nvPr/>
        </p:nvSpPr>
        <p:spPr bwMode="auto">
          <a:xfrm>
            <a:off x="3681733" y="1547684"/>
            <a:ext cx="64008" cy="64008"/>
          </a:xfrm>
          <a:custGeom>
            <a:avLst/>
            <a:gdLst>
              <a:gd name="T0" fmla="*/ 11 w 17"/>
              <a:gd name="T1" fmla="*/ 0 h 21"/>
              <a:gd name="T2" fmla="*/ 0 w 17"/>
              <a:gd name="T3" fmla="*/ 21 h 21"/>
              <a:gd name="T4" fmla="*/ 17 w 17"/>
              <a:gd name="T5" fmla="*/ 21 h 21"/>
              <a:gd name="T6" fmla="*/ 11 w 17"/>
              <a:gd name="T7" fmla="*/ 0 h 21"/>
            </a:gdLst>
            <a:ahLst/>
            <a:cxnLst>
              <a:cxn ang="0">
                <a:pos x="T0" y="T1"/>
              </a:cxn>
              <a:cxn ang="0">
                <a:pos x="T2" y="T3"/>
              </a:cxn>
              <a:cxn ang="0">
                <a:pos x="T4" y="T5"/>
              </a:cxn>
              <a:cxn ang="0">
                <a:pos x="T6" y="T7"/>
              </a:cxn>
            </a:cxnLst>
            <a:rect l="0" t="0" r="r" b="b"/>
            <a:pathLst>
              <a:path w="17" h="21">
                <a:moveTo>
                  <a:pt x="11" y="0"/>
                </a:moveTo>
                <a:lnTo>
                  <a:pt x="0" y="21"/>
                </a:lnTo>
                <a:lnTo>
                  <a:pt x="17" y="21"/>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45" name="Freeform 872">
            <a:extLst>
              <a:ext uri="{FF2B5EF4-FFF2-40B4-BE49-F238E27FC236}">
                <a16:creationId xmlns:a16="http://schemas.microsoft.com/office/drawing/2014/main" id="{69840844-D973-989B-7E13-121595C17655}"/>
              </a:ext>
            </a:extLst>
          </p:cNvPr>
          <p:cNvSpPr>
            <a:spLocks/>
          </p:cNvSpPr>
          <p:nvPr/>
        </p:nvSpPr>
        <p:spPr bwMode="auto">
          <a:xfrm>
            <a:off x="3747446" y="1565982"/>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46" name="Freeform 873">
            <a:extLst>
              <a:ext uri="{FF2B5EF4-FFF2-40B4-BE49-F238E27FC236}">
                <a16:creationId xmlns:a16="http://schemas.microsoft.com/office/drawing/2014/main" id="{51CB3EF7-83E0-BC31-AB59-DF14655C8DBF}"/>
              </a:ext>
            </a:extLst>
          </p:cNvPr>
          <p:cNvSpPr>
            <a:spLocks/>
          </p:cNvSpPr>
          <p:nvPr/>
        </p:nvSpPr>
        <p:spPr bwMode="auto">
          <a:xfrm>
            <a:off x="3769349" y="1565981"/>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47" name="Freeform 874">
            <a:extLst>
              <a:ext uri="{FF2B5EF4-FFF2-40B4-BE49-F238E27FC236}">
                <a16:creationId xmlns:a16="http://schemas.microsoft.com/office/drawing/2014/main" id="{FCA55A11-119A-7AA7-011F-492E2DADC827}"/>
              </a:ext>
            </a:extLst>
          </p:cNvPr>
          <p:cNvSpPr>
            <a:spLocks/>
          </p:cNvSpPr>
          <p:nvPr/>
        </p:nvSpPr>
        <p:spPr bwMode="auto">
          <a:xfrm>
            <a:off x="3831934" y="1584280"/>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48" name="Freeform 875">
            <a:extLst>
              <a:ext uri="{FF2B5EF4-FFF2-40B4-BE49-F238E27FC236}">
                <a16:creationId xmlns:a16="http://schemas.microsoft.com/office/drawing/2014/main" id="{A8D7919B-B4DE-6E38-9397-30F72C30D454}"/>
              </a:ext>
            </a:extLst>
          </p:cNvPr>
          <p:cNvSpPr>
            <a:spLocks/>
          </p:cNvSpPr>
          <p:nvPr/>
        </p:nvSpPr>
        <p:spPr bwMode="auto">
          <a:xfrm>
            <a:off x="3863225" y="1592122"/>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49" name="Freeform 876">
            <a:extLst>
              <a:ext uri="{FF2B5EF4-FFF2-40B4-BE49-F238E27FC236}">
                <a16:creationId xmlns:a16="http://schemas.microsoft.com/office/drawing/2014/main" id="{0DB2C008-E7E6-BB63-D03A-74F41DD4C2EF}"/>
              </a:ext>
            </a:extLst>
          </p:cNvPr>
          <p:cNvSpPr>
            <a:spLocks/>
          </p:cNvSpPr>
          <p:nvPr/>
        </p:nvSpPr>
        <p:spPr bwMode="auto">
          <a:xfrm>
            <a:off x="3916423" y="1602577"/>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50" name="Freeform 877">
            <a:extLst>
              <a:ext uri="{FF2B5EF4-FFF2-40B4-BE49-F238E27FC236}">
                <a16:creationId xmlns:a16="http://schemas.microsoft.com/office/drawing/2014/main" id="{74987459-7771-F30F-6F07-8B4007C885FB}"/>
              </a:ext>
            </a:extLst>
          </p:cNvPr>
          <p:cNvSpPr>
            <a:spLocks/>
          </p:cNvSpPr>
          <p:nvPr/>
        </p:nvSpPr>
        <p:spPr bwMode="auto">
          <a:xfrm>
            <a:off x="3916423" y="1602577"/>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51" name="Freeform 878">
            <a:extLst>
              <a:ext uri="{FF2B5EF4-FFF2-40B4-BE49-F238E27FC236}">
                <a16:creationId xmlns:a16="http://schemas.microsoft.com/office/drawing/2014/main" id="{EAF40B66-8A20-9089-A092-3510C27BF8A4}"/>
              </a:ext>
            </a:extLst>
          </p:cNvPr>
          <p:cNvSpPr>
            <a:spLocks/>
          </p:cNvSpPr>
          <p:nvPr/>
        </p:nvSpPr>
        <p:spPr bwMode="auto">
          <a:xfrm>
            <a:off x="3969619" y="1618263"/>
            <a:ext cx="64008" cy="64008"/>
          </a:xfrm>
          <a:custGeom>
            <a:avLst/>
            <a:gdLst>
              <a:gd name="T0" fmla="*/ 10 w 21"/>
              <a:gd name="T1" fmla="*/ 0 h 21"/>
              <a:gd name="T2" fmla="*/ 0 w 21"/>
              <a:gd name="T3" fmla="*/ 21 h 21"/>
              <a:gd name="T4" fmla="*/ 21 w 21"/>
              <a:gd name="T5" fmla="*/ 21 h 21"/>
              <a:gd name="T6" fmla="*/ 10 w 21"/>
              <a:gd name="T7" fmla="*/ 0 h 21"/>
            </a:gdLst>
            <a:ahLst/>
            <a:cxnLst>
              <a:cxn ang="0">
                <a:pos x="T0" y="T1"/>
              </a:cxn>
              <a:cxn ang="0">
                <a:pos x="T2" y="T3"/>
              </a:cxn>
              <a:cxn ang="0">
                <a:pos x="T4" y="T5"/>
              </a:cxn>
              <a:cxn ang="0">
                <a:pos x="T6" y="T7"/>
              </a:cxn>
            </a:cxnLst>
            <a:rect l="0" t="0" r="r" b="b"/>
            <a:pathLst>
              <a:path w="21" h="21">
                <a:moveTo>
                  <a:pt x="10" y="0"/>
                </a:moveTo>
                <a:lnTo>
                  <a:pt x="0" y="21"/>
                </a:lnTo>
                <a:lnTo>
                  <a:pt x="21"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52" name="Freeform 879">
            <a:extLst>
              <a:ext uri="{FF2B5EF4-FFF2-40B4-BE49-F238E27FC236}">
                <a16:creationId xmlns:a16="http://schemas.microsoft.com/office/drawing/2014/main" id="{78A5033B-F86C-16B9-5017-05273E4D093C}"/>
              </a:ext>
            </a:extLst>
          </p:cNvPr>
          <p:cNvSpPr>
            <a:spLocks/>
          </p:cNvSpPr>
          <p:nvPr/>
        </p:nvSpPr>
        <p:spPr bwMode="auto">
          <a:xfrm>
            <a:off x="4054106" y="1636560"/>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53" name="Freeform 880">
            <a:extLst>
              <a:ext uri="{FF2B5EF4-FFF2-40B4-BE49-F238E27FC236}">
                <a16:creationId xmlns:a16="http://schemas.microsoft.com/office/drawing/2014/main" id="{5A48BEA1-2B2A-3F89-1822-9056C80DE715}"/>
              </a:ext>
            </a:extLst>
          </p:cNvPr>
          <p:cNvSpPr>
            <a:spLocks/>
          </p:cNvSpPr>
          <p:nvPr/>
        </p:nvSpPr>
        <p:spPr bwMode="auto">
          <a:xfrm>
            <a:off x="4097915" y="1644402"/>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54" name="Freeform 881">
            <a:extLst>
              <a:ext uri="{FF2B5EF4-FFF2-40B4-BE49-F238E27FC236}">
                <a16:creationId xmlns:a16="http://schemas.microsoft.com/office/drawing/2014/main" id="{AC8C7F31-DB68-BE5F-05CD-5E2EF63B5491}"/>
              </a:ext>
            </a:extLst>
          </p:cNvPr>
          <p:cNvSpPr>
            <a:spLocks/>
          </p:cNvSpPr>
          <p:nvPr/>
        </p:nvSpPr>
        <p:spPr bwMode="auto">
          <a:xfrm>
            <a:off x="4107303" y="1644402"/>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55" name="Freeform 882">
            <a:extLst>
              <a:ext uri="{FF2B5EF4-FFF2-40B4-BE49-F238E27FC236}">
                <a16:creationId xmlns:a16="http://schemas.microsoft.com/office/drawing/2014/main" id="{E5582F2A-0AB4-C20C-B907-904B3B841C9D}"/>
              </a:ext>
            </a:extLst>
          </p:cNvPr>
          <p:cNvSpPr>
            <a:spLocks/>
          </p:cNvSpPr>
          <p:nvPr/>
        </p:nvSpPr>
        <p:spPr bwMode="auto">
          <a:xfrm>
            <a:off x="4173015" y="1662700"/>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56" name="Freeform 883">
            <a:extLst>
              <a:ext uri="{FF2B5EF4-FFF2-40B4-BE49-F238E27FC236}">
                <a16:creationId xmlns:a16="http://schemas.microsoft.com/office/drawing/2014/main" id="{4018E8B6-F5F1-AC0C-CDFD-34D53E2A9837}"/>
              </a:ext>
            </a:extLst>
          </p:cNvPr>
          <p:cNvSpPr>
            <a:spLocks/>
          </p:cNvSpPr>
          <p:nvPr/>
        </p:nvSpPr>
        <p:spPr bwMode="auto">
          <a:xfrm>
            <a:off x="4257503" y="1673156"/>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57" name="Freeform 884">
            <a:extLst>
              <a:ext uri="{FF2B5EF4-FFF2-40B4-BE49-F238E27FC236}">
                <a16:creationId xmlns:a16="http://schemas.microsoft.com/office/drawing/2014/main" id="{0DD06E81-9AE3-8A12-0116-8AA4CDB73E6E}"/>
              </a:ext>
            </a:extLst>
          </p:cNvPr>
          <p:cNvSpPr>
            <a:spLocks/>
          </p:cNvSpPr>
          <p:nvPr/>
        </p:nvSpPr>
        <p:spPr bwMode="auto">
          <a:xfrm>
            <a:off x="4266892" y="1680999"/>
            <a:ext cx="64008" cy="64008"/>
          </a:xfrm>
          <a:custGeom>
            <a:avLst/>
            <a:gdLst>
              <a:gd name="T0" fmla="*/ 11 w 17"/>
              <a:gd name="T1" fmla="*/ 0 h 17"/>
              <a:gd name="T2" fmla="*/ 0 w 17"/>
              <a:gd name="T3" fmla="*/ 17 h 17"/>
              <a:gd name="T4" fmla="*/ 17 w 17"/>
              <a:gd name="T5" fmla="*/ 17 h 17"/>
              <a:gd name="T6" fmla="*/ 11 w 17"/>
              <a:gd name="T7" fmla="*/ 0 h 17"/>
            </a:gdLst>
            <a:ahLst/>
            <a:cxnLst>
              <a:cxn ang="0">
                <a:pos x="T0" y="T1"/>
              </a:cxn>
              <a:cxn ang="0">
                <a:pos x="T2" y="T3"/>
              </a:cxn>
              <a:cxn ang="0">
                <a:pos x="T4" y="T5"/>
              </a:cxn>
              <a:cxn ang="0">
                <a:pos x="T6" y="T7"/>
              </a:cxn>
            </a:cxnLst>
            <a:rect l="0" t="0" r="r" b="b"/>
            <a:pathLst>
              <a:path w="17" h="17">
                <a:moveTo>
                  <a:pt x="11" y="0"/>
                </a:moveTo>
                <a:lnTo>
                  <a:pt x="0" y="17"/>
                </a:lnTo>
                <a:lnTo>
                  <a:pt x="17" y="17"/>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58" name="Freeform 885">
            <a:extLst>
              <a:ext uri="{FF2B5EF4-FFF2-40B4-BE49-F238E27FC236}">
                <a16:creationId xmlns:a16="http://schemas.microsoft.com/office/drawing/2014/main" id="{8F318D11-6401-CB76-7BD0-0AF57CFBDB56}"/>
              </a:ext>
            </a:extLst>
          </p:cNvPr>
          <p:cNvSpPr>
            <a:spLocks/>
          </p:cNvSpPr>
          <p:nvPr/>
        </p:nvSpPr>
        <p:spPr bwMode="auto">
          <a:xfrm>
            <a:off x="4310699" y="1680998"/>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59" name="Freeform 886">
            <a:extLst>
              <a:ext uri="{FF2B5EF4-FFF2-40B4-BE49-F238E27FC236}">
                <a16:creationId xmlns:a16="http://schemas.microsoft.com/office/drawing/2014/main" id="{4470F74F-D3B3-5BA7-E3D5-02A7325F22CB}"/>
              </a:ext>
            </a:extLst>
          </p:cNvPr>
          <p:cNvSpPr>
            <a:spLocks/>
          </p:cNvSpPr>
          <p:nvPr/>
        </p:nvSpPr>
        <p:spPr bwMode="auto">
          <a:xfrm>
            <a:off x="4373283" y="1688839"/>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60" name="Freeform 887">
            <a:extLst>
              <a:ext uri="{FF2B5EF4-FFF2-40B4-BE49-F238E27FC236}">
                <a16:creationId xmlns:a16="http://schemas.microsoft.com/office/drawing/2014/main" id="{7222948A-4F99-9E07-C037-608393C23845}"/>
              </a:ext>
            </a:extLst>
          </p:cNvPr>
          <p:cNvSpPr>
            <a:spLocks/>
          </p:cNvSpPr>
          <p:nvPr/>
        </p:nvSpPr>
        <p:spPr bwMode="auto">
          <a:xfrm>
            <a:off x="4479676" y="1699296"/>
            <a:ext cx="64008" cy="64008"/>
          </a:xfrm>
          <a:custGeom>
            <a:avLst/>
            <a:gdLst>
              <a:gd name="T0" fmla="*/ 11 w 21"/>
              <a:gd name="T1" fmla="*/ 0 h 17"/>
              <a:gd name="T2" fmla="*/ 0 w 21"/>
              <a:gd name="T3" fmla="*/ 17 h 17"/>
              <a:gd name="T4" fmla="*/ 21 w 21"/>
              <a:gd name="T5" fmla="*/ 17 h 17"/>
              <a:gd name="T6" fmla="*/ 11 w 21"/>
              <a:gd name="T7" fmla="*/ 0 h 17"/>
            </a:gdLst>
            <a:ahLst/>
            <a:cxnLst>
              <a:cxn ang="0">
                <a:pos x="T0" y="T1"/>
              </a:cxn>
              <a:cxn ang="0">
                <a:pos x="T2" y="T3"/>
              </a:cxn>
              <a:cxn ang="0">
                <a:pos x="T4" y="T5"/>
              </a:cxn>
              <a:cxn ang="0">
                <a:pos x="T6" y="T7"/>
              </a:cxn>
            </a:cxnLst>
            <a:rect l="0" t="0" r="r" b="b"/>
            <a:pathLst>
              <a:path w="21" h="17">
                <a:moveTo>
                  <a:pt x="11" y="0"/>
                </a:moveTo>
                <a:lnTo>
                  <a:pt x="0" y="17"/>
                </a:lnTo>
                <a:lnTo>
                  <a:pt x="21" y="17"/>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61" name="Freeform 888">
            <a:extLst>
              <a:ext uri="{FF2B5EF4-FFF2-40B4-BE49-F238E27FC236}">
                <a16:creationId xmlns:a16="http://schemas.microsoft.com/office/drawing/2014/main" id="{A235551D-C9D7-CB18-AF98-9073F3C69711}"/>
              </a:ext>
            </a:extLst>
          </p:cNvPr>
          <p:cNvSpPr>
            <a:spLocks/>
          </p:cNvSpPr>
          <p:nvPr/>
        </p:nvSpPr>
        <p:spPr bwMode="auto">
          <a:xfrm>
            <a:off x="4514098" y="1707137"/>
            <a:ext cx="64008" cy="64008"/>
          </a:xfrm>
          <a:custGeom>
            <a:avLst/>
            <a:gdLst>
              <a:gd name="T0" fmla="*/ 6 w 17"/>
              <a:gd name="T1" fmla="*/ 0 h 17"/>
              <a:gd name="T2" fmla="*/ 0 w 17"/>
              <a:gd name="T3" fmla="*/ 17 h 17"/>
              <a:gd name="T4" fmla="*/ 17 w 17"/>
              <a:gd name="T5" fmla="*/ 17 h 17"/>
              <a:gd name="T6" fmla="*/ 6 w 17"/>
              <a:gd name="T7" fmla="*/ 0 h 17"/>
            </a:gdLst>
            <a:ahLst/>
            <a:cxnLst>
              <a:cxn ang="0">
                <a:pos x="T0" y="T1"/>
              </a:cxn>
              <a:cxn ang="0">
                <a:pos x="T2" y="T3"/>
              </a:cxn>
              <a:cxn ang="0">
                <a:pos x="T4" y="T5"/>
              </a:cxn>
              <a:cxn ang="0">
                <a:pos x="T6" y="T7"/>
              </a:cxn>
            </a:cxnLst>
            <a:rect l="0" t="0" r="r" b="b"/>
            <a:pathLst>
              <a:path w="17" h="17">
                <a:moveTo>
                  <a:pt x="6" y="0"/>
                </a:moveTo>
                <a:lnTo>
                  <a:pt x="0" y="17"/>
                </a:lnTo>
                <a:lnTo>
                  <a:pt x="17" y="17"/>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62" name="Freeform 889">
            <a:extLst>
              <a:ext uri="{FF2B5EF4-FFF2-40B4-BE49-F238E27FC236}">
                <a16:creationId xmlns:a16="http://schemas.microsoft.com/office/drawing/2014/main" id="{1AF1E6DE-E8A3-12E9-C38A-A2C249D2AF61}"/>
              </a:ext>
            </a:extLst>
          </p:cNvPr>
          <p:cNvSpPr>
            <a:spLocks/>
          </p:cNvSpPr>
          <p:nvPr/>
        </p:nvSpPr>
        <p:spPr bwMode="auto">
          <a:xfrm>
            <a:off x="4567293" y="1714980"/>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63" name="Freeform 890">
            <a:extLst>
              <a:ext uri="{FF2B5EF4-FFF2-40B4-BE49-F238E27FC236}">
                <a16:creationId xmlns:a16="http://schemas.microsoft.com/office/drawing/2014/main" id="{AC1B22B6-DDC0-F4C2-F302-74D25B77A634}"/>
              </a:ext>
            </a:extLst>
          </p:cNvPr>
          <p:cNvSpPr>
            <a:spLocks/>
          </p:cNvSpPr>
          <p:nvPr/>
        </p:nvSpPr>
        <p:spPr bwMode="auto">
          <a:xfrm>
            <a:off x="4586068" y="1714980"/>
            <a:ext cx="64008" cy="64008"/>
          </a:xfrm>
          <a:custGeom>
            <a:avLst/>
            <a:gdLst>
              <a:gd name="T0" fmla="*/ 11 w 17"/>
              <a:gd name="T1" fmla="*/ 0 h 17"/>
              <a:gd name="T2" fmla="*/ 0 w 17"/>
              <a:gd name="T3" fmla="*/ 17 h 17"/>
              <a:gd name="T4" fmla="*/ 17 w 17"/>
              <a:gd name="T5" fmla="*/ 17 h 17"/>
              <a:gd name="T6" fmla="*/ 11 w 17"/>
              <a:gd name="T7" fmla="*/ 0 h 17"/>
            </a:gdLst>
            <a:ahLst/>
            <a:cxnLst>
              <a:cxn ang="0">
                <a:pos x="T0" y="T1"/>
              </a:cxn>
              <a:cxn ang="0">
                <a:pos x="T2" y="T3"/>
              </a:cxn>
              <a:cxn ang="0">
                <a:pos x="T4" y="T5"/>
              </a:cxn>
              <a:cxn ang="0">
                <a:pos x="T6" y="T7"/>
              </a:cxn>
            </a:cxnLst>
            <a:rect l="0" t="0" r="r" b="b"/>
            <a:pathLst>
              <a:path w="17" h="17">
                <a:moveTo>
                  <a:pt x="11" y="0"/>
                </a:moveTo>
                <a:lnTo>
                  <a:pt x="0" y="17"/>
                </a:lnTo>
                <a:lnTo>
                  <a:pt x="17" y="17"/>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64" name="Freeform 891">
            <a:extLst>
              <a:ext uri="{FF2B5EF4-FFF2-40B4-BE49-F238E27FC236}">
                <a16:creationId xmlns:a16="http://schemas.microsoft.com/office/drawing/2014/main" id="{3E7BBB4B-486C-89EF-8BF6-4A0876F4B8C0}"/>
              </a:ext>
            </a:extLst>
          </p:cNvPr>
          <p:cNvSpPr>
            <a:spLocks/>
          </p:cNvSpPr>
          <p:nvPr/>
        </p:nvSpPr>
        <p:spPr bwMode="auto">
          <a:xfrm>
            <a:off x="4629876" y="1725434"/>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65" name="Freeform 892">
            <a:extLst>
              <a:ext uri="{FF2B5EF4-FFF2-40B4-BE49-F238E27FC236}">
                <a16:creationId xmlns:a16="http://schemas.microsoft.com/office/drawing/2014/main" id="{151184A4-917B-7FA0-1BB1-93DA11A13CBC}"/>
              </a:ext>
            </a:extLst>
          </p:cNvPr>
          <p:cNvSpPr>
            <a:spLocks/>
          </p:cNvSpPr>
          <p:nvPr/>
        </p:nvSpPr>
        <p:spPr bwMode="auto">
          <a:xfrm>
            <a:off x="4661169" y="1725434"/>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66" name="Freeform 893">
            <a:extLst>
              <a:ext uri="{FF2B5EF4-FFF2-40B4-BE49-F238E27FC236}">
                <a16:creationId xmlns:a16="http://schemas.microsoft.com/office/drawing/2014/main" id="{856225C2-4260-600C-DFD2-D56BCA32828D}"/>
              </a:ext>
            </a:extLst>
          </p:cNvPr>
          <p:cNvSpPr>
            <a:spLocks/>
          </p:cNvSpPr>
          <p:nvPr/>
        </p:nvSpPr>
        <p:spPr bwMode="auto">
          <a:xfrm>
            <a:off x="4670556" y="1733278"/>
            <a:ext cx="64008" cy="64008"/>
          </a:xfrm>
          <a:custGeom>
            <a:avLst/>
            <a:gdLst>
              <a:gd name="T0" fmla="*/ 11 w 21"/>
              <a:gd name="T1" fmla="*/ 0 h 17"/>
              <a:gd name="T2" fmla="*/ 0 w 21"/>
              <a:gd name="T3" fmla="*/ 17 h 17"/>
              <a:gd name="T4" fmla="*/ 21 w 21"/>
              <a:gd name="T5" fmla="*/ 17 h 17"/>
              <a:gd name="T6" fmla="*/ 11 w 21"/>
              <a:gd name="T7" fmla="*/ 0 h 17"/>
            </a:gdLst>
            <a:ahLst/>
            <a:cxnLst>
              <a:cxn ang="0">
                <a:pos x="T0" y="T1"/>
              </a:cxn>
              <a:cxn ang="0">
                <a:pos x="T2" y="T3"/>
              </a:cxn>
              <a:cxn ang="0">
                <a:pos x="T4" y="T5"/>
              </a:cxn>
              <a:cxn ang="0">
                <a:pos x="T6" y="T7"/>
              </a:cxn>
            </a:cxnLst>
            <a:rect l="0" t="0" r="r" b="b"/>
            <a:pathLst>
              <a:path w="21" h="17">
                <a:moveTo>
                  <a:pt x="11" y="0"/>
                </a:moveTo>
                <a:lnTo>
                  <a:pt x="0" y="17"/>
                </a:lnTo>
                <a:lnTo>
                  <a:pt x="21" y="17"/>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67" name="Freeform 894">
            <a:extLst>
              <a:ext uri="{FF2B5EF4-FFF2-40B4-BE49-F238E27FC236}">
                <a16:creationId xmlns:a16="http://schemas.microsoft.com/office/drawing/2014/main" id="{DE706C79-B179-ACB2-156A-9304B50412B7}"/>
              </a:ext>
            </a:extLst>
          </p:cNvPr>
          <p:cNvSpPr>
            <a:spLocks/>
          </p:cNvSpPr>
          <p:nvPr/>
        </p:nvSpPr>
        <p:spPr bwMode="auto">
          <a:xfrm>
            <a:off x="4692459" y="1733278"/>
            <a:ext cx="64008" cy="64008"/>
          </a:xfrm>
          <a:custGeom>
            <a:avLst/>
            <a:gdLst>
              <a:gd name="T0" fmla="*/ 10 w 21"/>
              <a:gd name="T1" fmla="*/ 0 h 17"/>
              <a:gd name="T2" fmla="*/ 0 w 21"/>
              <a:gd name="T3" fmla="*/ 17 h 17"/>
              <a:gd name="T4" fmla="*/ 21 w 21"/>
              <a:gd name="T5" fmla="*/ 17 h 17"/>
              <a:gd name="T6" fmla="*/ 10 w 21"/>
              <a:gd name="T7" fmla="*/ 0 h 17"/>
            </a:gdLst>
            <a:ahLst/>
            <a:cxnLst>
              <a:cxn ang="0">
                <a:pos x="T0" y="T1"/>
              </a:cxn>
              <a:cxn ang="0">
                <a:pos x="T2" y="T3"/>
              </a:cxn>
              <a:cxn ang="0">
                <a:pos x="T4" y="T5"/>
              </a:cxn>
              <a:cxn ang="0">
                <a:pos x="T6" y="T7"/>
              </a:cxn>
            </a:cxnLst>
            <a:rect l="0" t="0" r="r" b="b"/>
            <a:pathLst>
              <a:path w="21" h="17">
                <a:moveTo>
                  <a:pt x="10" y="0"/>
                </a:moveTo>
                <a:lnTo>
                  <a:pt x="0" y="17"/>
                </a:lnTo>
                <a:lnTo>
                  <a:pt x="21"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68" name="Freeform 895">
            <a:extLst>
              <a:ext uri="{FF2B5EF4-FFF2-40B4-BE49-F238E27FC236}">
                <a16:creationId xmlns:a16="http://schemas.microsoft.com/office/drawing/2014/main" id="{874E3E95-A598-C8EE-74F1-8D0D9DBDA66D}"/>
              </a:ext>
            </a:extLst>
          </p:cNvPr>
          <p:cNvSpPr>
            <a:spLocks/>
          </p:cNvSpPr>
          <p:nvPr/>
        </p:nvSpPr>
        <p:spPr bwMode="auto">
          <a:xfrm>
            <a:off x="4704976" y="1733278"/>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69" name="Freeform 896">
            <a:extLst>
              <a:ext uri="{FF2B5EF4-FFF2-40B4-BE49-F238E27FC236}">
                <a16:creationId xmlns:a16="http://schemas.microsoft.com/office/drawing/2014/main" id="{5B3BA5D1-E7CF-303C-3F93-F2D143D5020A}"/>
              </a:ext>
            </a:extLst>
          </p:cNvPr>
          <p:cNvSpPr>
            <a:spLocks/>
          </p:cNvSpPr>
          <p:nvPr/>
        </p:nvSpPr>
        <p:spPr bwMode="auto">
          <a:xfrm>
            <a:off x="4723752" y="1743734"/>
            <a:ext cx="64008" cy="64008"/>
          </a:xfrm>
          <a:custGeom>
            <a:avLst/>
            <a:gdLst>
              <a:gd name="T0" fmla="*/ 7 w 17"/>
              <a:gd name="T1" fmla="*/ 0 h 16"/>
              <a:gd name="T2" fmla="*/ 0 w 17"/>
              <a:gd name="T3" fmla="*/ 16 h 16"/>
              <a:gd name="T4" fmla="*/ 17 w 17"/>
              <a:gd name="T5" fmla="*/ 16 h 16"/>
              <a:gd name="T6" fmla="*/ 7 w 17"/>
              <a:gd name="T7" fmla="*/ 0 h 16"/>
            </a:gdLst>
            <a:ahLst/>
            <a:cxnLst>
              <a:cxn ang="0">
                <a:pos x="T0" y="T1"/>
              </a:cxn>
              <a:cxn ang="0">
                <a:pos x="T2" y="T3"/>
              </a:cxn>
              <a:cxn ang="0">
                <a:pos x="T4" y="T5"/>
              </a:cxn>
              <a:cxn ang="0">
                <a:pos x="T6" y="T7"/>
              </a:cxn>
            </a:cxnLst>
            <a:rect l="0" t="0" r="r" b="b"/>
            <a:pathLst>
              <a:path w="17" h="16">
                <a:moveTo>
                  <a:pt x="7" y="0"/>
                </a:moveTo>
                <a:lnTo>
                  <a:pt x="0" y="16"/>
                </a:lnTo>
                <a:lnTo>
                  <a:pt x="17" y="16"/>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70" name="Freeform 897">
            <a:extLst>
              <a:ext uri="{FF2B5EF4-FFF2-40B4-BE49-F238E27FC236}">
                <a16:creationId xmlns:a16="http://schemas.microsoft.com/office/drawing/2014/main" id="{66CF3F55-F4A2-D1D6-227C-E01B0E30F86F}"/>
              </a:ext>
            </a:extLst>
          </p:cNvPr>
          <p:cNvSpPr>
            <a:spLocks/>
          </p:cNvSpPr>
          <p:nvPr/>
        </p:nvSpPr>
        <p:spPr bwMode="auto">
          <a:xfrm>
            <a:off x="4798853" y="1743734"/>
            <a:ext cx="64008" cy="64008"/>
          </a:xfrm>
          <a:custGeom>
            <a:avLst/>
            <a:gdLst>
              <a:gd name="T0" fmla="*/ 7 w 17"/>
              <a:gd name="T1" fmla="*/ 0 h 16"/>
              <a:gd name="T2" fmla="*/ 0 w 17"/>
              <a:gd name="T3" fmla="*/ 16 h 16"/>
              <a:gd name="T4" fmla="*/ 17 w 17"/>
              <a:gd name="T5" fmla="*/ 16 h 16"/>
              <a:gd name="T6" fmla="*/ 7 w 17"/>
              <a:gd name="T7" fmla="*/ 0 h 16"/>
            </a:gdLst>
            <a:ahLst/>
            <a:cxnLst>
              <a:cxn ang="0">
                <a:pos x="T0" y="T1"/>
              </a:cxn>
              <a:cxn ang="0">
                <a:pos x="T2" y="T3"/>
              </a:cxn>
              <a:cxn ang="0">
                <a:pos x="T4" y="T5"/>
              </a:cxn>
              <a:cxn ang="0">
                <a:pos x="T6" y="T7"/>
              </a:cxn>
            </a:cxnLst>
            <a:rect l="0" t="0" r="r" b="b"/>
            <a:pathLst>
              <a:path w="17" h="16">
                <a:moveTo>
                  <a:pt x="7" y="0"/>
                </a:moveTo>
                <a:lnTo>
                  <a:pt x="0" y="16"/>
                </a:lnTo>
                <a:lnTo>
                  <a:pt x="17" y="16"/>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71" name="Freeform 898">
            <a:extLst>
              <a:ext uri="{FF2B5EF4-FFF2-40B4-BE49-F238E27FC236}">
                <a16:creationId xmlns:a16="http://schemas.microsoft.com/office/drawing/2014/main" id="{E475A723-4FC2-6643-D340-30D810A6334C}"/>
              </a:ext>
            </a:extLst>
          </p:cNvPr>
          <p:cNvSpPr>
            <a:spLocks/>
          </p:cNvSpPr>
          <p:nvPr/>
        </p:nvSpPr>
        <p:spPr bwMode="auto">
          <a:xfrm>
            <a:off x="4852050" y="1743733"/>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72" name="Freeform 899">
            <a:extLst>
              <a:ext uri="{FF2B5EF4-FFF2-40B4-BE49-F238E27FC236}">
                <a16:creationId xmlns:a16="http://schemas.microsoft.com/office/drawing/2014/main" id="{9840362E-E221-277C-98B8-5D21B0C3DAA2}"/>
              </a:ext>
            </a:extLst>
          </p:cNvPr>
          <p:cNvSpPr>
            <a:spLocks/>
          </p:cNvSpPr>
          <p:nvPr/>
        </p:nvSpPr>
        <p:spPr bwMode="auto">
          <a:xfrm>
            <a:off x="4864565" y="1751576"/>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73" name="Freeform 900">
            <a:extLst>
              <a:ext uri="{FF2B5EF4-FFF2-40B4-BE49-F238E27FC236}">
                <a16:creationId xmlns:a16="http://schemas.microsoft.com/office/drawing/2014/main" id="{9089407D-45EF-5489-04C8-989324AF6252}"/>
              </a:ext>
            </a:extLst>
          </p:cNvPr>
          <p:cNvSpPr>
            <a:spLocks/>
          </p:cNvSpPr>
          <p:nvPr/>
        </p:nvSpPr>
        <p:spPr bwMode="auto">
          <a:xfrm>
            <a:off x="4980345" y="1769874"/>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74" name="Freeform 901">
            <a:extLst>
              <a:ext uri="{FF2B5EF4-FFF2-40B4-BE49-F238E27FC236}">
                <a16:creationId xmlns:a16="http://schemas.microsoft.com/office/drawing/2014/main" id="{EEB81914-8B7B-984D-C4D8-A264AA2DA82B}"/>
              </a:ext>
            </a:extLst>
          </p:cNvPr>
          <p:cNvSpPr>
            <a:spLocks/>
          </p:cNvSpPr>
          <p:nvPr/>
        </p:nvSpPr>
        <p:spPr bwMode="auto">
          <a:xfrm>
            <a:off x="5011638" y="1777716"/>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75" name="Freeform 902">
            <a:extLst>
              <a:ext uri="{FF2B5EF4-FFF2-40B4-BE49-F238E27FC236}">
                <a16:creationId xmlns:a16="http://schemas.microsoft.com/office/drawing/2014/main" id="{A3218B88-BB4A-2449-7A96-D106C4CFCA3F}"/>
              </a:ext>
            </a:extLst>
          </p:cNvPr>
          <p:cNvSpPr>
            <a:spLocks/>
          </p:cNvSpPr>
          <p:nvPr/>
        </p:nvSpPr>
        <p:spPr bwMode="auto">
          <a:xfrm>
            <a:off x="5024155" y="1777716"/>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76" name="Freeform 903">
            <a:extLst>
              <a:ext uri="{FF2B5EF4-FFF2-40B4-BE49-F238E27FC236}">
                <a16:creationId xmlns:a16="http://schemas.microsoft.com/office/drawing/2014/main" id="{041025F1-C597-30EC-2A8D-D2C29AAC77DC}"/>
              </a:ext>
            </a:extLst>
          </p:cNvPr>
          <p:cNvSpPr>
            <a:spLocks/>
          </p:cNvSpPr>
          <p:nvPr/>
        </p:nvSpPr>
        <p:spPr bwMode="auto">
          <a:xfrm>
            <a:off x="5042928" y="1777715"/>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77" name="Freeform 904">
            <a:extLst>
              <a:ext uri="{FF2B5EF4-FFF2-40B4-BE49-F238E27FC236}">
                <a16:creationId xmlns:a16="http://schemas.microsoft.com/office/drawing/2014/main" id="{9CF991F3-3716-0FA7-32FA-4CDF50917979}"/>
              </a:ext>
            </a:extLst>
          </p:cNvPr>
          <p:cNvSpPr>
            <a:spLocks/>
          </p:cNvSpPr>
          <p:nvPr/>
        </p:nvSpPr>
        <p:spPr bwMode="auto">
          <a:xfrm>
            <a:off x="5042928" y="1777715"/>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78" name="Freeform 905">
            <a:extLst>
              <a:ext uri="{FF2B5EF4-FFF2-40B4-BE49-F238E27FC236}">
                <a16:creationId xmlns:a16="http://schemas.microsoft.com/office/drawing/2014/main" id="{869D899A-E820-2136-D3D4-B8441B620401}"/>
              </a:ext>
            </a:extLst>
          </p:cNvPr>
          <p:cNvSpPr>
            <a:spLocks/>
          </p:cNvSpPr>
          <p:nvPr/>
        </p:nvSpPr>
        <p:spPr bwMode="auto">
          <a:xfrm>
            <a:off x="5042928" y="1777715"/>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79" name="Freeform 906">
            <a:extLst>
              <a:ext uri="{FF2B5EF4-FFF2-40B4-BE49-F238E27FC236}">
                <a16:creationId xmlns:a16="http://schemas.microsoft.com/office/drawing/2014/main" id="{58375505-D09A-DB26-DC7C-FE10429029E7}"/>
              </a:ext>
            </a:extLst>
          </p:cNvPr>
          <p:cNvSpPr>
            <a:spLocks/>
          </p:cNvSpPr>
          <p:nvPr/>
        </p:nvSpPr>
        <p:spPr bwMode="auto">
          <a:xfrm>
            <a:off x="5086738" y="1777715"/>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80" name="Freeform 907">
            <a:extLst>
              <a:ext uri="{FF2B5EF4-FFF2-40B4-BE49-F238E27FC236}">
                <a16:creationId xmlns:a16="http://schemas.microsoft.com/office/drawing/2014/main" id="{00281618-E1A5-CD9A-3EFE-781620928F35}"/>
              </a:ext>
            </a:extLst>
          </p:cNvPr>
          <p:cNvSpPr>
            <a:spLocks/>
          </p:cNvSpPr>
          <p:nvPr/>
        </p:nvSpPr>
        <p:spPr bwMode="auto">
          <a:xfrm>
            <a:off x="5108642" y="1785559"/>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81" name="Freeform 908">
            <a:extLst>
              <a:ext uri="{FF2B5EF4-FFF2-40B4-BE49-F238E27FC236}">
                <a16:creationId xmlns:a16="http://schemas.microsoft.com/office/drawing/2014/main" id="{8B5D7297-68CA-B18D-E824-709193A334DC}"/>
              </a:ext>
            </a:extLst>
          </p:cNvPr>
          <p:cNvSpPr>
            <a:spLocks/>
          </p:cNvSpPr>
          <p:nvPr/>
        </p:nvSpPr>
        <p:spPr bwMode="auto">
          <a:xfrm>
            <a:off x="5118029" y="1785559"/>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82" name="Freeform 909">
            <a:extLst>
              <a:ext uri="{FF2B5EF4-FFF2-40B4-BE49-F238E27FC236}">
                <a16:creationId xmlns:a16="http://schemas.microsoft.com/office/drawing/2014/main" id="{61E3D984-11B7-991F-1745-D41886606F8A}"/>
              </a:ext>
            </a:extLst>
          </p:cNvPr>
          <p:cNvSpPr>
            <a:spLocks/>
          </p:cNvSpPr>
          <p:nvPr/>
        </p:nvSpPr>
        <p:spPr bwMode="auto">
          <a:xfrm>
            <a:off x="5149322" y="1796013"/>
            <a:ext cx="64008" cy="64008"/>
          </a:xfrm>
          <a:custGeom>
            <a:avLst/>
            <a:gdLst>
              <a:gd name="T0" fmla="*/ 11 w 17"/>
              <a:gd name="T1" fmla="*/ 0 h 20"/>
              <a:gd name="T2" fmla="*/ 0 w 17"/>
              <a:gd name="T3" fmla="*/ 20 h 20"/>
              <a:gd name="T4" fmla="*/ 17 w 17"/>
              <a:gd name="T5" fmla="*/ 20 h 20"/>
              <a:gd name="T6" fmla="*/ 11 w 17"/>
              <a:gd name="T7" fmla="*/ 0 h 20"/>
            </a:gdLst>
            <a:ahLst/>
            <a:cxnLst>
              <a:cxn ang="0">
                <a:pos x="T0" y="T1"/>
              </a:cxn>
              <a:cxn ang="0">
                <a:pos x="T2" y="T3"/>
              </a:cxn>
              <a:cxn ang="0">
                <a:pos x="T4" y="T5"/>
              </a:cxn>
              <a:cxn ang="0">
                <a:pos x="T6" y="T7"/>
              </a:cxn>
            </a:cxnLst>
            <a:rect l="0" t="0" r="r" b="b"/>
            <a:pathLst>
              <a:path w="17" h="20">
                <a:moveTo>
                  <a:pt x="11" y="0"/>
                </a:moveTo>
                <a:lnTo>
                  <a:pt x="0" y="20"/>
                </a:lnTo>
                <a:lnTo>
                  <a:pt x="17"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83" name="Freeform 910">
            <a:extLst>
              <a:ext uri="{FF2B5EF4-FFF2-40B4-BE49-F238E27FC236}">
                <a16:creationId xmlns:a16="http://schemas.microsoft.com/office/drawing/2014/main" id="{36D649B9-D02F-ECB6-B6D6-038DA13DCB28}"/>
              </a:ext>
            </a:extLst>
          </p:cNvPr>
          <p:cNvSpPr>
            <a:spLocks/>
          </p:cNvSpPr>
          <p:nvPr/>
        </p:nvSpPr>
        <p:spPr bwMode="auto">
          <a:xfrm>
            <a:off x="5149322" y="1796013"/>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84" name="Freeform 911">
            <a:extLst>
              <a:ext uri="{FF2B5EF4-FFF2-40B4-BE49-F238E27FC236}">
                <a16:creationId xmlns:a16="http://schemas.microsoft.com/office/drawing/2014/main" id="{5EF78656-DD28-E296-AE9F-4B4CCDF84757}"/>
              </a:ext>
            </a:extLst>
          </p:cNvPr>
          <p:cNvSpPr>
            <a:spLocks/>
          </p:cNvSpPr>
          <p:nvPr/>
        </p:nvSpPr>
        <p:spPr bwMode="auto">
          <a:xfrm>
            <a:off x="5161837" y="1796013"/>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85" name="Freeform 912">
            <a:extLst>
              <a:ext uri="{FF2B5EF4-FFF2-40B4-BE49-F238E27FC236}">
                <a16:creationId xmlns:a16="http://schemas.microsoft.com/office/drawing/2014/main" id="{485EF26B-8B40-A386-CD39-613128C21376}"/>
              </a:ext>
            </a:extLst>
          </p:cNvPr>
          <p:cNvSpPr>
            <a:spLocks/>
          </p:cNvSpPr>
          <p:nvPr/>
        </p:nvSpPr>
        <p:spPr bwMode="auto">
          <a:xfrm>
            <a:off x="5171226" y="1796013"/>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86" name="Freeform 913">
            <a:extLst>
              <a:ext uri="{FF2B5EF4-FFF2-40B4-BE49-F238E27FC236}">
                <a16:creationId xmlns:a16="http://schemas.microsoft.com/office/drawing/2014/main" id="{3785D7C5-E8CE-C05E-2AC7-980AA4C5B7BE}"/>
              </a:ext>
            </a:extLst>
          </p:cNvPr>
          <p:cNvSpPr>
            <a:spLocks/>
          </p:cNvSpPr>
          <p:nvPr/>
        </p:nvSpPr>
        <p:spPr bwMode="auto">
          <a:xfrm>
            <a:off x="5171226" y="1796013"/>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87" name="Freeform 914">
            <a:extLst>
              <a:ext uri="{FF2B5EF4-FFF2-40B4-BE49-F238E27FC236}">
                <a16:creationId xmlns:a16="http://schemas.microsoft.com/office/drawing/2014/main" id="{55448743-EA52-E67C-C883-4E5A344884B4}"/>
              </a:ext>
            </a:extLst>
          </p:cNvPr>
          <p:cNvSpPr>
            <a:spLocks/>
          </p:cNvSpPr>
          <p:nvPr/>
        </p:nvSpPr>
        <p:spPr bwMode="auto">
          <a:xfrm>
            <a:off x="5193130" y="1796013"/>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88" name="Freeform 915">
            <a:extLst>
              <a:ext uri="{FF2B5EF4-FFF2-40B4-BE49-F238E27FC236}">
                <a16:creationId xmlns:a16="http://schemas.microsoft.com/office/drawing/2014/main" id="{F29890E0-8521-068C-0C66-0B67D757273F}"/>
              </a:ext>
            </a:extLst>
          </p:cNvPr>
          <p:cNvSpPr>
            <a:spLocks/>
          </p:cNvSpPr>
          <p:nvPr/>
        </p:nvSpPr>
        <p:spPr bwMode="auto">
          <a:xfrm>
            <a:off x="5193130" y="1796013"/>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89" name="Freeform 916">
            <a:extLst>
              <a:ext uri="{FF2B5EF4-FFF2-40B4-BE49-F238E27FC236}">
                <a16:creationId xmlns:a16="http://schemas.microsoft.com/office/drawing/2014/main" id="{CD4865AD-74AD-DDF7-86EC-BD9A33AD81B2}"/>
              </a:ext>
            </a:extLst>
          </p:cNvPr>
          <p:cNvSpPr>
            <a:spLocks/>
          </p:cNvSpPr>
          <p:nvPr/>
        </p:nvSpPr>
        <p:spPr bwMode="auto">
          <a:xfrm>
            <a:off x="5215034" y="1796013"/>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90" name="Freeform 917">
            <a:extLst>
              <a:ext uri="{FF2B5EF4-FFF2-40B4-BE49-F238E27FC236}">
                <a16:creationId xmlns:a16="http://schemas.microsoft.com/office/drawing/2014/main" id="{4249A4C4-8C59-082C-80EE-4FC3F270195B}"/>
              </a:ext>
            </a:extLst>
          </p:cNvPr>
          <p:cNvSpPr>
            <a:spLocks/>
          </p:cNvSpPr>
          <p:nvPr/>
        </p:nvSpPr>
        <p:spPr bwMode="auto">
          <a:xfrm>
            <a:off x="5224422" y="1796013"/>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91" name="Freeform 918">
            <a:extLst>
              <a:ext uri="{FF2B5EF4-FFF2-40B4-BE49-F238E27FC236}">
                <a16:creationId xmlns:a16="http://schemas.microsoft.com/office/drawing/2014/main" id="{831353D2-2A57-1F57-BD8A-E20054B34A63}"/>
              </a:ext>
            </a:extLst>
          </p:cNvPr>
          <p:cNvSpPr>
            <a:spLocks/>
          </p:cNvSpPr>
          <p:nvPr/>
        </p:nvSpPr>
        <p:spPr bwMode="auto">
          <a:xfrm>
            <a:off x="5236938" y="1803857"/>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92" name="Freeform 919">
            <a:extLst>
              <a:ext uri="{FF2B5EF4-FFF2-40B4-BE49-F238E27FC236}">
                <a16:creationId xmlns:a16="http://schemas.microsoft.com/office/drawing/2014/main" id="{56691EFC-84C1-472E-9A9A-F9A9EF1CFA53}"/>
              </a:ext>
            </a:extLst>
          </p:cNvPr>
          <p:cNvSpPr>
            <a:spLocks/>
          </p:cNvSpPr>
          <p:nvPr/>
        </p:nvSpPr>
        <p:spPr bwMode="auto">
          <a:xfrm>
            <a:off x="5246326" y="1803857"/>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93" name="Freeform 920">
            <a:extLst>
              <a:ext uri="{FF2B5EF4-FFF2-40B4-BE49-F238E27FC236}">
                <a16:creationId xmlns:a16="http://schemas.microsoft.com/office/drawing/2014/main" id="{562647D5-E3AE-FDB5-2815-DF215CCE2825}"/>
              </a:ext>
            </a:extLst>
          </p:cNvPr>
          <p:cNvSpPr>
            <a:spLocks/>
          </p:cNvSpPr>
          <p:nvPr/>
        </p:nvSpPr>
        <p:spPr bwMode="auto">
          <a:xfrm>
            <a:off x="5246326" y="1803856"/>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94" name="Freeform 921">
            <a:extLst>
              <a:ext uri="{FF2B5EF4-FFF2-40B4-BE49-F238E27FC236}">
                <a16:creationId xmlns:a16="http://schemas.microsoft.com/office/drawing/2014/main" id="{A7B9E9B9-9D50-EAF6-AFEB-2B50243D44DB}"/>
              </a:ext>
            </a:extLst>
          </p:cNvPr>
          <p:cNvSpPr>
            <a:spLocks/>
          </p:cNvSpPr>
          <p:nvPr/>
        </p:nvSpPr>
        <p:spPr bwMode="auto">
          <a:xfrm>
            <a:off x="5255714" y="1803856"/>
            <a:ext cx="64008" cy="64008"/>
          </a:xfrm>
          <a:custGeom>
            <a:avLst/>
            <a:gdLst>
              <a:gd name="T0" fmla="*/ 11 w 17"/>
              <a:gd name="T1" fmla="*/ 0 h 20"/>
              <a:gd name="T2" fmla="*/ 0 w 17"/>
              <a:gd name="T3" fmla="*/ 20 h 20"/>
              <a:gd name="T4" fmla="*/ 17 w 17"/>
              <a:gd name="T5" fmla="*/ 20 h 20"/>
              <a:gd name="T6" fmla="*/ 11 w 17"/>
              <a:gd name="T7" fmla="*/ 0 h 20"/>
            </a:gdLst>
            <a:ahLst/>
            <a:cxnLst>
              <a:cxn ang="0">
                <a:pos x="T0" y="T1"/>
              </a:cxn>
              <a:cxn ang="0">
                <a:pos x="T2" y="T3"/>
              </a:cxn>
              <a:cxn ang="0">
                <a:pos x="T4" y="T5"/>
              </a:cxn>
              <a:cxn ang="0">
                <a:pos x="T6" y="T7"/>
              </a:cxn>
            </a:cxnLst>
            <a:rect l="0" t="0" r="r" b="b"/>
            <a:pathLst>
              <a:path w="17" h="20">
                <a:moveTo>
                  <a:pt x="11" y="0"/>
                </a:moveTo>
                <a:lnTo>
                  <a:pt x="0" y="20"/>
                </a:lnTo>
                <a:lnTo>
                  <a:pt x="17"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95" name="Freeform 922">
            <a:extLst>
              <a:ext uri="{FF2B5EF4-FFF2-40B4-BE49-F238E27FC236}">
                <a16:creationId xmlns:a16="http://schemas.microsoft.com/office/drawing/2014/main" id="{540ECA3B-0305-4C38-4930-990092EFE6D2}"/>
              </a:ext>
            </a:extLst>
          </p:cNvPr>
          <p:cNvSpPr>
            <a:spLocks/>
          </p:cNvSpPr>
          <p:nvPr/>
        </p:nvSpPr>
        <p:spPr bwMode="auto">
          <a:xfrm>
            <a:off x="5255714" y="1803856"/>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96" name="Freeform 923">
            <a:extLst>
              <a:ext uri="{FF2B5EF4-FFF2-40B4-BE49-F238E27FC236}">
                <a16:creationId xmlns:a16="http://schemas.microsoft.com/office/drawing/2014/main" id="{D4284166-5453-103A-EE24-9A7EA2C83AAE}"/>
              </a:ext>
            </a:extLst>
          </p:cNvPr>
          <p:cNvSpPr>
            <a:spLocks/>
          </p:cNvSpPr>
          <p:nvPr/>
        </p:nvSpPr>
        <p:spPr bwMode="auto">
          <a:xfrm>
            <a:off x="5255714" y="1803856"/>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97" name="Freeform 924">
            <a:extLst>
              <a:ext uri="{FF2B5EF4-FFF2-40B4-BE49-F238E27FC236}">
                <a16:creationId xmlns:a16="http://schemas.microsoft.com/office/drawing/2014/main" id="{6004BC6E-BBF9-3588-B455-02E08652B56A}"/>
              </a:ext>
            </a:extLst>
          </p:cNvPr>
          <p:cNvSpPr>
            <a:spLocks/>
          </p:cNvSpPr>
          <p:nvPr/>
        </p:nvSpPr>
        <p:spPr bwMode="auto">
          <a:xfrm>
            <a:off x="5255714" y="1803856"/>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98" name="Freeform 925">
            <a:extLst>
              <a:ext uri="{FF2B5EF4-FFF2-40B4-BE49-F238E27FC236}">
                <a16:creationId xmlns:a16="http://schemas.microsoft.com/office/drawing/2014/main" id="{19ABEB13-8E3C-D7A0-486C-7914260D7B26}"/>
              </a:ext>
            </a:extLst>
          </p:cNvPr>
          <p:cNvSpPr>
            <a:spLocks/>
          </p:cNvSpPr>
          <p:nvPr/>
        </p:nvSpPr>
        <p:spPr bwMode="auto">
          <a:xfrm>
            <a:off x="5277617" y="1814312"/>
            <a:ext cx="64008" cy="64008"/>
          </a:xfrm>
          <a:custGeom>
            <a:avLst/>
            <a:gdLst>
              <a:gd name="T0" fmla="*/ 10 w 21"/>
              <a:gd name="T1" fmla="*/ 0 h 16"/>
              <a:gd name="T2" fmla="*/ 0 w 21"/>
              <a:gd name="T3" fmla="*/ 16 h 16"/>
              <a:gd name="T4" fmla="*/ 21 w 21"/>
              <a:gd name="T5" fmla="*/ 16 h 16"/>
              <a:gd name="T6" fmla="*/ 10 w 21"/>
              <a:gd name="T7" fmla="*/ 0 h 16"/>
            </a:gdLst>
            <a:ahLst/>
            <a:cxnLst>
              <a:cxn ang="0">
                <a:pos x="T0" y="T1"/>
              </a:cxn>
              <a:cxn ang="0">
                <a:pos x="T2" y="T3"/>
              </a:cxn>
              <a:cxn ang="0">
                <a:pos x="T4" y="T5"/>
              </a:cxn>
              <a:cxn ang="0">
                <a:pos x="T6" y="T7"/>
              </a:cxn>
            </a:cxnLst>
            <a:rect l="0" t="0" r="r" b="b"/>
            <a:pathLst>
              <a:path w="21" h="16">
                <a:moveTo>
                  <a:pt x="10" y="0"/>
                </a:moveTo>
                <a:lnTo>
                  <a:pt x="0" y="16"/>
                </a:lnTo>
                <a:lnTo>
                  <a:pt x="21"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99" name="Freeform 926">
            <a:extLst>
              <a:ext uri="{FF2B5EF4-FFF2-40B4-BE49-F238E27FC236}">
                <a16:creationId xmlns:a16="http://schemas.microsoft.com/office/drawing/2014/main" id="{6F07F27B-16AB-C802-495D-DACAAF44A49C}"/>
              </a:ext>
            </a:extLst>
          </p:cNvPr>
          <p:cNvSpPr>
            <a:spLocks/>
          </p:cNvSpPr>
          <p:nvPr/>
        </p:nvSpPr>
        <p:spPr bwMode="auto">
          <a:xfrm>
            <a:off x="5277617" y="1814312"/>
            <a:ext cx="64008" cy="64008"/>
          </a:xfrm>
          <a:custGeom>
            <a:avLst/>
            <a:gdLst>
              <a:gd name="T0" fmla="*/ 10 w 21"/>
              <a:gd name="T1" fmla="*/ 0 h 16"/>
              <a:gd name="T2" fmla="*/ 0 w 21"/>
              <a:gd name="T3" fmla="*/ 16 h 16"/>
              <a:gd name="T4" fmla="*/ 21 w 21"/>
              <a:gd name="T5" fmla="*/ 16 h 16"/>
              <a:gd name="T6" fmla="*/ 10 w 21"/>
              <a:gd name="T7" fmla="*/ 0 h 16"/>
            </a:gdLst>
            <a:ahLst/>
            <a:cxnLst>
              <a:cxn ang="0">
                <a:pos x="T0" y="T1"/>
              </a:cxn>
              <a:cxn ang="0">
                <a:pos x="T2" y="T3"/>
              </a:cxn>
              <a:cxn ang="0">
                <a:pos x="T4" y="T5"/>
              </a:cxn>
              <a:cxn ang="0">
                <a:pos x="T6" y="T7"/>
              </a:cxn>
            </a:cxnLst>
            <a:rect l="0" t="0" r="r" b="b"/>
            <a:pathLst>
              <a:path w="21" h="16">
                <a:moveTo>
                  <a:pt x="10" y="0"/>
                </a:moveTo>
                <a:lnTo>
                  <a:pt x="0" y="16"/>
                </a:lnTo>
                <a:lnTo>
                  <a:pt x="21"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00" name="Freeform 927">
            <a:extLst>
              <a:ext uri="{FF2B5EF4-FFF2-40B4-BE49-F238E27FC236}">
                <a16:creationId xmlns:a16="http://schemas.microsoft.com/office/drawing/2014/main" id="{650AB420-CD63-B7AC-B7C4-26B0AC261C45}"/>
              </a:ext>
            </a:extLst>
          </p:cNvPr>
          <p:cNvSpPr>
            <a:spLocks/>
          </p:cNvSpPr>
          <p:nvPr/>
        </p:nvSpPr>
        <p:spPr bwMode="auto">
          <a:xfrm>
            <a:off x="5277617" y="1814312"/>
            <a:ext cx="64008" cy="64008"/>
          </a:xfrm>
          <a:custGeom>
            <a:avLst/>
            <a:gdLst>
              <a:gd name="T0" fmla="*/ 10 w 21"/>
              <a:gd name="T1" fmla="*/ 0 h 16"/>
              <a:gd name="T2" fmla="*/ 0 w 21"/>
              <a:gd name="T3" fmla="*/ 16 h 16"/>
              <a:gd name="T4" fmla="*/ 21 w 21"/>
              <a:gd name="T5" fmla="*/ 16 h 16"/>
              <a:gd name="T6" fmla="*/ 10 w 21"/>
              <a:gd name="T7" fmla="*/ 0 h 16"/>
            </a:gdLst>
            <a:ahLst/>
            <a:cxnLst>
              <a:cxn ang="0">
                <a:pos x="T0" y="T1"/>
              </a:cxn>
              <a:cxn ang="0">
                <a:pos x="T2" y="T3"/>
              </a:cxn>
              <a:cxn ang="0">
                <a:pos x="T4" y="T5"/>
              </a:cxn>
              <a:cxn ang="0">
                <a:pos x="T6" y="T7"/>
              </a:cxn>
            </a:cxnLst>
            <a:rect l="0" t="0" r="r" b="b"/>
            <a:pathLst>
              <a:path w="21" h="16">
                <a:moveTo>
                  <a:pt x="10" y="0"/>
                </a:moveTo>
                <a:lnTo>
                  <a:pt x="0" y="16"/>
                </a:lnTo>
                <a:lnTo>
                  <a:pt x="21"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01" name="Freeform 928">
            <a:extLst>
              <a:ext uri="{FF2B5EF4-FFF2-40B4-BE49-F238E27FC236}">
                <a16:creationId xmlns:a16="http://schemas.microsoft.com/office/drawing/2014/main" id="{8717B709-7E91-6700-B761-F2D82FB370B2}"/>
              </a:ext>
            </a:extLst>
          </p:cNvPr>
          <p:cNvSpPr>
            <a:spLocks/>
          </p:cNvSpPr>
          <p:nvPr/>
        </p:nvSpPr>
        <p:spPr bwMode="auto">
          <a:xfrm>
            <a:off x="5290134" y="1814312"/>
            <a:ext cx="64008" cy="64008"/>
          </a:xfrm>
          <a:custGeom>
            <a:avLst/>
            <a:gdLst>
              <a:gd name="T0" fmla="*/ 6 w 17"/>
              <a:gd name="T1" fmla="*/ 0 h 16"/>
              <a:gd name="T2" fmla="*/ 0 w 17"/>
              <a:gd name="T3" fmla="*/ 16 h 16"/>
              <a:gd name="T4" fmla="*/ 17 w 17"/>
              <a:gd name="T5" fmla="*/ 16 h 16"/>
              <a:gd name="T6" fmla="*/ 6 w 17"/>
              <a:gd name="T7" fmla="*/ 0 h 16"/>
            </a:gdLst>
            <a:ahLst/>
            <a:cxnLst>
              <a:cxn ang="0">
                <a:pos x="T0" y="T1"/>
              </a:cxn>
              <a:cxn ang="0">
                <a:pos x="T2" y="T3"/>
              </a:cxn>
              <a:cxn ang="0">
                <a:pos x="T4" y="T5"/>
              </a:cxn>
              <a:cxn ang="0">
                <a:pos x="T6" y="T7"/>
              </a:cxn>
            </a:cxnLst>
            <a:rect l="0" t="0" r="r" b="b"/>
            <a:pathLst>
              <a:path w="17" h="16">
                <a:moveTo>
                  <a:pt x="6" y="0"/>
                </a:moveTo>
                <a:lnTo>
                  <a:pt x="0" y="16"/>
                </a:lnTo>
                <a:lnTo>
                  <a:pt x="17" y="16"/>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02" name="Freeform 929">
            <a:extLst>
              <a:ext uri="{FF2B5EF4-FFF2-40B4-BE49-F238E27FC236}">
                <a16:creationId xmlns:a16="http://schemas.microsoft.com/office/drawing/2014/main" id="{9AF3062D-FA0E-5010-F5B9-C0AEA675E4EE}"/>
              </a:ext>
            </a:extLst>
          </p:cNvPr>
          <p:cNvSpPr>
            <a:spLocks/>
          </p:cNvSpPr>
          <p:nvPr/>
        </p:nvSpPr>
        <p:spPr bwMode="auto">
          <a:xfrm>
            <a:off x="5290134" y="1814312"/>
            <a:ext cx="64008" cy="64008"/>
          </a:xfrm>
          <a:custGeom>
            <a:avLst/>
            <a:gdLst>
              <a:gd name="T0" fmla="*/ 10 w 20"/>
              <a:gd name="T1" fmla="*/ 0 h 16"/>
              <a:gd name="T2" fmla="*/ 0 w 20"/>
              <a:gd name="T3" fmla="*/ 16 h 16"/>
              <a:gd name="T4" fmla="*/ 20 w 20"/>
              <a:gd name="T5" fmla="*/ 16 h 16"/>
              <a:gd name="T6" fmla="*/ 10 w 20"/>
              <a:gd name="T7" fmla="*/ 0 h 16"/>
            </a:gdLst>
            <a:ahLst/>
            <a:cxnLst>
              <a:cxn ang="0">
                <a:pos x="T0" y="T1"/>
              </a:cxn>
              <a:cxn ang="0">
                <a:pos x="T2" y="T3"/>
              </a:cxn>
              <a:cxn ang="0">
                <a:pos x="T4" y="T5"/>
              </a:cxn>
              <a:cxn ang="0">
                <a:pos x="T6" y="T7"/>
              </a:cxn>
            </a:cxnLst>
            <a:rect l="0" t="0" r="r" b="b"/>
            <a:pathLst>
              <a:path w="20" h="16">
                <a:moveTo>
                  <a:pt x="10" y="0"/>
                </a:moveTo>
                <a:lnTo>
                  <a:pt x="0" y="16"/>
                </a:lnTo>
                <a:lnTo>
                  <a:pt x="20"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03" name="Freeform 930">
            <a:extLst>
              <a:ext uri="{FF2B5EF4-FFF2-40B4-BE49-F238E27FC236}">
                <a16:creationId xmlns:a16="http://schemas.microsoft.com/office/drawing/2014/main" id="{9B1B4543-3115-7F15-62B1-4E70066276D4}"/>
              </a:ext>
            </a:extLst>
          </p:cNvPr>
          <p:cNvSpPr>
            <a:spLocks/>
          </p:cNvSpPr>
          <p:nvPr/>
        </p:nvSpPr>
        <p:spPr bwMode="auto">
          <a:xfrm>
            <a:off x="5299522" y="1814312"/>
            <a:ext cx="64008" cy="64008"/>
          </a:xfrm>
          <a:custGeom>
            <a:avLst/>
            <a:gdLst>
              <a:gd name="T0" fmla="*/ 7 w 17"/>
              <a:gd name="T1" fmla="*/ 0 h 16"/>
              <a:gd name="T2" fmla="*/ 0 w 17"/>
              <a:gd name="T3" fmla="*/ 16 h 16"/>
              <a:gd name="T4" fmla="*/ 17 w 17"/>
              <a:gd name="T5" fmla="*/ 16 h 16"/>
              <a:gd name="T6" fmla="*/ 7 w 17"/>
              <a:gd name="T7" fmla="*/ 0 h 16"/>
            </a:gdLst>
            <a:ahLst/>
            <a:cxnLst>
              <a:cxn ang="0">
                <a:pos x="T0" y="T1"/>
              </a:cxn>
              <a:cxn ang="0">
                <a:pos x="T2" y="T3"/>
              </a:cxn>
              <a:cxn ang="0">
                <a:pos x="T4" y="T5"/>
              </a:cxn>
              <a:cxn ang="0">
                <a:pos x="T6" y="T7"/>
              </a:cxn>
            </a:cxnLst>
            <a:rect l="0" t="0" r="r" b="b"/>
            <a:pathLst>
              <a:path w="17" h="16">
                <a:moveTo>
                  <a:pt x="7" y="0"/>
                </a:moveTo>
                <a:lnTo>
                  <a:pt x="0" y="16"/>
                </a:lnTo>
                <a:lnTo>
                  <a:pt x="17" y="16"/>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04" name="Freeform 931">
            <a:extLst>
              <a:ext uri="{FF2B5EF4-FFF2-40B4-BE49-F238E27FC236}">
                <a16:creationId xmlns:a16="http://schemas.microsoft.com/office/drawing/2014/main" id="{C14CB705-B89C-972E-6FE8-257793C7E5B9}"/>
              </a:ext>
            </a:extLst>
          </p:cNvPr>
          <p:cNvSpPr>
            <a:spLocks/>
          </p:cNvSpPr>
          <p:nvPr/>
        </p:nvSpPr>
        <p:spPr bwMode="auto">
          <a:xfrm>
            <a:off x="5299522" y="1814312"/>
            <a:ext cx="64008" cy="64008"/>
          </a:xfrm>
          <a:custGeom>
            <a:avLst/>
            <a:gdLst>
              <a:gd name="T0" fmla="*/ 10 w 20"/>
              <a:gd name="T1" fmla="*/ 0 h 16"/>
              <a:gd name="T2" fmla="*/ 0 w 20"/>
              <a:gd name="T3" fmla="*/ 16 h 16"/>
              <a:gd name="T4" fmla="*/ 20 w 20"/>
              <a:gd name="T5" fmla="*/ 16 h 16"/>
              <a:gd name="T6" fmla="*/ 10 w 20"/>
              <a:gd name="T7" fmla="*/ 0 h 16"/>
            </a:gdLst>
            <a:ahLst/>
            <a:cxnLst>
              <a:cxn ang="0">
                <a:pos x="T0" y="T1"/>
              </a:cxn>
              <a:cxn ang="0">
                <a:pos x="T2" y="T3"/>
              </a:cxn>
              <a:cxn ang="0">
                <a:pos x="T4" y="T5"/>
              </a:cxn>
              <a:cxn ang="0">
                <a:pos x="T6" y="T7"/>
              </a:cxn>
            </a:cxnLst>
            <a:rect l="0" t="0" r="r" b="b"/>
            <a:pathLst>
              <a:path w="20" h="16">
                <a:moveTo>
                  <a:pt x="10" y="0"/>
                </a:moveTo>
                <a:lnTo>
                  <a:pt x="0" y="16"/>
                </a:lnTo>
                <a:lnTo>
                  <a:pt x="20"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05" name="Freeform 932">
            <a:extLst>
              <a:ext uri="{FF2B5EF4-FFF2-40B4-BE49-F238E27FC236}">
                <a16:creationId xmlns:a16="http://schemas.microsoft.com/office/drawing/2014/main" id="{90BA889D-66C5-24E4-2339-931663C85C30}"/>
              </a:ext>
            </a:extLst>
          </p:cNvPr>
          <p:cNvSpPr>
            <a:spLocks/>
          </p:cNvSpPr>
          <p:nvPr/>
        </p:nvSpPr>
        <p:spPr bwMode="auto">
          <a:xfrm>
            <a:off x="5299522" y="1814312"/>
            <a:ext cx="64008" cy="64008"/>
          </a:xfrm>
          <a:custGeom>
            <a:avLst/>
            <a:gdLst>
              <a:gd name="T0" fmla="*/ 10 w 20"/>
              <a:gd name="T1" fmla="*/ 0 h 16"/>
              <a:gd name="T2" fmla="*/ 0 w 20"/>
              <a:gd name="T3" fmla="*/ 16 h 16"/>
              <a:gd name="T4" fmla="*/ 20 w 20"/>
              <a:gd name="T5" fmla="*/ 16 h 16"/>
              <a:gd name="T6" fmla="*/ 10 w 20"/>
              <a:gd name="T7" fmla="*/ 0 h 16"/>
            </a:gdLst>
            <a:ahLst/>
            <a:cxnLst>
              <a:cxn ang="0">
                <a:pos x="T0" y="T1"/>
              </a:cxn>
              <a:cxn ang="0">
                <a:pos x="T2" y="T3"/>
              </a:cxn>
              <a:cxn ang="0">
                <a:pos x="T4" y="T5"/>
              </a:cxn>
              <a:cxn ang="0">
                <a:pos x="T6" y="T7"/>
              </a:cxn>
            </a:cxnLst>
            <a:rect l="0" t="0" r="r" b="b"/>
            <a:pathLst>
              <a:path w="20" h="16">
                <a:moveTo>
                  <a:pt x="10" y="0"/>
                </a:moveTo>
                <a:lnTo>
                  <a:pt x="0" y="16"/>
                </a:lnTo>
                <a:lnTo>
                  <a:pt x="20"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06" name="Freeform 933">
            <a:extLst>
              <a:ext uri="{FF2B5EF4-FFF2-40B4-BE49-F238E27FC236}">
                <a16:creationId xmlns:a16="http://schemas.microsoft.com/office/drawing/2014/main" id="{35D9020C-4A19-46C4-B133-3B9E92F60909}"/>
              </a:ext>
            </a:extLst>
          </p:cNvPr>
          <p:cNvSpPr>
            <a:spLocks/>
          </p:cNvSpPr>
          <p:nvPr/>
        </p:nvSpPr>
        <p:spPr bwMode="auto">
          <a:xfrm>
            <a:off x="5308910" y="1814312"/>
            <a:ext cx="64008" cy="64008"/>
          </a:xfrm>
          <a:custGeom>
            <a:avLst/>
            <a:gdLst>
              <a:gd name="T0" fmla="*/ 7 w 17"/>
              <a:gd name="T1" fmla="*/ 0 h 16"/>
              <a:gd name="T2" fmla="*/ 0 w 17"/>
              <a:gd name="T3" fmla="*/ 16 h 16"/>
              <a:gd name="T4" fmla="*/ 17 w 17"/>
              <a:gd name="T5" fmla="*/ 16 h 16"/>
              <a:gd name="T6" fmla="*/ 7 w 17"/>
              <a:gd name="T7" fmla="*/ 0 h 16"/>
            </a:gdLst>
            <a:ahLst/>
            <a:cxnLst>
              <a:cxn ang="0">
                <a:pos x="T0" y="T1"/>
              </a:cxn>
              <a:cxn ang="0">
                <a:pos x="T2" y="T3"/>
              </a:cxn>
              <a:cxn ang="0">
                <a:pos x="T4" y="T5"/>
              </a:cxn>
              <a:cxn ang="0">
                <a:pos x="T6" y="T7"/>
              </a:cxn>
            </a:cxnLst>
            <a:rect l="0" t="0" r="r" b="b"/>
            <a:pathLst>
              <a:path w="17" h="16">
                <a:moveTo>
                  <a:pt x="7" y="0"/>
                </a:moveTo>
                <a:lnTo>
                  <a:pt x="0" y="16"/>
                </a:lnTo>
                <a:lnTo>
                  <a:pt x="17" y="16"/>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07" name="Freeform 934">
            <a:extLst>
              <a:ext uri="{FF2B5EF4-FFF2-40B4-BE49-F238E27FC236}">
                <a16:creationId xmlns:a16="http://schemas.microsoft.com/office/drawing/2014/main" id="{C1323142-F707-D17F-34B7-F206DBD41D1C}"/>
              </a:ext>
            </a:extLst>
          </p:cNvPr>
          <p:cNvSpPr>
            <a:spLocks/>
          </p:cNvSpPr>
          <p:nvPr/>
        </p:nvSpPr>
        <p:spPr bwMode="auto">
          <a:xfrm>
            <a:off x="5321427" y="1822155"/>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08" name="Freeform 935">
            <a:extLst>
              <a:ext uri="{FF2B5EF4-FFF2-40B4-BE49-F238E27FC236}">
                <a16:creationId xmlns:a16="http://schemas.microsoft.com/office/drawing/2014/main" id="{A8137610-4A68-DBB7-9F15-E90BE234DE6F}"/>
              </a:ext>
            </a:extLst>
          </p:cNvPr>
          <p:cNvSpPr>
            <a:spLocks/>
          </p:cNvSpPr>
          <p:nvPr/>
        </p:nvSpPr>
        <p:spPr bwMode="auto">
          <a:xfrm>
            <a:off x="5321427" y="1822155"/>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09" name="Freeform 936">
            <a:extLst>
              <a:ext uri="{FF2B5EF4-FFF2-40B4-BE49-F238E27FC236}">
                <a16:creationId xmlns:a16="http://schemas.microsoft.com/office/drawing/2014/main" id="{9E5D7BE0-979C-B4AE-BFB4-17119BC1EBC0}"/>
              </a:ext>
            </a:extLst>
          </p:cNvPr>
          <p:cNvSpPr>
            <a:spLocks/>
          </p:cNvSpPr>
          <p:nvPr/>
        </p:nvSpPr>
        <p:spPr bwMode="auto">
          <a:xfrm>
            <a:off x="5321427" y="1822155"/>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10" name="Freeform 937">
            <a:extLst>
              <a:ext uri="{FF2B5EF4-FFF2-40B4-BE49-F238E27FC236}">
                <a16:creationId xmlns:a16="http://schemas.microsoft.com/office/drawing/2014/main" id="{367565E0-2990-26F3-0D7D-F18069983CAC}"/>
              </a:ext>
            </a:extLst>
          </p:cNvPr>
          <p:cNvSpPr>
            <a:spLocks/>
          </p:cNvSpPr>
          <p:nvPr/>
        </p:nvSpPr>
        <p:spPr bwMode="auto">
          <a:xfrm>
            <a:off x="5330814" y="1822155"/>
            <a:ext cx="64008" cy="64008"/>
          </a:xfrm>
          <a:custGeom>
            <a:avLst/>
            <a:gdLst>
              <a:gd name="T0" fmla="*/ 10 w 21"/>
              <a:gd name="T1" fmla="*/ 0 h 17"/>
              <a:gd name="T2" fmla="*/ 0 w 21"/>
              <a:gd name="T3" fmla="*/ 17 h 17"/>
              <a:gd name="T4" fmla="*/ 21 w 21"/>
              <a:gd name="T5" fmla="*/ 17 h 17"/>
              <a:gd name="T6" fmla="*/ 10 w 21"/>
              <a:gd name="T7" fmla="*/ 0 h 17"/>
            </a:gdLst>
            <a:ahLst/>
            <a:cxnLst>
              <a:cxn ang="0">
                <a:pos x="T0" y="T1"/>
              </a:cxn>
              <a:cxn ang="0">
                <a:pos x="T2" y="T3"/>
              </a:cxn>
              <a:cxn ang="0">
                <a:pos x="T4" y="T5"/>
              </a:cxn>
              <a:cxn ang="0">
                <a:pos x="T6" y="T7"/>
              </a:cxn>
            </a:cxnLst>
            <a:rect l="0" t="0" r="r" b="b"/>
            <a:pathLst>
              <a:path w="21" h="17">
                <a:moveTo>
                  <a:pt x="10" y="0"/>
                </a:moveTo>
                <a:lnTo>
                  <a:pt x="0" y="17"/>
                </a:lnTo>
                <a:lnTo>
                  <a:pt x="21"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11" name="Freeform 938">
            <a:extLst>
              <a:ext uri="{FF2B5EF4-FFF2-40B4-BE49-F238E27FC236}">
                <a16:creationId xmlns:a16="http://schemas.microsoft.com/office/drawing/2014/main" id="{73466C15-E498-050F-B86E-650D23230B97}"/>
              </a:ext>
            </a:extLst>
          </p:cNvPr>
          <p:cNvSpPr>
            <a:spLocks/>
          </p:cNvSpPr>
          <p:nvPr/>
        </p:nvSpPr>
        <p:spPr bwMode="auto">
          <a:xfrm>
            <a:off x="5330814" y="1822155"/>
            <a:ext cx="64008" cy="64008"/>
          </a:xfrm>
          <a:custGeom>
            <a:avLst/>
            <a:gdLst>
              <a:gd name="T0" fmla="*/ 10 w 21"/>
              <a:gd name="T1" fmla="*/ 0 h 17"/>
              <a:gd name="T2" fmla="*/ 0 w 21"/>
              <a:gd name="T3" fmla="*/ 17 h 17"/>
              <a:gd name="T4" fmla="*/ 21 w 21"/>
              <a:gd name="T5" fmla="*/ 17 h 17"/>
              <a:gd name="T6" fmla="*/ 10 w 21"/>
              <a:gd name="T7" fmla="*/ 0 h 17"/>
            </a:gdLst>
            <a:ahLst/>
            <a:cxnLst>
              <a:cxn ang="0">
                <a:pos x="T0" y="T1"/>
              </a:cxn>
              <a:cxn ang="0">
                <a:pos x="T2" y="T3"/>
              </a:cxn>
              <a:cxn ang="0">
                <a:pos x="T4" y="T5"/>
              </a:cxn>
              <a:cxn ang="0">
                <a:pos x="T6" y="T7"/>
              </a:cxn>
            </a:cxnLst>
            <a:rect l="0" t="0" r="r" b="b"/>
            <a:pathLst>
              <a:path w="21" h="17">
                <a:moveTo>
                  <a:pt x="10" y="0"/>
                </a:moveTo>
                <a:lnTo>
                  <a:pt x="0" y="17"/>
                </a:lnTo>
                <a:lnTo>
                  <a:pt x="21"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12" name="Freeform 939">
            <a:extLst>
              <a:ext uri="{FF2B5EF4-FFF2-40B4-BE49-F238E27FC236}">
                <a16:creationId xmlns:a16="http://schemas.microsoft.com/office/drawing/2014/main" id="{02EA78C7-10D8-A48B-FD30-02B281F55F64}"/>
              </a:ext>
            </a:extLst>
          </p:cNvPr>
          <p:cNvSpPr>
            <a:spLocks/>
          </p:cNvSpPr>
          <p:nvPr/>
        </p:nvSpPr>
        <p:spPr bwMode="auto">
          <a:xfrm>
            <a:off x="5330814" y="1822155"/>
            <a:ext cx="64008" cy="64008"/>
          </a:xfrm>
          <a:custGeom>
            <a:avLst/>
            <a:gdLst>
              <a:gd name="T0" fmla="*/ 10 w 21"/>
              <a:gd name="T1" fmla="*/ 0 h 17"/>
              <a:gd name="T2" fmla="*/ 0 w 21"/>
              <a:gd name="T3" fmla="*/ 17 h 17"/>
              <a:gd name="T4" fmla="*/ 21 w 21"/>
              <a:gd name="T5" fmla="*/ 17 h 17"/>
              <a:gd name="T6" fmla="*/ 10 w 21"/>
              <a:gd name="T7" fmla="*/ 0 h 17"/>
            </a:gdLst>
            <a:ahLst/>
            <a:cxnLst>
              <a:cxn ang="0">
                <a:pos x="T0" y="T1"/>
              </a:cxn>
              <a:cxn ang="0">
                <a:pos x="T2" y="T3"/>
              </a:cxn>
              <a:cxn ang="0">
                <a:pos x="T4" y="T5"/>
              </a:cxn>
              <a:cxn ang="0">
                <a:pos x="T6" y="T7"/>
              </a:cxn>
            </a:cxnLst>
            <a:rect l="0" t="0" r="r" b="b"/>
            <a:pathLst>
              <a:path w="21" h="17">
                <a:moveTo>
                  <a:pt x="10" y="0"/>
                </a:moveTo>
                <a:lnTo>
                  <a:pt x="0" y="17"/>
                </a:lnTo>
                <a:lnTo>
                  <a:pt x="21"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13" name="Freeform 940">
            <a:extLst>
              <a:ext uri="{FF2B5EF4-FFF2-40B4-BE49-F238E27FC236}">
                <a16:creationId xmlns:a16="http://schemas.microsoft.com/office/drawing/2014/main" id="{E258D4DE-5317-6684-734B-B4DDFD8F88D2}"/>
              </a:ext>
            </a:extLst>
          </p:cNvPr>
          <p:cNvSpPr>
            <a:spLocks/>
          </p:cNvSpPr>
          <p:nvPr/>
        </p:nvSpPr>
        <p:spPr bwMode="auto">
          <a:xfrm>
            <a:off x="5343331" y="1822155"/>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14" name="Freeform 941">
            <a:extLst>
              <a:ext uri="{FF2B5EF4-FFF2-40B4-BE49-F238E27FC236}">
                <a16:creationId xmlns:a16="http://schemas.microsoft.com/office/drawing/2014/main" id="{18177754-B2CC-7535-8D2C-8A314C8A95D8}"/>
              </a:ext>
            </a:extLst>
          </p:cNvPr>
          <p:cNvSpPr>
            <a:spLocks/>
          </p:cNvSpPr>
          <p:nvPr/>
        </p:nvSpPr>
        <p:spPr bwMode="auto">
          <a:xfrm>
            <a:off x="5352718" y="1822155"/>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15" name="Freeform 942">
            <a:extLst>
              <a:ext uri="{FF2B5EF4-FFF2-40B4-BE49-F238E27FC236}">
                <a16:creationId xmlns:a16="http://schemas.microsoft.com/office/drawing/2014/main" id="{503EDBAD-0AC7-EAC3-D472-7815BDCE8090}"/>
              </a:ext>
            </a:extLst>
          </p:cNvPr>
          <p:cNvSpPr>
            <a:spLocks/>
          </p:cNvSpPr>
          <p:nvPr/>
        </p:nvSpPr>
        <p:spPr bwMode="auto">
          <a:xfrm>
            <a:off x="5352718" y="1822155"/>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16" name="Freeform 943">
            <a:extLst>
              <a:ext uri="{FF2B5EF4-FFF2-40B4-BE49-F238E27FC236}">
                <a16:creationId xmlns:a16="http://schemas.microsoft.com/office/drawing/2014/main" id="{4D8EFE8A-E349-E2A5-06A7-3222B33711F6}"/>
              </a:ext>
            </a:extLst>
          </p:cNvPr>
          <p:cNvSpPr>
            <a:spLocks/>
          </p:cNvSpPr>
          <p:nvPr/>
        </p:nvSpPr>
        <p:spPr bwMode="auto">
          <a:xfrm>
            <a:off x="5362107" y="1822154"/>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17" name="Freeform 944">
            <a:extLst>
              <a:ext uri="{FF2B5EF4-FFF2-40B4-BE49-F238E27FC236}">
                <a16:creationId xmlns:a16="http://schemas.microsoft.com/office/drawing/2014/main" id="{F65C20A1-8421-FF2C-5069-D7D1CADC2FC7}"/>
              </a:ext>
            </a:extLst>
          </p:cNvPr>
          <p:cNvSpPr>
            <a:spLocks/>
          </p:cNvSpPr>
          <p:nvPr/>
        </p:nvSpPr>
        <p:spPr bwMode="auto">
          <a:xfrm>
            <a:off x="5362107" y="1822154"/>
            <a:ext cx="64008" cy="64008"/>
          </a:xfrm>
          <a:custGeom>
            <a:avLst/>
            <a:gdLst>
              <a:gd name="T0" fmla="*/ 11 w 17"/>
              <a:gd name="T1" fmla="*/ 0 h 20"/>
              <a:gd name="T2" fmla="*/ 0 w 17"/>
              <a:gd name="T3" fmla="*/ 20 h 20"/>
              <a:gd name="T4" fmla="*/ 17 w 17"/>
              <a:gd name="T5" fmla="*/ 20 h 20"/>
              <a:gd name="T6" fmla="*/ 11 w 17"/>
              <a:gd name="T7" fmla="*/ 0 h 20"/>
            </a:gdLst>
            <a:ahLst/>
            <a:cxnLst>
              <a:cxn ang="0">
                <a:pos x="T0" y="T1"/>
              </a:cxn>
              <a:cxn ang="0">
                <a:pos x="T2" y="T3"/>
              </a:cxn>
              <a:cxn ang="0">
                <a:pos x="T4" y="T5"/>
              </a:cxn>
              <a:cxn ang="0">
                <a:pos x="T6" y="T7"/>
              </a:cxn>
            </a:cxnLst>
            <a:rect l="0" t="0" r="r" b="b"/>
            <a:pathLst>
              <a:path w="17" h="20">
                <a:moveTo>
                  <a:pt x="11" y="0"/>
                </a:moveTo>
                <a:lnTo>
                  <a:pt x="0" y="20"/>
                </a:lnTo>
                <a:lnTo>
                  <a:pt x="17"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18" name="Freeform 945">
            <a:extLst>
              <a:ext uri="{FF2B5EF4-FFF2-40B4-BE49-F238E27FC236}">
                <a16:creationId xmlns:a16="http://schemas.microsoft.com/office/drawing/2014/main" id="{37306F54-8CF7-162C-F79F-E715AFF9316B}"/>
              </a:ext>
            </a:extLst>
          </p:cNvPr>
          <p:cNvSpPr>
            <a:spLocks/>
          </p:cNvSpPr>
          <p:nvPr/>
        </p:nvSpPr>
        <p:spPr bwMode="auto">
          <a:xfrm>
            <a:off x="5362107" y="1829997"/>
            <a:ext cx="64008" cy="64008"/>
          </a:xfrm>
          <a:custGeom>
            <a:avLst/>
            <a:gdLst>
              <a:gd name="T0" fmla="*/ 11 w 21"/>
              <a:gd name="T1" fmla="*/ 0 h 17"/>
              <a:gd name="T2" fmla="*/ 0 w 21"/>
              <a:gd name="T3" fmla="*/ 17 h 17"/>
              <a:gd name="T4" fmla="*/ 21 w 21"/>
              <a:gd name="T5" fmla="*/ 17 h 17"/>
              <a:gd name="T6" fmla="*/ 11 w 21"/>
              <a:gd name="T7" fmla="*/ 0 h 17"/>
            </a:gdLst>
            <a:ahLst/>
            <a:cxnLst>
              <a:cxn ang="0">
                <a:pos x="T0" y="T1"/>
              </a:cxn>
              <a:cxn ang="0">
                <a:pos x="T2" y="T3"/>
              </a:cxn>
              <a:cxn ang="0">
                <a:pos x="T4" y="T5"/>
              </a:cxn>
              <a:cxn ang="0">
                <a:pos x="T6" y="T7"/>
              </a:cxn>
            </a:cxnLst>
            <a:rect l="0" t="0" r="r" b="b"/>
            <a:pathLst>
              <a:path w="21" h="17">
                <a:moveTo>
                  <a:pt x="11" y="0"/>
                </a:moveTo>
                <a:lnTo>
                  <a:pt x="0" y="17"/>
                </a:lnTo>
                <a:lnTo>
                  <a:pt x="21" y="17"/>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19" name="Freeform 946">
            <a:extLst>
              <a:ext uri="{FF2B5EF4-FFF2-40B4-BE49-F238E27FC236}">
                <a16:creationId xmlns:a16="http://schemas.microsoft.com/office/drawing/2014/main" id="{A6F8698C-ED6C-B069-1F95-7AA54C423F4C}"/>
              </a:ext>
            </a:extLst>
          </p:cNvPr>
          <p:cNvSpPr>
            <a:spLocks/>
          </p:cNvSpPr>
          <p:nvPr/>
        </p:nvSpPr>
        <p:spPr bwMode="auto">
          <a:xfrm>
            <a:off x="5384011" y="1829997"/>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20" name="Freeform 947">
            <a:extLst>
              <a:ext uri="{FF2B5EF4-FFF2-40B4-BE49-F238E27FC236}">
                <a16:creationId xmlns:a16="http://schemas.microsoft.com/office/drawing/2014/main" id="{FEFE9964-5879-1078-9296-983C839A0B28}"/>
              </a:ext>
            </a:extLst>
          </p:cNvPr>
          <p:cNvSpPr>
            <a:spLocks/>
          </p:cNvSpPr>
          <p:nvPr/>
        </p:nvSpPr>
        <p:spPr bwMode="auto">
          <a:xfrm>
            <a:off x="5405914" y="1840452"/>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21" name="Freeform 948">
            <a:extLst>
              <a:ext uri="{FF2B5EF4-FFF2-40B4-BE49-F238E27FC236}">
                <a16:creationId xmlns:a16="http://schemas.microsoft.com/office/drawing/2014/main" id="{D5446408-C160-01E5-DFA7-0A4ACD35791B}"/>
              </a:ext>
            </a:extLst>
          </p:cNvPr>
          <p:cNvSpPr>
            <a:spLocks/>
          </p:cNvSpPr>
          <p:nvPr/>
        </p:nvSpPr>
        <p:spPr bwMode="auto">
          <a:xfrm>
            <a:off x="5405914" y="1840452"/>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22" name="Freeform 949">
            <a:extLst>
              <a:ext uri="{FF2B5EF4-FFF2-40B4-BE49-F238E27FC236}">
                <a16:creationId xmlns:a16="http://schemas.microsoft.com/office/drawing/2014/main" id="{8D69461B-DED9-8B66-1E5B-DE73E807C9AD}"/>
              </a:ext>
            </a:extLst>
          </p:cNvPr>
          <p:cNvSpPr>
            <a:spLocks/>
          </p:cNvSpPr>
          <p:nvPr/>
        </p:nvSpPr>
        <p:spPr bwMode="auto">
          <a:xfrm>
            <a:off x="5405914" y="1840452"/>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23" name="Freeform 950">
            <a:extLst>
              <a:ext uri="{FF2B5EF4-FFF2-40B4-BE49-F238E27FC236}">
                <a16:creationId xmlns:a16="http://schemas.microsoft.com/office/drawing/2014/main" id="{4972D131-5B88-0151-C410-765E79AAABA7}"/>
              </a:ext>
            </a:extLst>
          </p:cNvPr>
          <p:cNvSpPr>
            <a:spLocks/>
          </p:cNvSpPr>
          <p:nvPr/>
        </p:nvSpPr>
        <p:spPr bwMode="auto">
          <a:xfrm>
            <a:off x="5405914" y="1840452"/>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24" name="Freeform 951">
            <a:extLst>
              <a:ext uri="{FF2B5EF4-FFF2-40B4-BE49-F238E27FC236}">
                <a16:creationId xmlns:a16="http://schemas.microsoft.com/office/drawing/2014/main" id="{3EE43A4E-4034-3022-8C79-BC36B231C47D}"/>
              </a:ext>
            </a:extLst>
          </p:cNvPr>
          <p:cNvSpPr>
            <a:spLocks/>
          </p:cNvSpPr>
          <p:nvPr/>
        </p:nvSpPr>
        <p:spPr bwMode="auto">
          <a:xfrm>
            <a:off x="5427819" y="1840452"/>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25" name="Freeform 952">
            <a:extLst>
              <a:ext uri="{FF2B5EF4-FFF2-40B4-BE49-F238E27FC236}">
                <a16:creationId xmlns:a16="http://schemas.microsoft.com/office/drawing/2014/main" id="{803E5012-DD6E-3A95-07F0-1309CB75CB63}"/>
              </a:ext>
            </a:extLst>
          </p:cNvPr>
          <p:cNvSpPr>
            <a:spLocks/>
          </p:cNvSpPr>
          <p:nvPr/>
        </p:nvSpPr>
        <p:spPr bwMode="auto">
          <a:xfrm>
            <a:off x="5427819" y="1840452"/>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26" name="Freeform 953">
            <a:extLst>
              <a:ext uri="{FF2B5EF4-FFF2-40B4-BE49-F238E27FC236}">
                <a16:creationId xmlns:a16="http://schemas.microsoft.com/office/drawing/2014/main" id="{1802B916-A510-FF75-7F0C-6C988F7DCEAC}"/>
              </a:ext>
            </a:extLst>
          </p:cNvPr>
          <p:cNvSpPr>
            <a:spLocks/>
          </p:cNvSpPr>
          <p:nvPr/>
        </p:nvSpPr>
        <p:spPr bwMode="auto">
          <a:xfrm>
            <a:off x="5437206" y="1840452"/>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27" name="Freeform 954">
            <a:extLst>
              <a:ext uri="{FF2B5EF4-FFF2-40B4-BE49-F238E27FC236}">
                <a16:creationId xmlns:a16="http://schemas.microsoft.com/office/drawing/2014/main" id="{B4704782-C2E2-7039-1876-D29578D47EC3}"/>
              </a:ext>
            </a:extLst>
          </p:cNvPr>
          <p:cNvSpPr>
            <a:spLocks/>
          </p:cNvSpPr>
          <p:nvPr/>
        </p:nvSpPr>
        <p:spPr bwMode="auto">
          <a:xfrm>
            <a:off x="5449723" y="1840452"/>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28" name="Freeform 955">
            <a:extLst>
              <a:ext uri="{FF2B5EF4-FFF2-40B4-BE49-F238E27FC236}">
                <a16:creationId xmlns:a16="http://schemas.microsoft.com/office/drawing/2014/main" id="{A0B40687-4528-0F29-5703-9DECD3294728}"/>
              </a:ext>
            </a:extLst>
          </p:cNvPr>
          <p:cNvSpPr>
            <a:spLocks/>
          </p:cNvSpPr>
          <p:nvPr/>
        </p:nvSpPr>
        <p:spPr bwMode="auto">
          <a:xfrm>
            <a:off x="5449723" y="1840452"/>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29" name="Freeform 956">
            <a:extLst>
              <a:ext uri="{FF2B5EF4-FFF2-40B4-BE49-F238E27FC236}">
                <a16:creationId xmlns:a16="http://schemas.microsoft.com/office/drawing/2014/main" id="{8B4536DA-91D8-8241-AC4D-290308139F7D}"/>
              </a:ext>
            </a:extLst>
          </p:cNvPr>
          <p:cNvSpPr>
            <a:spLocks/>
          </p:cNvSpPr>
          <p:nvPr/>
        </p:nvSpPr>
        <p:spPr bwMode="auto">
          <a:xfrm>
            <a:off x="5449723" y="1840452"/>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30" name="Freeform 957">
            <a:extLst>
              <a:ext uri="{FF2B5EF4-FFF2-40B4-BE49-F238E27FC236}">
                <a16:creationId xmlns:a16="http://schemas.microsoft.com/office/drawing/2014/main" id="{1CBBC359-23C3-9A28-B93C-FEE32E16CC3F}"/>
              </a:ext>
            </a:extLst>
          </p:cNvPr>
          <p:cNvSpPr>
            <a:spLocks/>
          </p:cNvSpPr>
          <p:nvPr/>
        </p:nvSpPr>
        <p:spPr bwMode="auto">
          <a:xfrm>
            <a:off x="5459111" y="1840452"/>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31" name="Freeform 958">
            <a:extLst>
              <a:ext uri="{FF2B5EF4-FFF2-40B4-BE49-F238E27FC236}">
                <a16:creationId xmlns:a16="http://schemas.microsoft.com/office/drawing/2014/main" id="{39EFF6CF-DECC-8C54-E741-6FA36510A511}"/>
              </a:ext>
            </a:extLst>
          </p:cNvPr>
          <p:cNvSpPr>
            <a:spLocks/>
          </p:cNvSpPr>
          <p:nvPr/>
        </p:nvSpPr>
        <p:spPr bwMode="auto">
          <a:xfrm>
            <a:off x="5468498" y="1840452"/>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32" name="Freeform 959">
            <a:extLst>
              <a:ext uri="{FF2B5EF4-FFF2-40B4-BE49-F238E27FC236}">
                <a16:creationId xmlns:a16="http://schemas.microsoft.com/office/drawing/2014/main" id="{F9943BE3-E3EF-B29C-36DD-79A842FB771E}"/>
              </a:ext>
            </a:extLst>
          </p:cNvPr>
          <p:cNvSpPr>
            <a:spLocks/>
          </p:cNvSpPr>
          <p:nvPr/>
        </p:nvSpPr>
        <p:spPr bwMode="auto">
          <a:xfrm>
            <a:off x="5468498" y="1840452"/>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33" name="Freeform 960">
            <a:extLst>
              <a:ext uri="{FF2B5EF4-FFF2-40B4-BE49-F238E27FC236}">
                <a16:creationId xmlns:a16="http://schemas.microsoft.com/office/drawing/2014/main" id="{BE871B52-E062-8EDD-4567-DF5AD6B75922}"/>
              </a:ext>
            </a:extLst>
          </p:cNvPr>
          <p:cNvSpPr>
            <a:spLocks/>
          </p:cNvSpPr>
          <p:nvPr/>
        </p:nvSpPr>
        <p:spPr bwMode="auto">
          <a:xfrm>
            <a:off x="5468498" y="1840452"/>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34" name="Freeform 961">
            <a:extLst>
              <a:ext uri="{FF2B5EF4-FFF2-40B4-BE49-F238E27FC236}">
                <a16:creationId xmlns:a16="http://schemas.microsoft.com/office/drawing/2014/main" id="{9FC785E7-22FB-2B7C-F1AE-8706AB22AE2A}"/>
              </a:ext>
            </a:extLst>
          </p:cNvPr>
          <p:cNvSpPr>
            <a:spLocks/>
          </p:cNvSpPr>
          <p:nvPr/>
        </p:nvSpPr>
        <p:spPr bwMode="auto">
          <a:xfrm>
            <a:off x="5468498" y="1840452"/>
            <a:ext cx="64008" cy="64008"/>
          </a:xfrm>
          <a:custGeom>
            <a:avLst/>
            <a:gdLst>
              <a:gd name="T0" fmla="*/ 11 w 17"/>
              <a:gd name="T1" fmla="*/ 0 h 17"/>
              <a:gd name="T2" fmla="*/ 0 w 17"/>
              <a:gd name="T3" fmla="*/ 17 h 17"/>
              <a:gd name="T4" fmla="*/ 17 w 17"/>
              <a:gd name="T5" fmla="*/ 17 h 17"/>
              <a:gd name="T6" fmla="*/ 11 w 17"/>
              <a:gd name="T7" fmla="*/ 0 h 17"/>
            </a:gdLst>
            <a:ahLst/>
            <a:cxnLst>
              <a:cxn ang="0">
                <a:pos x="T0" y="T1"/>
              </a:cxn>
              <a:cxn ang="0">
                <a:pos x="T2" y="T3"/>
              </a:cxn>
              <a:cxn ang="0">
                <a:pos x="T4" y="T5"/>
              </a:cxn>
              <a:cxn ang="0">
                <a:pos x="T6" y="T7"/>
              </a:cxn>
            </a:cxnLst>
            <a:rect l="0" t="0" r="r" b="b"/>
            <a:pathLst>
              <a:path w="17" h="17">
                <a:moveTo>
                  <a:pt x="11" y="0"/>
                </a:moveTo>
                <a:lnTo>
                  <a:pt x="0" y="17"/>
                </a:lnTo>
                <a:lnTo>
                  <a:pt x="17" y="17"/>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35" name="Freeform 962">
            <a:extLst>
              <a:ext uri="{FF2B5EF4-FFF2-40B4-BE49-F238E27FC236}">
                <a16:creationId xmlns:a16="http://schemas.microsoft.com/office/drawing/2014/main" id="{2AE069E0-099A-ADCA-C671-3053BD8A938B}"/>
              </a:ext>
            </a:extLst>
          </p:cNvPr>
          <p:cNvSpPr>
            <a:spLocks/>
          </p:cNvSpPr>
          <p:nvPr/>
        </p:nvSpPr>
        <p:spPr bwMode="auto">
          <a:xfrm>
            <a:off x="5468498" y="1840452"/>
            <a:ext cx="64008" cy="64008"/>
          </a:xfrm>
          <a:custGeom>
            <a:avLst/>
            <a:gdLst>
              <a:gd name="T0" fmla="*/ 11 w 17"/>
              <a:gd name="T1" fmla="*/ 0 h 17"/>
              <a:gd name="T2" fmla="*/ 0 w 17"/>
              <a:gd name="T3" fmla="*/ 17 h 17"/>
              <a:gd name="T4" fmla="*/ 17 w 17"/>
              <a:gd name="T5" fmla="*/ 17 h 17"/>
              <a:gd name="T6" fmla="*/ 11 w 17"/>
              <a:gd name="T7" fmla="*/ 0 h 17"/>
            </a:gdLst>
            <a:ahLst/>
            <a:cxnLst>
              <a:cxn ang="0">
                <a:pos x="T0" y="T1"/>
              </a:cxn>
              <a:cxn ang="0">
                <a:pos x="T2" y="T3"/>
              </a:cxn>
              <a:cxn ang="0">
                <a:pos x="T4" y="T5"/>
              </a:cxn>
              <a:cxn ang="0">
                <a:pos x="T6" y="T7"/>
              </a:cxn>
            </a:cxnLst>
            <a:rect l="0" t="0" r="r" b="b"/>
            <a:pathLst>
              <a:path w="17" h="17">
                <a:moveTo>
                  <a:pt x="11" y="0"/>
                </a:moveTo>
                <a:lnTo>
                  <a:pt x="0" y="17"/>
                </a:lnTo>
                <a:lnTo>
                  <a:pt x="17" y="17"/>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36" name="Freeform 963">
            <a:extLst>
              <a:ext uri="{FF2B5EF4-FFF2-40B4-BE49-F238E27FC236}">
                <a16:creationId xmlns:a16="http://schemas.microsoft.com/office/drawing/2014/main" id="{9835AB55-A801-F405-3570-B2163F317FAC}"/>
              </a:ext>
            </a:extLst>
          </p:cNvPr>
          <p:cNvSpPr>
            <a:spLocks/>
          </p:cNvSpPr>
          <p:nvPr/>
        </p:nvSpPr>
        <p:spPr bwMode="auto">
          <a:xfrm>
            <a:off x="5468498" y="1840452"/>
            <a:ext cx="64008" cy="64008"/>
          </a:xfrm>
          <a:custGeom>
            <a:avLst/>
            <a:gdLst>
              <a:gd name="T0" fmla="*/ 11 w 21"/>
              <a:gd name="T1" fmla="*/ 0 h 17"/>
              <a:gd name="T2" fmla="*/ 0 w 21"/>
              <a:gd name="T3" fmla="*/ 17 h 17"/>
              <a:gd name="T4" fmla="*/ 21 w 21"/>
              <a:gd name="T5" fmla="*/ 17 h 17"/>
              <a:gd name="T6" fmla="*/ 11 w 21"/>
              <a:gd name="T7" fmla="*/ 0 h 17"/>
            </a:gdLst>
            <a:ahLst/>
            <a:cxnLst>
              <a:cxn ang="0">
                <a:pos x="T0" y="T1"/>
              </a:cxn>
              <a:cxn ang="0">
                <a:pos x="T2" y="T3"/>
              </a:cxn>
              <a:cxn ang="0">
                <a:pos x="T4" y="T5"/>
              </a:cxn>
              <a:cxn ang="0">
                <a:pos x="T6" y="T7"/>
              </a:cxn>
            </a:cxnLst>
            <a:rect l="0" t="0" r="r" b="b"/>
            <a:pathLst>
              <a:path w="21" h="17">
                <a:moveTo>
                  <a:pt x="11" y="0"/>
                </a:moveTo>
                <a:lnTo>
                  <a:pt x="0" y="17"/>
                </a:lnTo>
                <a:lnTo>
                  <a:pt x="21" y="17"/>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37" name="Freeform 964">
            <a:extLst>
              <a:ext uri="{FF2B5EF4-FFF2-40B4-BE49-F238E27FC236}">
                <a16:creationId xmlns:a16="http://schemas.microsoft.com/office/drawing/2014/main" id="{3517CCCF-9257-936C-EB3D-246A93ED155E}"/>
              </a:ext>
            </a:extLst>
          </p:cNvPr>
          <p:cNvSpPr>
            <a:spLocks/>
          </p:cNvSpPr>
          <p:nvPr/>
        </p:nvSpPr>
        <p:spPr bwMode="auto">
          <a:xfrm>
            <a:off x="5481015" y="1840452"/>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38" name="Freeform 965">
            <a:extLst>
              <a:ext uri="{FF2B5EF4-FFF2-40B4-BE49-F238E27FC236}">
                <a16:creationId xmlns:a16="http://schemas.microsoft.com/office/drawing/2014/main" id="{E87EF68D-FADE-A066-3DB0-03EEE8353CCD}"/>
              </a:ext>
            </a:extLst>
          </p:cNvPr>
          <p:cNvSpPr>
            <a:spLocks/>
          </p:cNvSpPr>
          <p:nvPr/>
        </p:nvSpPr>
        <p:spPr bwMode="auto">
          <a:xfrm>
            <a:off x="5481015" y="1840452"/>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39" name="Freeform 966">
            <a:extLst>
              <a:ext uri="{FF2B5EF4-FFF2-40B4-BE49-F238E27FC236}">
                <a16:creationId xmlns:a16="http://schemas.microsoft.com/office/drawing/2014/main" id="{B40EFA71-0766-8EEE-2C1A-FF69646344B4}"/>
              </a:ext>
            </a:extLst>
          </p:cNvPr>
          <p:cNvSpPr>
            <a:spLocks/>
          </p:cNvSpPr>
          <p:nvPr/>
        </p:nvSpPr>
        <p:spPr bwMode="auto">
          <a:xfrm>
            <a:off x="5481015" y="1840452"/>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40" name="Freeform 967">
            <a:extLst>
              <a:ext uri="{FF2B5EF4-FFF2-40B4-BE49-F238E27FC236}">
                <a16:creationId xmlns:a16="http://schemas.microsoft.com/office/drawing/2014/main" id="{65AB8FF8-1FED-B530-4539-185505C8F730}"/>
              </a:ext>
            </a:extLst>
          </p:cNvPr>
          <p:cNvSpPr>
            <a:spLocks/>
          </p:cNvSpPr>
          <p:nvPr/>
        </p:nvSpPr>
        <p:spPr bwMode="auto">
          <a:xfrm>
            <a:off x="5481015" y="1840452"/>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41" name="Freeform 968">
            <a:extLst>
              <a:ext uri="{FF2B5EF4-FFF2-40B4-BE49-F238E27FC236}">
                <a16:creationId xmlns:a16="http://schemas.microsoft.com/office/drawing/2014/main" id="{97BB1EC2-57A6-2ABA-F321-4A8E63B5F784}"/>
              </a:ext>
            </a:extLst>
          </p:cNvPr>
          <p:cNvSpPr>
            <a:spLocks/>
          </p:cNvSpPr>
          <p:nvPr/>
        </p:nvSpPr>
        <p:spPr bwMode="auto">
          <a:xfrm>
            <a:off x="5490403" y="1840452"/>
            <a:ext cx="64008" cy="64008"/>
          </a:xfrm>
          <a:custGeom>
            <a:avLst/>
            <a:gdLst>
              <a:gd name="T0" fmla="*/ 10 w 21"/>
              <a:gd name="T1" fmla="*/ 0 h 17"/>
              <a:gd name="T2" fmla="*/ 0 w 21"/>
              <a:gd name="T3" fmla="*/ 17 h 17"/>
              <a:gd name="T4" fmla="*/ 21 w 21"/>
              <a:gd name="T5" fmla="*/ 17 h 17"/>
              <a:gd name="T6" fmla="*/ 10 w 21"/>
              <a:gd name="T7" fmla="*/ 0 h 17"/>
            </a:gdLst>
            <a:ahLst/>
            <a:cxnLst>
              <a:cxn ang="0">
                <a:pos x="T0" y="T1"/>
              </a:cxn>
              <a:cxn ang="0">
                <a:pos x="T2" y="T3"/>
              </a:cxn>
              <a:cxn ang="0">
                <a:pos x="T4" y="T5"/>
              </a:cxn>
              <a:cxn ang="0">
                <a:pos x="T6" y="T7"/>
              </a:cxn>
            </a:cxnLst>
            <a:rect l="0" t="0" r="r" b="b"/>
            <a:pathLst>
              <a:path w="21" h="17">
                <a:moveTo>
                  <a:pt x="10" y="0"/>
                </a:moveTo>
                <a:lnTo>
                  <a:pt x="0" y="17"/>
                </a:lnTo>
                <a:lnTo>
                  <a:pt x="21"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42" name="Freeform 969">
            <a:extLst>
              <a:ext uri="{FF2B5EF4-FFF2-40B4-BE49-F238E27FC236}">
                <a16:creationId xmlns:a16="http://schemas.microsoft.com/office/drawing/2014/main" id="{CD953BC9-2B7A-8926-4BDD-356425AB1306}"/>
              </a:ext>
            </a:extLst>
          </p:cNvPr>
          <p:cNvSpPr>
            <a:spLocks/>
          </p:cNvSpPr>
          <p:nvPr/>
        </p:nvSpPr>
        <p:spPr bwMode="auto">
          <a:xfrm>
            <a:off x="5490403" y="1840452"/>
            <a:ext cx="64008" cy="64008"/>
          </a:xfrm>
          <a:custGeom>
            <a:avLst/>
            <a:gdLst>
              <a:gd name="T0" fmla="*/ 10 w 21"/>
              <a:gd name="T1" fmla="*/ 0 h 17"/>
              <a:gd name="T2" fmla="*/ 0 w 21"/>
              <a:gd name="T3" fmla="*/ 17 h 17"/>
              <a:gd name="T4" fmla="*/ 21 w 21"/>
              <a:gd name="T5" fmla="*/ 17 h 17"/>
              <a:gd name="T6" fmla="*/ 10 w 21"/>
              <a:gd name="T7" fmla="*/ 0 h 17"/>
            </a:gdLst>
            <a:ahLst/>
            <a:cxnLst>
              <a:cxn ang="0">
                <a:pos x="T0" y="T1"/>
              </a:cxn>
              <a:cxn ang="0">
                <a:pos x="T2" y="T3"/>
              </a:cxn>
              <a:cxn ang="0">
                <a:pos x="T4" y="T5"/>
              </a:cxn>
              <a:cxn ang="0">
                <a:pos x="T6" y="T7"/>
              </a:cxn>
            </a:cxnLst>
            <a:rect l="0" t="0" r="r" b="b"/>
            <a:pathLst>
              <a:path w="21" h="17">
                <a:moveTo>
                  <a:pt x="10" y="0"/>
                </a:moveTo>
                <a:lnTo>
                  <a:pt x="0" y="17"/>
                </a:lnTo>
                <a:lnTo>
                  <a:pt x="21"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43" name="Freeform 970">
            <a:extLst>
              <a:ext uri="{FF2B5EF4-FFF2-40B4-BE49-F238E27FC236}">
                <a16:creationId xmlns:a16="http://schemas.microsoft.com/office/drawing/2014/main" id="{E5994389-8408-7675-9C7E-354D8AA5D4A9}"/>
              </a:ext>
            </a:extLst>
          </p:cNvPr>
          <p:cNvSpPr>
            <a:spLocks/>
          </p:cNvSpPr>
          <p:nvPr/>
        </p:nvSpPr>
        <p:spPr bwMode="auto">
          <a:xfrm>
            <a:off x="5490403" y="1840452"/>
            <a:ext cx="64008" cy="64008"/>
          </a:xfrm>
          <a:custGeom>
            <a:avLst/>
            <a:gdLst>
              <a:gd name="T0" fmla="*/ 10 w 21"/>
              <a:gd name="T1" fmla="*/ 0 h 17"/>
              <a:gd name="T2" fmla="*/ 0 w 21"/>
              <a:gd name="T3" fmla="*/ 17 h 17"/>
              <a:gd name="T4" fmla="*/ 21 w 21"/>
              <a:gd name="T5" fmla="*/ 17 h 17"/>
              <a:gd name="T6" fmla="*/ 10 w 21"/>
              <a:gd name="T7" fmla="*/ 0 h 17"/>
            </a:gdLst>
            <a:ahLst/>
            <a:cxnLst>
              <a:cxn ang="0">
                <a:pos x="T0" y="T1"/>
              </a:cxn>
              <a:cxn ang="0">
                <a:pos x="T2" y="T3"/>
              </a:cxn>
              <a:cxn ang="0">
                <a:pos x="T4" y="T5"/>
              </a:cxn>
              <a:cxn ang="0">
                <a:pos x="T6" y="T7"/>
              </a:cxn>
            </a:cxnLst>
            <a:rect l="0" t="0" r="r" b="b"/>
            <a:pathLst>
              <a:path w="21" h="17">
                <a:moveTo>
                  <a:pt x="10" y="0"/>
                </a:moveTo>
                <a:lnTo>
                  <a:pt x="0" y="17"/>
                </a:lnTo>
                <a:lnTo>
                  <a:pt x="21"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44" name="Freeform 971">
            <a:extLst>
              <a:ext uri="{FF2B5EF4-FFF2-40B4-BE49-F238E27FC236}">
                <a16:creationId xmlns:a16="http://schemas.microsoft.com/office/drawing/2014/main" id="{99F13F61-CB17-1F88-059D-A97F80EAEDC8}"/>
              </a:ext>
            </a:extLst>
          </p:cNvPr>
          <p:cNvSpPr>
            <a:spLocks/>
          </p:cNvSpPr>
          <p:nvPr/>
        </p:nvSpPr>
        <p:spPr bwMode="auto">
          <a:xfrm>
            <a:off x="5502920" y="1840451"/>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45" name="Freeform 972">
            <a:extLst>
              <a:ext uri="{FF2B5EF4-FFF2-40B4-BE49-F238E27FC236}">
                <a16:creationId xmlns:a16="http://schemas.microsoft.com/office/drawing/2014/main" id="{0E8B3A37-CC3F-034C-D360-4E580E5FCD7D}"/>
              </a:ext>
            </a:extLst>
          </p:cNvPr>
          <p:cNvSpPr>
            <a:spLocks/>
          </p:cNvSpPr>
          <p:nvPr/>
        </p:nvSpPr>
        <p:spPr bwMode="auto">
          <a:xfrm>
            <a:off x="5512306" y="1840451"/>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46" name="Freeform 973">
            <a:extLst>
              <a:ext uri="{FF2B5EF4-FFF2-40B4-BE49-F238E27FC236}">
                <a16:creationId xmlns:a16="http://schemas.microsoft.com/office/drawing/2014/main" id="{0A4191CB-791F-FF58-56FB-7BEAEEC631C0}"/>
              </a:ext>
            </a:extLst>
          </p:cNvPr>
          <p:cNvSpPr>
            <a:spLocks/>
          </p:cNvSpPr>
          <p:nvPr/>
        </p:nvSpPr>
        <p:spPr bwMode="auto">
          <a:xfrm>
            <a:off x="5512306" y="1840451"/>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47" name="Freeform 974">
            <a:extLst>
              <a:ext uri="{FF2B5EF4-FFF2-40B4-BE49-F238E27FC236}">
                <a16:creationId xmlns:a16="http://schemas.microsoft.com/office/drawing/2014/main" id="{6CAE201C-26C7-C3DB-C550-9F29ECF2B72B}"/>
              </a:ext>
            </a:extLst>
          </p:cNvPr>
          <p:cNvSpPr>
            <a:spLocks/>
          </p:cNvSpPr>
          <p:nvPr/>
        </p:nvSpPr>
        <p:spPr bwMode="auto">
          <a:xfrm>
            <a:off x="5512306" y="1840451"/>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48" name="Freeform 975">
            <a:extLst>
              <a:ext uri="{FF2B5EF4-FFF2-40B4-BE49-F238E27FC236}">
                <a16:creationId xmlns:a16="http://schemas.microsoft.com/office/drawing/2014/main" id="{66545D67-AF74-C240-BC5E-F0F63728BB2F}"/>
              </a:ext>
            </a:extLst>
          </p:cNvPr>
          <p:cNvSpPr>
            <a:spLocks/>
          </p:cNvSpPr>
          <p:nvPr/>
        </p:nvSpPr>
        <p:spPr bwMode="auto">
          <a:xfrm>
            <a:off x="5521695" y="1840451"/>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49" name="Freeform 976">
            <a:extLst>
              <a:ext uri="{FF2B5EF4-FFF2-40B4-BE49-F238E27FC236}">
                <a16:creationId xmlns:a16="http://schemas.microsoft.com/office/drawing/2014/main" id="{F4E837A8-618F-CFA0-4F21-0D5B972C2600}"/>
              </a:ext>
            </a:extLst>
          </p:cNvPr>
          <p:cNvSpPr>
            <a:spLocks/>
          </p:cNvSpPr>
          <p:nvPr/>
        </p:nvSpPr>
        <p:spPr bwMode="auto">
          <a:xfrm>
            <a:off x="5521695" y="1848294"/>
            <a:ext cx="64008" cy="64008"/>
          </a:xfrm>
          <a:custGeom>
            <a:avLst/>
            <a:gdLst>
              <a:gd name="T0" fmla="*/ 11 w 21"/>
              <a:gd name="T1" fmla="*/ 0 h 17"/>
              <a:gd name="T2" fmla="*/ 0 w 21"/>
              <a:gd name="T3" fmla="*/ 17 h 17"/>
              <a:gd name="T4" fmla="*/ 21 w 21"/>
              <a:gd name="T5" fmla="*/ 17 h 17"/>
              <a:gd name="T6" fmla="*/ 11 w 21"/>
              <a:gd name="T7" fmla="*/ 0 h 17"/>
            </a:gdLst>
            <a:ahLst/>
            <a:cxnLst>
              <a:cxn ang="0">
                <a:pos x="T0" y="T1"/>
              </a:cxn>
              <a:cxn ang="0">
                <a:pos x="T2" y="T3"/>
              </a:cxn>
              <a:cxn ang="0">
                <a:pos x="T4" y="T5"/>
              </a:cxn>
              <a:cxn ang="0">
                <a:pos x="T6" y="T7"/>
              </a:cxn>
            </a:cxnLst>
            <a:rect l="0" t="0" r="r" b="b"/>
            <a:pathLst>
              <a:path w="21" h="17">
                <a:moveTo>
                  <a:pt x="11" y="0"/>
                </a:moveTo>
                <a:lnTo>
                  <a:pt x="0" y="17"/>
                </a:lnTo>
                <a:lnTo>
                  <a:pt x="21" y="17"/>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50" name="Freeform 977">
            <a:extLst>
              <a:ext uri="{FF2B5EF4-FFF2-40B4-BE49-F238E27FC236}">
                <a16:creationId xmlns:a16="http://schemas.microsoft.com/office/drawing/2014/main" id="{70E63C84-02E0-5943-31B8-5D6B37D2D9CB}"/>
              </a:ext>
            </a:extLst>
          </p:cNvPr>
          <p:cNvSpPr>
            <a:spLocks/>
          </p:cNvSpPr>
          <p:nvPr/>
        </p:nvSpPr>
        <p:spPr bwMode="auto">
          <a:xfrm>
            <a:off x="5521695" y="1848294"/>
            <a:ext cx="64008" cy="64008"/>
          </a:xfrm>
          <a:custGeom>
            <a:avLst/>
            <a:gdLst>
              <a:gd name="T0" fmla="*/ 11 w 21"/>
              <a:gd name="T1" fmla="*/ 0 h 17"/>
              <a:gd name="T2" fmla="*/ 0 w 21"/>
              <a:gd name="T3" fmla="*/ 17 h 17"/>
              <a:gd name="T4" fmla="*/ 21 w 21"/>
              <a:gd name="T5" fmla="*/ 17 h 17"/>
              <a:gd name="T6" fmla="*/ 11 w 21"/>
              <a:gd name="T7" fmla="*/ 0 h 17"/>
            </a:gdLst>
            <a:ahLst/>
            <a:cxnLst>
              <a:cxn ang="0">
                <a:pos x="T0" y="T1"/>
              </a:cxn>
              <a:cxn ang="0">
                <a:pos x="T2" y="T3"/>
              </a:cxn>
              <a:cxn ang="0">
                <a:pos x="T4" y="T5"/>
              </a:cxn>
              <a:cxn ang="0">
                <a:pos x="T6" y="T7"/>
              </a:cxn>
            </a:cxnLst>
            <a:rect l="0" t="0" r="r" b="b"/>
            <a:pathLst>
              <a:path w="21" h="17">
                <a:moveTo>
                  <a:pt x="11" y="0"/>
                </a:moveTo>
                <a:lnTo>
                  <a:pt x="0" y="17"/>
                </a:lnTo>
                <a:lnTo>
                  <a:pt x="21" y="17"/>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51" name="Freeform 978">
            <a:extLst>
              <a:ext uri="{FF2B5EF4-FFF2-40B4-BE49-F238E27FC236}">
                <a16:creationId xmlns:a16="http://schemas.microsoft.com/office/drawing/2014/main" id="{1897A4AB-B184-ADB0-E3E7-1609813514A1}"/>
              </a:ext>
            </a:extLst>
          </p:cNvPr>
          <p:cNvSpPr>
            <a:spLocks/>
          </p:cNvSpPr>
          <p:nvPr/>
        </p:nvSpPr>
        <p:spPr bwMode="auto">
          <a:xfrm>
            <a:off x="5534210" y="1848293"/>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52" name="Freeform 979">
            <a:extLst>
              <a:ext uri="{FF2B5EF4-FFF2-40B4-BE49-F238E27FC236}">
                <a16:creationId xmlns:a16="http://schemas.microsoft.com/office/drawing/2014/main" id="{192A8405-5162-953F-3965-297994A81EEA}"/>
              </a:ext>
            </a:extLst>
          </p:cNvPr>
          <p:cNvSpPr>
            <a:spLocks/>
          </p:cNvSpPr>
          <p:nvPr/>
        </p:nvSpPr>
        <p:spPr bwMode="auto">
          <a:xfrm>
            <a:off x="5534210" y="1848293"/>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53" name="Freeform 980">
            <a:extLst>
              <a:ext uri="{FF2B5EF4-FFF2-40B4-BE49-F238E27FC236}">
                <a16:creationId xmlns:a16="http://schemas.microsoft.com/office/drawing/2014/main" id="{999E52C1-61C2-1942-89DA-BCBC4CCD1EB0}"/>
              </a:ext>
            </a:extLst>
          </p:cNvPr>
          <p:cNvSpPr>
            <a:spLocks/>
          </p:cNvSpPr>
          <p:nvPr/>
        </p:nvSpPr>
        <p:spPr bwMode="auto">
          <a:xfrm>
            <a:off x="5534210" y="1848293"/>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54" name="Freeform 981">
            <a:extLst>
              <a:ext uri="{FF2B5EF4-FFF2-40B4-BE49-F238E27FC236}">
                <a16:creationId xmlns:a16="http://schemas.microsoft.com/office/drawing/2014/main" id="{7B6F9D30-C9D0-5AFC-C2AC-61A4C482D310}"/>
              </a:ext>
            </a:extLst>
          </p:cNvPr>
          <p:cNvSpPr>
            <a:spLocks/>
          </p:cNvSpPr>
          <p:nvPr/>
        </p:nvSpPr>
        <p:spPr bwMode="auto">
          <a:xfrm>
            <a:off x="5543599" y="1856135"/>
            <a:ext cx="64008" cy="64008"/>
          </a:xfrm>
          <a:custGeom>
            <a:avLst/>
            <a:gdLst>
              <a:gd name="T0" fmla="*/ 10 w 21"/>
              <a:gd name="T1" fmla="*/ 0 h 17"/>
              <a:gd name="T2" fmla="*/ 0 w 21"/>
              <a:gd name="T3" fmla="*/ 17 h 17"/>
              <a:gd name="T4" fmla="*/ 21 w 21"/>
              <a:gd name="T5" fmla="*/ 17 h 17"/>
              <a:gd name="T6" fmla="*/ 10 w 21"/>
              <a:gd name="T7" fmla="*/ 0 h 17"/>
            </a:gdLst>
            <a:ahLst/>
            <a:cxnLst>
              <a:cxn ang="0">
                <a:pos x="T0" y="T1"/>
              </a:cxn>
              <a:cxn ang="0">
                <a:pos x="T2" y="T3"/>
              </a:cxn>
              <a:cxn ang="0">
                <a:pos x="T4" y="T5"/>
              </a:cxn>
              <a:cxn ang="0">
                <a:pos x="T6" y="T7"/>
              </a:cxn>
            </a:cxnLst>
            <a:rect l="0" t="0" r="r" b="b"/>
            <a:pathLst>
              <a:path w="21" h="17">
                <a:moveTo>
                  <a:pt x="10" y="0"/>
                </a:moveTo>
                <a:lnTo>
                  <a:pt x="0" y="17"/>
                </a:lnTo>
                <a:lnTo>
                  <a:pt x="21"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55" name="Freeform 982">
            <a:extLst>
              <a:ext uri="{FF2B5EF4-FFF2-40B4-BE49-F238E27FC236}">
                <a16:creationId xmlns:a16="http://schemas.microsoft.com/office/drawing/2014/main" id="{2C5580C8-D65F-600F-0B64-73B2309BF31A}"/>
              </a:ext>
            </a:extLst>
          </p:cNvPr>
          <p:cNvSpPr>
            <a:spLocks/>
          </p:cNvSpPr>
          <p:nvPr/>
        </p:nvSpPr>
        <p:spPr bwMode="auto">
          <a:xfrm>
            <a:off x="5543599" y="1856135"/>
            <a:ext cx="64008" cy="64008"/>
          </a:xfrm>
          <a:custGeom>
            <a:avLst/>
            <a:gdLst>
              <a:gd name="T0" fmla="*/ 10 w 21"/>
              <a:gd name="T1" fmla="*/ 0 h 17"/>
              <a:gd name="T2" fmla="*/ 0 w 21"/>
              <a:gd name="T3" fmla="*/ 17 h 17"/>
              <a:gd name="T4" fmla="*/ 21 w 21"/>
              <a:gd name="T5" fmla="*/ 17 h 17"/>
              <a:gd name="T6" fmla="*/ 10 w 21"/>
              <a:gd name="T7" fmla="*/ 0 h 17"/>
            </a:gdLst>
            <a:ahLst/>
            <a:cxnLst>
              <a:cxn ang="0">
                <a:pos x="T0" y="T1"/>
              </a:cxn>
              <a:cxn ang="0">
                <a:pos x="T2" y="T3"/>
              </a:cxn>
              <a:cxn ang="0">
                <a:pos x="T4" y="T5"/>
              </a:cxn>
              <a:cxn ang="0">
                <a:pos x="T6" y="T7"/>
              </a:cxn>
            </a:cxnLst>
            <a:rect l="0" t="0" r="r" b="b"/>
            <a:pathLst>
              <a:path w="21" h="17">
                <a:moveTo>
                  <a:pt x="10" y="0"/>
                </a:moveTo>
                <a:lnTo>
                  <a:pt x="0" y="17"/>
                </a:lnTo>
                <a:lnTo>
                  <a:pt x="21"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56" name="Freeform 983">
            <a:extLst>
              <a:ext uri="{FF2B5EF4-FFF2-40B4-BE49-F238E27FC236}">
                <a16:creationId xmlns:a16="http://schemas.microsoft.com/office/drawing/2014/main" id="{7B26F895-8CCF-BEA8-4CA0-FD68DEBB6638}"/>
              </a:ext>
            </a:extLst>
          </p:cNvPr>
          <p:cNvSpPr>
            <a:spLocks/>
          </p:cNvSpPr>
          <p:nvPr/>
        </p:nvSpPr>
        <p:spPr bwMode="auto">
          <a:xfrm>
            <a:off x="5556116" y="1856135"/>
            <a:ext cx="64008" cy="64008"/>
          </a:xfrm>
          <a:custGeom>
            <a:avLst/>
            <a:gdLst>
              <a:gd name="T0" fmla="*/ 6 w 17"/>
              <a:gd name="T1" fmla="*/ 0 h 17"/>
              <a:gd name="T2" fmla="*/ 0 w 17"/>
              <a:gd name="T3" fmla="*/ 17 h 17"/>
              <a:gd name="T4" fmla="*/ 17 w 17"/>
              <a:gd name="T5" fmla="*/ 17 h 17"/>
              <a:gd name="T6" fmla="*/ 6 w 17"/>
              <a:gd name="T7" fmla="*/ 0 h 17"/>
            </a:gdLst>
            <a:ahLst/>
            <a:cxnLst>
              <a:cxn ang="0">
                <a:pos x="T0" y="T1"/>
              </a:cxn>
              <a:cxn ang="0">
                <a:pos x="T2" y="T3"/>
              </a:cxn>
              <a:cxn ang="0">
                <a:pos x="T4" y="T5"/>
              </a:cxn>
              <a:cxn ang="0">
                <a:pos x="T6" y="T7"/>
              </a:cxn>
            </a:cxnLst>
            <a:rect l="0" t="0" r="r" b="b"/>
            <a:pathLst>
              <a:path w="17" h="17">
                <a:moveTo>
                  <a:pt x="6" y="0"/>
                </a:moveTo>
                <a:lnTo>
                  <a:pt x="0" y="17"/>
                </a:lnTo>
                <a:lnTo>
                  <a:pt x="17" y="17"/>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57" name="Freeform 984">
            <a:extLst>
              <a:ext uri="{FF2B5EF4-FFF2-40B4-BE49-F238E27FC236}">
                <a16:creationId xmlns:a16="http://schemas.microsoft.com/office/drawing/2014/main" id="{04DB5EA1-BD59-7177-DAA6-0DFFA37A64C5}"/>
              </a:ext>
            </a:extLst>
          </p:cNvPr>
          <p:cNvSpPr>
            <a:spLocks/>
          </p:cNvSpPr>
          <p:nvPr/>
        </p:nvSpPr>
        <p:spPr bwMode="auto">
          <a:xfrm>
            <a:off x="5556116" y="1856135"/>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58" name="Freeform 985">
            <a:extLst>
              <a:ext uri="{FF2B5EF4-FFF2-40B4-BE49-F238E27FC236}">
                <a16:creationId xmlns:a16="http://schemas.microsoft.com/office/drawing/2014/main" id="{1E87304E-69CE-AFD9-1D33-C087FB3D8E4A}"/>
              </a:ext>
            </a:extLst>
          </p:cNvPr>
          <p:cNvSpPr>
            <a:spLocks/>
          </p:cNvSpPr>
          <p:nvPr/>
        </p:nvSpPr>
        <p:spPr bwMode="auto">
          <a:xfrm>
            <a:off x="5556116" y="1856135"/>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59" name="Freeform 986">
            <a:extLst>
              <a:ext uri="{FF2B5EF4-FFF2-40B4-BE49-F238E27FC236}">
                <a16:creationId xmlns:a16="http://schemas.microsoft.com/office/drawing/2014/main" id="{4461882A-1F6D-674E-4D79-6528DD541A6B}"/>
              </a:ext>
            </a:extLst>
          </p:cNvPr>
          <p:cNvSpPr>
            <a:spLocks/>
          </p:cNvSpPr>
          <p:nvPr/>
        </p:nvSpPr>
        <p:spPr bwMode="auto">
          <a:xfrm>
            <a:off x="5556116" y="1856135"/>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60" name="Freeform 987">
            <a:extLst>
              <a:ext uri="{FF2B5EF4-FFF2-40B4-BE49-F238E27FC236}">
                <a16:creationId xmlns:a16="http://schemas.microsoft.com/office/drawing/2014/main" id="{DCDC0817-6598-1D41-1900-8E4ACB4A4F64}"/>
              </a:ext>
            </a:extLst>
          </p:cNvPr>
          <p:cNvSpPr>
            <a:spLocks/>
          </p:cNvSpPr>
          <p:nvPr/>
        </p:nvSpPr>
        <p:spPr bwMode="auto">
          <a:xfrm>
            <a:off x="5565503" y="1856135"/>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61" name="Freeform 988">
            <a:extLst>
              <a:ext uri="{FF2B5EF4-FFF2-40B4-BE49-F238E27FC236}">
                <a16:creationId xmlns:a16="http://schemas.microsoft.com/office/drawing/2014/main" id="{B2A73426-6764-17E1-731C-B4F9B510F4C3}"/>
              </a:ext>
            </a:extLst>
          </p:cNvPr>
          <p:cNvSpPr>
            <a:spLocks/>
          </p:cNvSpPr>
          <p:nvPr/>
        </p:nvSpPr>
        <p:spPr bwMode="auto">
          <a:xfrm>
            <a:off x="5565503" y="1856135"/>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62" name="Freeform 989">
            <a:extLst>
              <a:ext uri="{FF2B5EF4-FFF2-40B4-BE49-F238E27FC236}">
                <a16:creationId xmlns:a16="http://schemas.microsoft.com/office/drawing/2014/main" id="{C6D2EC1A-73FE-7B61-0636-ED3BE38FE394}"/>
              </a:ext>
            </a:extLst>
          </p:cNvPr>
          <p:cNvSpPr>
            <a:spLocks/>
          </p:cNvSpPr>
          <p:nvPr/>
        </p:nvSpPr>
        <p:spPr bwMode="auto">
          <a:xfrm>
            <a:off x="5565503" y="1856135"/>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63" name="Freeform 990">
            <a:extLst>
              <a:ext uri="{FF2B5EF4-FFF2-40B4-BE49-F238E27FC236}">
                <a16:creationId xmlns:a16="http://schemas.microsoft.com/office/drawing/2014/main" id="{533A18B7-0299-4DBA-EE57-982E2AD0888B}"/>
              </a:ext>
            </a:extLst>
          </p:cNvPr>
          <p:cNvSpPr>
            <a:spLocks/>
          </p:cNvSpPr>
          <p:nvPr/>
        </p:nvSpPr>
        <p:spPr bwMode="auto">
          <a:xfrm>
            <a:off x="5565503" y="1856135"/>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64" name="Freeform 991">
            <a:extLst>
              <a:ext uri="{FF2B5EF4-FFF2-40B4-BE49-F238E27FC236}">
                <a16:creationId xmlns:a16="http://schemas.microsoft.com/office/drawing/2014/main" id="{6D6FA348-3C29-030B-28BB-830718C8C0B2}"/>
              </a:ext>
            </a:extLst>
          </p:cNvPr>
          <p:cNvSpPr>
            <a:spLocks/>
          </p:cNvSpPr>
          <p:nvPr/>
        </p:nvSpPr>
        <p:spPr bwMode="auto">
          <a:xfrm>
            <a:off x="5565503" y="1856135"/>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65" name="Freeform 992">
            <a:extLst>
              <a:ext uri="{FF2B5EF4-FFF2-40B4-BE49-F238E27FC236}">
                <a16:creationId xmlns:a16="http://schemas.microsoft.com/office/drawing/2014/main" id="{81E40D5C-3C08-9A53-A968-71A7C5EC9251}"/>
              </a:ext>
            </a:extLst>
          </p:cNvPr>
          <p:cNvSpPr>
            <a:spLocks/>
          </p:cNvSpPr>
          <p:nvPr/>
        </p:nvSpPr>
        <p:spPr bwMode="auto">
          <a:xfrm>
            <a:off x="5565503" y="1856135"/>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66" name="Freeform 993">
            <a:extLst>
              <a:ext uri="{FF2B5EF4-FFF2-40B4-BE49-F238E27FC236}">
                <a16:creationId xmlns:a16="http://schemas.microsoft.com/office/drawing/2014/main" id="{7BF23A99-FC55-CAA2-BAA0-02A2DE0939C3}"/>
              </a:ext>
            </a:extLst>
          </p:cNvPr>
          <p:cNvSpPr>
            <a:spLocks/>
          </p:cNvSpPr>
          <p:nvPr/>
        </p:nvSpPr>
        <p:spPr bwMode="auto">
          <a:xfrm>
            <a:off x="5565503" y="1856135"/>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67" name="Freeform 994">
            <a:extLst>
              <a:ext uri="{FF2B5EF4-FFF2-40B4-BE49-F238E27FC236}">
                <a16:creationId xmlns:a16="http://schemas.microsoft.com/office/drawing/2014/main" id="{C6CB2AD3-8314-DCDE-F66D-F1E9DD3970B6}"/>
              </a:ext>
            </a:extLst>
          </p:cNvPr>
          <p:cNvSpPr>
            <a:spLocks/>
          </p:cNvSpPr>
          <p:nvPr/>
        </p:nvSpPr>
        <p:spPr bwMode="auto">
          <a:xfrm>
            <a:off x="5574890" y="1856135"/>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68" name="Freeform 995">
            <a:extLst>
              <a:ext uri="{FF2B5EF4-FFF2-40B4-BE49-F238E27FC236}">
                <a16:creationId xmlns:a16="http://schemas.microsoft.com/office/drawing/2014/main" id="{255599E3-F96C-BF8F-49E4-E9F7490CA41F}"/>
              </a:ext>
            </a:extLst>
          </p:cNvPr>
          <p:cNvSpPr>
            <a:spLocks/>
          </p:cNvSpPr>
          <p:nvPr/>
        </p:nvSpPr>
        <p:spPr bwMode="auto">
          <a:xfrm>
            <a:off x="5574890" y="1856135"/>
            <a:ext cx="64008" cy="64008"/>
          </a:xfrm>
          <a:custGeom>
            <a:avLst/>
            <a:gdLst>
              <a:gd name="T0" fmla="*/ 11 w 21"/>
              <a:gd name="T1" fmla="*/ 0 h 21"/>
              <a:gd name="T2" fmla="*/ 0 w 21"/>
              <a:gd name="T3" fmla="*/ 21 h 21"/>
              <a:gd name="T4" fmla="*/ 21 w 21"/>
              <a:gd name="T5" fmla="*/ 21 h 21"/>
              <a:gd name="T6" fmla="*/ 11 w 21"/>
              <a:gd name="T7" fmla="*/ 0 h 21"/>
            </a:gdLst>
            <a:ahLst/>
            <a:cxnLst>
              <a:cxn ang="0">
                <a:pos x="T0" y="T1"/>
              </a:cxn>
              <a:cxn ang="0">
                <a:pos x="T2" y="T3"/>
              </a:cxn>
              <a:cxn ang="0">
                <a:pos x="T4" y="T5"/>
              </a:cxn>
              <a:cxn ang="0">
                <a:pos x="T6" y="T7"/>
              </a:cxn>
            </a:cxnLst>
            <a:rect l="0" t="0" r="r" b="b"/>
            <a:pathLst>
              <a:path w="21" h="21">
                <a:moveTo>
                  <a:pt x="11" y="0"/>
                </a:moveTo>
                <a:lnTo>
                  <a:pt x="0" y="21"/>
                </a:lnTo>
                <a:lnTo>
                  <a:pt x="21" y="21"/>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69" name="Freeform 996">
            <a:extLst>
              <a:ext uri="{FF2B5EF4-FFF2-40B4-BE49-F238E27FC236}">
                <a16:creationId xmlns:a16="http://schemas.microsoft.com/office/drawing/2014/main" id="{EE883782-B476-0F9E-6CBF-1588C51FD6E5}"/>
              </a:ext>
            </a:extLst>
          </p:cNvPr>
          <p:cNvSpPr>
            <a:spLocks/>
          </p:cNvSpPr>
          <p:nvPr/>
        </p:nvSpPr>
        <p:spPr bwMode="auto">
          <a:xfrm>
            <a:off x="5587407" y="1856135"/>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70" name="Freeform 997">
            <a:extLst>
              <a:ext uri="{FF2B5EF4-FFF2-40B4-BE49-F238E27FC236}">
                <a16:creationId xmlns:a16="http://schemas.microsoft.com/office/drawing/2014/main" id="{187B50BF-B92B-4409-52FD-0180B047BB3D}"/>
              </a:ext>
            </a:extLst>
          </p:cNvPr>
          <p:cNvSpPr>
            <a:spLocks/>
          </p:cNvSpPr>
          <p:nvPr/>
        </p:nvSpPr>
        <p:spPr bwMode="auto">
          <a:xfrm>
            <a:off x="5587407" y="1856135"/>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71" name="Freeform 998">
            <a:extLst>
              <a:ext uri="{FF2B5EF4-FFF2-40B4-BE49-F238E27FC236}">
                <a16:creationId xmlns:a16="http://schemas.microsoft.com/office/drawing/2014/main" id="{A5ECB32D-6BA8-A837-F1C5-30BC81F5B2CD}"/>
              </a:ext>
            </a:extLst>
          </p:cNvPr>
          <p:cNvSpPr>
            <a:spLocks/>
          </p:cNvSpPr>
          <p:nvPr/>
        </p:nvSpPr>
        <p:spPr bwMode="auto">
          <a:xfrm>
            <a:off x="5587407" y="1856135"/>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72" name="Freeform 999">
            <a:extLst>
              <a:ext uri="{FF2B5EF4-FFF2-40B4-BE49-F238E27FC236}">
                <a16:creationId xmlns:a16="http://schemas.microsoft.com/office/drawing/2014/main" id="{4AFD713C-4265-2F1D-249C-DEF6C25491BE}"/>
              </a:ext>
            </a:extLst>
          </p:cNvPr>
          <p:cNvSpPr>
            <a:spLocks/>
          </p:cNvSpPr>
          <p:nvPr/>
        </p:nvSpPr>
        <p:spPr bwMode="auto">
          <a:xfrm>
            <a:off x="5596795" y="1856135"/>
            <a:ext cx="64008" cy="64008"/>
          </a:xfrm>
          <a:custGeom>
            <a:avLst/>
            <a:gdLst>
              <a:gd name="T0" fmla="*/ 10 w 21"/>
              <a:gd name="T1" fmla="*/ 0 h 21"/>
              <a:gd name="T2" fmla="*/ 0 w 21"/>
              <a:gd name="T3" fmla="*/ 21 h 21"/>
              <a:gd name="T4" fmla="*/ 21 w 21"/>
              <a:gd name="T5" fmla="*/ 21 h 21"/>
              <a:gd name="T6" fmla="*/ 10 w 21"/>
              <a:gd name="T7" fmla="*/ 0 h 21"/>
            </a:gdLst>
            <a:ahLst/>
            <a:cxnLst>
              <a:cxn ang="0">
                <a:pos x="T0" y="T1"/>
              </a:cxn>
              <a:cxn ang="0">
                <a:pos x="T2" y="T3"/>
              </a:cxn>
              <a:cxn ang="0">
                <a:pos x="T4" y="T5"/>
              </a:cxn>
              <a:cxn ang="0">
                <a:pos x="T6" y="T7"/>
              </a:cxn>
            </a:cxnLst>
            <a:rect l="0" t="0" r="r" b="b"/>
            <a:pathLst>
              <a:path w="21" h="21">
                <a:moveTo>
                  <a:pt x="10" y="0"/>
                </a:moveTo>
                <a:lnTo>
                  <a:pt x="0" y="21"/>
                </a:lnTo>
                <a:lnTo>
                  <a:pt x="21"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73" name="Freeform 1000">
            <a:extLst>
              <a:ext uri="{FF2B5EF4-FFF2-40B4-BE49-F238E27FC236}">
                <a16:creationId xmlns:a16="http://schemas.microsoft.com/office/drawing/2014/main" id="{67216A80-9FBD-93FB-A8A8-62E6372A4868}"/>
              </a:ext>
            </a:extLst>
          </p:cNvPr>
          <p:cNvSpPr>
            <a:spLocks/>
          </p:cNvSpPr>
          <p:nvPr/>
        </p:nvSpPr>
        <p:spPr bwMode="auto">
          <a:xfrm>
            <a:off x="5596795" y="1856135"/>
            <a:ext cx="64008" cy="64008"/>
          </a:xfrm>
          <a:custGeom>
            <a:avLst/>
            <a:gdLst>
              <a:gd name="T0" fmla="*/ 10 w 21"/>
              <a:gd name="T1" fmla="*/ 0 h 21"/>
              <a:gd name="T2" fmla="*/ 0 w 21"/>
              <a:gd name="T3" fmla="*/ 21 h 21"/>
              <a:gd name="T4" fmla="*/ 21 w 21"/>
              <a:gd name="T5" fmla="*/ 21 h 21"/>
              <a:gd name="T6" fmla="*/ 10 w 21"/>
              <a:gd name="T7" fmla="*/ 0 h 21"/>
            </a:gdLst>
            <a:ahLst/>
            <a:cxnLst>
              <a:cxn ang="0">
                <a:pos x="T0" y="T1"/>
              </a:cxn>
              <a:cxn ang="0">
                <a:pos x="T2" y="T3"/>
              </a:cxn>
              <a:cxn ang="0">
                <a:pos x="T4" y="T5"/>
              </a:cxn>
              <a:cxn ang="0">
                <a:pos x="T6" y="T7"/>
              </a:cxn>
            </a:cxnLst>
            <a:rect l="0" t="0" r="r" b="b"/>
            <a:pathLst>
              <a:path w="21" h="21">
                <a:moveTo>
                  <a:pt x="10" y="0"/>
                </a:moveTo>
                <a:lnTo>
                  <a:pt x="0" y="21"/>
                </a:lnTo>
                <a:lnTo>
                  <a:pt x="21"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74" name="Freeform 1001">
            <a:extLst>
              <a:ext uri="{FF2B5EF4-FFF2-40B4-BE49-F238E27FC236}">
                <a16:creationId xmlns:a16="http://schemas.microsoft.com/office/drawing/2014/main" id="{9CD4FC6A-3A6D-6C0C-016B-E42F20C6B74F}"/>
              </a:ext>
            </a:extLst>
          </p:cNvPr>
          <p:cNvSpPr>
            <a:spLocks/>
          </p:cNvSpPr>
          <p:nvPr/>
        </p:nvSpPr>
        <p:spPr bwMode="auto">
          <a:xfrm>
            <a:off x="5609311" y="1856135"/>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75" name="Freeform 1002">
            <a:extLst>
              <a:ext uri="{FF2B5EF4-FFF2-40B4-BE49-F238E27FC236}">
                <a16:creationId xmlns:a16="http://schemas.microsoft.com/office/drawing/2014/main" id="{C88E186C-D4E6-E05E-4E4A-657EA4D32454}"/>
              </a:ext>
            </a:extLst>
          </p:cNvPr>
          <p:cNvSpPr>
            <a:spLocks/>
          </p:cNvSpPr>
          <p:nvPr/>
        </p:nvSpPr>
        <p:spPr bwMode="auto">
          <a:xfrm>
            <a:off x="5609311" y="1856135"/>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76" name="Freeform 1003">
            <a:extLst>
              <a:ext uri="{FF2B5EF4-FFF2-40B4-BE49-F238E27FC236}">
                <a16:creationId xmlns:a16="http://schemas.microsoft.com/office/drawing/2014/main" id="{D3A7C39E-EB48-A74F-5B33-D4A18C2EC3CE}"/>
              </a:ext>
            </a:extLst>
          </p:cNvPr>
          <p:cNvSpPr>
            <a:spLocks/>
          </p:cNvSpPr>
          <p:nvPr/>
        </p:nvSpPr>
        <p:spPr bwMode="auto">
          <a:xfrm>
            <a:off x="5618700" y="1856135"/>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77" name="Freeform 1004">
            <a:extLst>
              <a:ext uri="{FF2B5EF4-FFF2-40B4-BE49-F238E27FC236}">
                <a16:creationId xmlns:a16="http://schemas.microsoft.com/office/drawing/2014/main" id="{58553121-F6B3-2544-E85A-24B346D9C9DC}"/>
              </a:ext>
            </a:extLst>
          </p:cNvPr>
          <p:cNvSpPr>
            <a:spLocks/>
          </p:cNvSpPr>
          <p:nvPr/>
        </p:nvSpPr>
        <p:spPr bwMode="auto">
          <a:xfrm>
            <a:off x="5618700" y="1866592"/>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78" name="Freeform 1005">
            <a:extLst>
              <a:ext uri="{FF2B5EF4-FFF2-40B4-BE49-F238E27FC236}">
                <a16:creationId xmlns:a16="http://schemas.microsoft.com/office/drawing/2014/main" id="{013B586F-2C0D-C8B2-414F-8A925DFC3076}"/>
              </a:ext>
            </a:extLst>
          </p:cNvPr>
          <p:cNvSpPr>
            <a:spLocks/>
          </p:cNvSpPr>
          <p:nvPr/>
        </p:nvSpPr>
        <p:spPr bwMode="auto">
          <a:xfrm>
            <a:off x="5628086" y="1866592"/>
            <a:ext cx="64008" cy="64008"/>
          </a:xfrm>
          <a:custGeom>
            <a:avLst/>
            <a:gdLst>
              <a:gd name="T0" fmla="*/ 11 w 17"/>
              <a:gd name="T1" fmla="*/ 0 h 17"/>
              <a:gd name="T2" fmla="*/ 0 w 17"/>
              <a:gd name="T3" fmla="*/ 17 h 17"/>
              <a:gd name="T4" fmla="*/ 17 w 17"/>
              <a:gd name="T5" fmla="*/ 17 h 17"/>
              <a:gd name="T6" fmla="*/ 11 w 17"/>
              <a:gd name="T7" fmla="*/ 0 h 17"/>
            </a:gdLst>
            <a:ahLst/>
            <a:cxnLst>
              <a:cxn ang="0">
                <a:pos x="T0" y="T1"/>
              </a:cxn>
              <a:cxn ang="0">
                <a:pos x="T2" y="T3"/>
              </a:cxn>
              <a:cxn ang="0">
                <a:pos x="T4" y="T5"/>
              </a:cxn>
              <a:cxn ang="0">
                <a:pos x="T6" y="T7"/>
              </a:cxn>
            </a:cxnLst>
            <a:rect l="0" t="0" r="r" b="b"/>
            <a:pathLst>
              <a:path w="17" h="17">
                <a:moveTo>
                  <a:pt x="11" y="0"/>
                </a:moveTo>
                <a:lnTo>
                  <a:pt x="0" y="17"/>
                </a:lnTo>
                <a:lnTo>
                  <a:pt x="17" y="17"/>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79" name="Freeform 1006">
            <a:extLst>
              <a:ext uri="{FF2B5EF4-FFF2-40B4-BE49-F238E27FC236}">
                <a16:creationId xmlns:a16="http://schemas.microsoft.com/office/drawing/2014/main" id="{81D8F85B-232C-A517-A0BE-A8914DB3DF8B}"/>
              </a:ext>
            </a:extLst>
          </p:cNvPr>
          <p:cNvSpPr>
            <a:spLocks/>
          </p:cNvSpPr>
          <p:nvPr/>
        </p:nvSpPr>
        <p:spPr bwMode="auto">
          <a:xfrm>
            <a:off x="5628086" y="1866592"/>
            <a:ext cx="64008" cy="64008"/>
          </a:xfrm>
          <a:custGeom>
            <a:avLst/>
            <a:gdLst>
              <a:gd name="T0" fmla="*/ 11 w 21"/>
              <a:gd name="T1" fmla="*/ 0 h 17"/>
              <a:gd name="T2" fmla="*/ 0 w 21"/>
              <a:gd name="T3" fmla="*/ 17 h 17"/>
              <a:gd name="T4" fmla="*/ 21 w 21"/>
              <a:gd name="T5" fmla="*/ 17 h 17"/>
              <a:gd name="T6" fmla="*/ 11 w 21"/>
              <a:gd name="T7" fmla="*/ 0 h 17"/>
            </a:gdLst>
            <a:ahLst/>
            <a:cxnLst>
              <a:cxn ang="0">
                <a:pos x="T0" y="T1"/>
              </a:cxn>
              <a:cxn ang="0">
                <a:pos x="T2" y="T3"/>
              </a:cxn>
              <a:cxn ang="0">
                <a:pos x="T4" y="T5"/>
              </a:cxn>
              <a:cxn ang="0">
                <a:pos x="T6" y="T7"/>
              </a:cxn>
            </a:cxnLst>
            <a:rect l="0" t="0" r="r" b="b"/>
            <a:pathLst>
              <a:path w="21" h="17">
                <a:moveTo>
                  <a:pt x="11" y="0"/>
                </a:moveTo>
                <a:lnTo>
                  <a:pt x="0" y="17"/>
                </a:lnTo>
                <a:lnTo>
                  <a:pt x="21" y="17"/>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80" name="Freeform 1007">
            <a:extLst>
              <a:ext uri="{FF2B5EF4-FFF2-40B4-BE49-F238E27FC236}">
                <a16:creationId xmlns:a16="http://schemas.microsoft.com/office/drawing/2014/main" id="{D690191C-5C95-74FB-0D5A-BEEC877E41E4}"/>
              </a:ext>
            </a:extLst>
          </p:cNvPr>
          <p:cNvSpPr>
            <a:spLocks/>
          </p:cNvSpPr>
          <p:nvPr/>
        </p:nvSpPr>
        <p:spPr bwMode="auto">
          <a:xfrm>
            <a:off x="5640603" y="1866592"/>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981" name="Freeform 1008">
            <a:extLst>
              <a:ext uri="{FF2B5EF4-FFF2-40B4-BE49-F238E27FC236}">
                <a16:creationId xmlns:a16="http://schemas.microsoft.com/office/drawing/2014/main" id="{4A81C0CA-7086-7657-9F63-4C63A104A1A9}"/>
              </a:ext>
            </a:extLst>
          </p:cNvPr>
          <p:cNvSpPr>
            <a:spLocks/>
          </p:cNvSpPr>
          <p:nvPr/>
        </p:nvSpPr>
        <p:spPr bwMode="auto">
          <a:xfrm>
            <a:off x="5640603" y="1866592"/>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9" name="Freeform 1650">
            <a:extLst>
              <a:ext uri="{FF2B5EF4-FFF2-40B4-BE49-F238E27FC236}">
                <a16:creationId xmlns:a16="http://schemas.microsoft.com/office/drawing/2014/main" id="{7710896F-D582-48FD-0D0C-9FF83B634DF8}"/>
              </a:ext>
            </a:extLst>
          </p:cNvPr>
          <p:cNvSpPr>
            <a:spLocks/>
          </p:cNvSpPr>
          <p:nvPr/>
        </p:nvSpPr>
        <p:spPr bwMode="auto">
          <a:xfrm>
            <a:off x="1428676" y="1346265"/>
            <a:ext cx="7103075" cy="943607"/>
          </a:xfrm>
          <a:custGeom>
            <a:avLst/>
            <a:gdLst>
              <a:gd name="T0" fmla="*/ 105 w 2270"/>
              <a:gd name="T1" fmla="*/ 3 h 361"/>
              <a:gd name="T2" fmla="*/ 176 w 2270"/>
              <a:gd name="T3" fmla="*/ 10 h 361"/>
              <a:gd name="T4" fmla="*/ 299 w 2270"/>
              <a:gd name="T5" fmla="*/ 20 h 361"/>
              <a:gd name="T6" fmla="*/ 346 w 2270"/>
              <a:gd name="T7" fmla="*/ 27 h 361"/>
              <a:gd name="T8" fmla="*/ 428 w 2270"/>
              <a:gd name="T9" fmla="*/ 37 h 361"/>
              <a:gd name="T10" fmla="*/ 465 w 2270"/>
              <a:gd name="T11" fmla="*/ 44 h 361"/>
              <a:gd name="T12" fmla="*/ 510 w 2270"/>
              <a:gd name="T13" fmla="*/ 50 h 361"/>
              <a:gd name="T14" fmla="*/ 584 w 2270"/>
              <a:gd name="T15" fmla="*/ 60 h 361"/>
              <a:gd name="T16" fmla="*/ 635 w 2270"/>
              <a:gd name="T17" fmla="*/ 71 h 361"/>
              <a:gd name="T18" fmla="*/ 663 w 2270"/>
              <a:gd name="T19" fmla="*/ 77 h 361"/>
              <a:gd name="T20" fmla="*/ 690 w 2270"/>
              <a:gd name="T21" fmla="*/ 87 h 361"/>
              <a:gd name="T22" fmla="*/ 717 w 2270"/>
              <a:gd name="T23" fmla="*/ 98 h 361"/>
              <a:gd name="T24" fmla="*/ 782 w 2270"/>
              <a:gd name="T25" fmla="*/ 108 h 361"/>
              <a:gd name="T26" fmla="*/ 812 w 2270"/>
              <a:gd name="T27" fmla="*/ 114 h 361"/>
              <a:gd name="T28" fmla="*/ 836 w 2270"/>
              <a:gd name="T29" fmla="*/ 125 h 361"/>
              <a:gd name="T30" fmla="*/ 867 w 2270"/>
              <a:gd name="T31" fmla="*/ 135 h 361"/>
              <a:gd name="T32" fmla="*/ 904 w 2270"/>
              <a:gd name="T33" fmla="*/ 141 h 361"/>
              <a:gd name="T34" fmla="*/ 931 w 2270"/>
              <a:gd name="T35" fmla="*/ 155 h 361"/>
              <a:gd name="T36" fmla="*/ 975 w 2270"/>
              <a:gd name="T37" fmla="*/ 162 h 361"/>
              <a:gd name="T38" fmla="*/ 1006 w 2270"/>
              <a:gd name="T39" fmla="*/ 172 h 361"/>
              <a:gd name="T40" fmla="*/ 1023 w 2270"/>
              <a:gd name="T41" fmla="*/ 182 h 361"/>
              <a:gd name="T42" fmla="*/ 1043 w 2270"/>
              <a:gd name="T43" fmla="*/ 195 h 361"/>
              <a:gd name="T44" fmla="*/ 1094 w 2270"/>
              <a:gd name="T45" fmla="*/ 206 h 361"/>
              <a:gd name="T46" fmla="*/ 1132 w 2270"/>
              <a:gd name="T47" fmla="*/ 209 h 361"/>
              <a:gd name="T48" fmla="*/ 1176 w 2270"/>
              <a:gd name="T49" fmla="*/ 219 h 361"/>
              <a:gd name="T50" fmla="*/ 1220 w 2270"/>
              <a:gd name="T51" fmla="*/ 222 h 361"/>
              <a:gd name="T52" fmla="*/ 1251 w 2270"/>
              <a:gd name="T53" fmla="*/ 226 h 361"/>
              <a:gd name="T54" fmla="*/ 1268 w 2270"/>
              <a:gd name="T55" fmla="*/ 229 h 361"/>
              <a:gd name="T56" fmla="*/ 1291 w 2270"/>
              <a:gd name="T57" fmla="*/ 236 h 361"/>
              <a:gd name="T58" fmla="*/ 1312 w 2270"/>
              <a:gd name="T59" fmla="*/ 239 h 361"/>
              <a:gd name="T60" fmla="*/ 1332 w 2270"/>
              <a:gd name="T61" fmla="*/ 243 h 361"/>
              <a:gd name="T62" fmla="*/ 1373 w 2270"/>
              <a:gd name="T63" fmla="*/ 243 h 361"/>
              <a:gd name="T64" fmla="*/ 1397 w 2270"/>
              <a:gd name="T65" fmla="*/ 249 h 361"/>
              <a:gd name="T66" fmla="*/ 1424 w 2270"/>
              <a:gd name="T67" fmla="*/ 253 h 361"/>
              <a:gd name="T68" fmla="*/ 1451 w 2270"/>
              <a:gd name="T69" fmla="*/ 256 h 361"/>
              <a:gd name="T70" fmla="*/ 1485 w 2270"/>
              <a:gd name="T71" fmla="*/ 263 h 361"/>
              <a:gd name="T72" fmla="*/ 1509 w 2270"/>
              <a:gd name="T73" fmla="*/ 266 h 361"/>
              <a:gd name="T74" fmla="*/ 1543 w 2270"/>
              <a:gd name="T75" fmla="*/ 270 h 361"/>
              <a:gd name="T76" fmla="*/ 1580 w 2270"/>
              <a:gd name="T77" fmla="*/ 276 h 361"/>
              <a:gd name="T78" fmla="*/ 1601 w 2270"/>
              <a:gd name="T79" fmla="*/ 280 h 361"/>
              <a:gd name="T80" fmla="*/ 1628 w 2270"/>
              <a:gd name="T81" fmla="*/ 287 h 361"/>
              <a:gd name="T82" fmla="*/ 1652 w 2270"/>
              <a:gd name="T83" fmla="*/ 290 h 361"/>
              <a:gd name="T84" fmla="*/ 1676 w 2270"/>
              <a:gd name="T85" fmla="*/ 297 h 361"/>
              <a:gd name="T86" fmla="*/ 1696 w 2270"/>
              <a:gd name="T87" fmla="*/ 300 h 361"/>
              <a:gd name="T88" fmla="*/ 1727 w 2270"/>
              <a:gd name="T89" fmla="*/ 307 h 361"/>
              <a:gd name="T90" fmla="*/ 1740 w 2270"/>
              <a:gd name="T91" fmla="*/ 317 h 361"/>
              <a:gd name="T92" fmla="*/ 1757 w 2270"/>
              <a:gd name="T93" fmla="*/ 317 h 361"/>
              <a:gd name="T94" fmla="*/ 1774 w 2270"/>
              <a:gd name="T95" fmla="*/ 324 h 361"/>
              <a:gd name="T96" fmla="*/ 1805 w 2270"/>
              <a:gd name="T97" fmla="*/ 327 h 361"/>
              <a:gd name="T98" fmla="*/ 1832 w 2270"/>
              <a:gd name="T99" fmla="*/ 330 h 361"/>
              <a:gd name="T100" fmla="*/ 1866 w 2270"/>
              <a:gd name="T101" fmla="*/ 341 h 361"/>
              <a:gd name="T102" fmla="*/ 1886 w 2270"/>
              <a:gd name="T103" fmla="*/ 344 h 361"/>
              <a:gd name="T104" fmla="*/ 1910 w 2270"/>
              <a:gd name="T105" fmla="*/ 347 h 361"/>
              <a:gd name="T106" fmla="*/ 1931 w 2270"/>
              <a:gd name="T107" fmla="*/ 351 h 361"/>
              <a:gd name="T108" fmla="*/ 1958 w 2270"/>
              <a:gd name="T109" fmla="*/ 357 h 361"/>
              <a:gd name="T110" fmla="*/ 1982 w 2270"/>
              <a:gd name="T111" fmla="*/ 357 h 361"/>
              <a:gd name="T112" fmla="*/ 2012 w 2270"/>
              <a:gd name="T113" fmla="*/ 357 h 361"/>
              <a:gd name="T114" fmla="*/ 2036 w 2270"/>
              <a:gd name="T115" fmla="*/ 361 h 361"/>
              <a:gd name="T116" fmla="*/ 2060 w 2270"/>
              <a:gd name="T117" fmla="*/ 361 h 361"/>
              <a:gd name="T118" fmla="*/ 2090 w 2270"/>
              <a:gd name="T119" fmla="*/ 361 h 361"/>
              <a:gd name="T120" fmla="*/ 2131 w 2270"/>
              <a:gd name="T121" fmla="*/ 361 h 361"/>
              <a:gd name="T122" fmla="*/ 2172 w 2270"/>
              <a:gd name="T123" fmla="*/ 361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70" h="361">
                <a:moveTo>
                  <a:pt x="0" y="0"/>
                </a:moveTo>
                <a:lnTo>
                  <a:pt x="0" y="0"/>
                </a:lnTo>
                <a:lnTo>
                  <a:pt x="44" y="0"/>
                </a:lnTo>
                <a:lnTo>
                  <a:pt x="44" y="0"/>
                </a:lnTo>
                <a:lnTo>
                  <a:pt x="54" y="0"/>
                </a:lnTo>
                <a:lnTo>
                  <a:pt x="54" y="3"/>
                </a:lnTo>
                <a:lnTo>
                  <a:pt x="78" y="3"/>
                </a:lnTo>
                <a:lnTo>
                  <a:pt x="78" y="3"/>
                </a:lnTo>
                <a:lnTo>
                  <a:pt x="78" y="3"/>
                </a:lnTo>
                <a:lnTo>
                  <a:pt x="81" y="3"/>
                </a:lnTo>
                <a:lnTo>
                  <a:pt x="81" y="3"/>
                </a:lnTo>
                <a:lnTo>
                  <a:pt x="81" y="3"/>
                </a:lnTo>
                <a:lnTo>
                  <a:pt x="85" y="3"/>
                </a:lnTo>
                <a:lnTo>
                  <a:pt x="88" y="3"/>
                </a:lnTo>
                <a:lnTo>
                  <a:pt x="88" y="3"/>
                </a:lnTo>
                <a:lnTo>
                  <a:pt x="105" y="3"/>
                </a:lnTo>
                <a:lnTo>
                  <a:pt x="108" y="3"/>
                </a:lnTo>
                <a:lnTo>
                  <a:pt x="125" y="3"/>
                </a:lnTo>
                <a:lnTo>
                  <a:pt x="129" y="3"/>
                </a:lnTo>
                <a:lnTo>
                  <a:pt x="129" y="3"/>
                </a:lnTo>
                <a:lnTo>
                  <a:pt x="159" y="3"/>
                </a:lnTo>
                <a:lnTo>
                  <a:pt x="159" y="6"/>
                </a:lnTo>
                <a:lnTo>
                  <a:pt x="163" y="6"/>
                </a:lnTo>
                <a:lnTo>
                  <a:pt x="166" y="6"/>
                </a:lnTo>
                <a:lnTo>
                  <a:pt x="166" y="6"/>
                </a:lnTo>
                <a:lnTo>
                  <a:pt x="173" y="6"/>
                </a:lnTo>
                <a:lnTo>
                  <a:pt x="173" y="6"/>
                </a:lnTo>
                <a:lnTo>
                  <a:pt x="173" y="6"/>
                </a:lnTo>
                <a:lnTo>
                  <a:pt x="173" y="10"/>
                </a:lnTo>
                <a:lnTo>
                  <a:pt x="176" y="10"/>
                </a:lnTo>
                <a:lnTo>
                  <a:pt x="176" y="10"/>
                </a:lnTo>
                <a:lnTo>
                  <a:pt x="176" y="10"/>
                </a:lnTo>
                <a:lnTo>
                  <a:pt x="187" y="10"/>
                </a:lnTo>
                <a:lnTo>
                  <a:pt x="187" y="13"/>
                </a:lnTo>
                <a:lnTo>
                  <a:pt x="187" y="13"/>
                </a:lnTo>
                <a:lnTo>
                  <a:pt x="187" y="13"/>
                </a:lnTo>
                <a:lnTo>
                  <a:pt x="193" y="13"/>
                </a:lnTo>
                <a:lnTo>
                  <a:pt x="193" y="13"/>
                </a:lnTo>
                <a:lnTo>
                  <a:pt x="200" y="13"/>
                </a:lnTo>
                <a:lnTo>
                  <a:pt x="200" y="16"/>
                </a:lnTo>
                <a:lnTo>
                  <a:pt x="234" y="16"/>
                </a:lnTo>
                <a:lnTo>
                  <a:pt x="255" y="16"/>
                </a:lnTo>
                <a:lnTo>
                  <a:pt x="255" y="16"/>
                </a:lnTo>
                <a:lnTo>
                  <a:pt x="261" y="16"/>
                </a:lnTo>
                <a:lnTo>
                  <a:pt x="261" y="16"/>
                </a:lnTo>
                <a:lnTo>
                  <a:pt x="275" y="16"/>
                </a:lnTo>
                <a:lnTo>
                  <a:pt x="275" y="20"/>
                </a:lnTo>
                <a:lnTo>
                  <a:pt x="299" y="20"/>
                </a:lnTo>
                <a:lnTo>
                  <a:pt x="299" y="20"/>
                </a:lnTo>
                <a:lnTo>
                  <a:pt x="319" y="20"/>
                </a:lnTo>
                <a:lnTo>
                  <a:pt x="323" y="20"/>
                </a:lnTo>
                <a:lnTo>
                  <a:pt x="323" y="23"/>
                </a:lnTo>
                <a:lnTo>
                  <a:pt x="326" y="23"/>
                </a:lnTo>
                <a:lnTo>
                  <a:pt x="326" y="23"/>
                </a:lnTo>
                <a:lnTo>
                  <a:pt x="329" y="23"/>
                </a:lnTo>
                <a:lnTo>
                  <a:pt x="329" y="23"/>
                </a:lnTo>
                <a:lnTo>
                  <a:pt x="333" y="23"/>
                </a:lnTo>
                <a:lnTo>
                  <a:pt x="336" y="23"/>
                </a:lnTo>
                <a:lnTo>
                  <a:pt x="336" y="27"/>
                </a:lnTo>
                <a:lnTo>
                  <a:pt x="340" y="27"/>
                </a:lnTo>
                <a:lnTo>
                  <a:pt x="343" y="27"/>
                </a:lnTo>
                <a:lnTo>
                  <a:pt x="343" y="27"/>
                </a:lnTo>
                <a:lnTo>
                  <a:pt x="346" y="27"/>
                </a:lnTo>
                <a:lnTo>
                  <a:pt x="346" y="27"/>
                </a:lnTo>
                <a:lnTo>
                  <a:pt x="350" y="27"/>
                </a:lnTo>
                <a:lnTo>
                  <a:pt x="350" y="27"/>
                </a:lnTo>
                <a:lnTo>
                  <a:pt x="357" y="27"/>
                </a:lnTo>
                <a:lnTo>
                  <a:pt x="357" y="30"/>
                </a:lnTo>
                <a:lnTo>
                  <a:pt x="367" y="30"/>
                </a:lnTo>
                <a:lnTo>
                  <a:pt x="367" y="30"/>
                </a:lnTo>
                <a:lnTo>
                  <a:pt x="367" y="30"/>
                </a:lnTo>
                <a:lnTo>
                  <a:pt x="367" y="33"/>
                </a:lnTo>
                <a:lnTo>
                  <a:pt x="387" y="33"/>
                </a:lnTo>
                <a:lnTo>
                  <a:pt x="397" y="33"/>
                </a:lnTo>
                <a:lnTo>
                  <a:pt x="397" y="33"/>
                </a:lnTo>
                <a:lnTo>
                  <a:pt x="397" y="33"/>
                </a:lnTo>
                <a:lnTo>
                  <a:pt x="397" y="33"/>
                </a:lnTo>
                <a:lnTo>
                  <a:pt x="421" y="33"/>
                </a:lnTo>
                <a:lnTo>
                  <a:pt x="428" y="33"/>
                </a:lnTo>
                <a:lnTo>
                  <a:pt x="428" y="37"/>
                </a:lnTo>
                <a:lnTo>
                  <a:pt x="431" y="37"/>
                </a:lnTo>
                <a:lnTo>
                  <a:pt x="435" y="37"/>
                </a:lnTo>
                <a:lnTo>
                  <a:pt x="435" y="37"/>
                </a:lnTo>
                <a:lnTo>
                  <a:pt x="438" y="37"/>
                </a:lnTo>
                <a:lnTo>
                  <a:pt x="448" y="37"/>
                </a:lnTo>
                <a:lnTo>
                  <a:pt x="452" y="37"/>
                </a:lnTo>
                <a:lnTo>
                  <a:pt x="452" y="37"/>
                </a:lnTo>
                <a:lnTo>
                  <a:pt x="452" y="40"/>
                </a:lnTo>
                <a:lnTo>
                  <a:pt x="455" y="40"/>
                </a:lnTo>
                <a:lnTo>
                  <a:pt x="455" y="40"/>
                </a:lnTo>
                <a:lnTo>
                  <a:pt x="455" y="40"/>
                </a:lnTo>
                <a:lnTo>
                  <a:pt x="459" y="40"/>
                </a:lnTo>
                <a:lnTo>
                  <a:pt x="459" y="40"/>
                </a:lnTo>
                <a:lnTo>
                  <a:pt x="465" y="40"/>
                </a:lnTo>
                <a:lnTo>
                  <a:pt x="465" y="44"/>
                </a:lnTo>
                <a:lnTo>
                  <a:pt x="465" y="44"/>
                </a:lnTo>
                <a:lnTo>
                  <a:pt x="465" y="44"/>
                </a:lnTo>
                <a:lnTo>
                  <a:pt x="469" y="44"/>
                </a:lnTo>
                <a:lnTo>
                  <a:pt x="469" y="47"/>
                </a:lnTo>
                <a:lnTo>
                  <a:pt x="476" y="47"/>
                </a:lnTo>
                <a:lnTo>
                  <a:pt x="476" y="47"/>
                </a:lnTo>
                <a:lnTo>
                  <a:pt x="476" y="47"/>
                </a:lnTo>
                <a:lnTo>
                  <a:pt x="476" y="47"/>
                </a:lnTo>
                <a:lnTo>
                  <a:pt x="486" y="47"/>
                </a:lnTo>
                <a:lnTo>
                  <a:pt x="486" y="50"/>
                </a:lnTo>
                <a:lnTo>
                  <a:pt x="493" y="50"/>
                </a:lnTo>
                <a:lnTo>
                  <a:pt x="496" y="50"/>
                </a:lnTo>
                <a:lnTo>
                  <a:pt x="503" y="50"/>
                </a:lnTo>
                <a:lnTo>
                  <a:pt x="503" y="50"/>
                </a:lnTo>
                <a:lnTo>
                  <a:pt x="510" y="50"/>
                </a:lnTo>
                <a:lnTo>
                  <a:pt x="510" y="50"/>
                </a:lnTo>
                <a:lnTo>
                  <a:pt x="510" y="50"/>
                </a:lnTo>
                <a:lnTo>
                  <a:pt x="527" y="50"/>
                </a:lnTo>
                <a:lnTo>
                  <a:pt x="527" y="54"/>
                </a:lnTo>
                <a:lnTo>
                  <a:pt x="530" y="54"/>
                </a:lnTo>
                <a:lnTo>
                  <a:pt x="533" y="54"/>
                </a:lnTo>
                <a:lnTo>
                  <a:pt x="533" y="54"/>
                </a:lnTo>
                <a:lnTo>
                  <a:pt x="537" y="54"/>
                </a:lnTo>
                <a:lnTo>
                  <a:pt x="537" y="54"/>
                </a:lnTo>
                <a:lnTo>
                  <a:pt x="537" y="54"/>
                </a:lnTo>
                <a:lnTo>
                  <a:pt x="537" y="57"/>
                </a:lnTo>
                <a:lnTo>
                  <a:pt x="544" y="57"/>
                </a:lnTo>
                <a:lnTo>
                  <a:pt x="544" y="57"/>
                </a:lnTo>
                <a:lnTo>
                  <a:pt x="554" y="57"/>
                </a:lnTo>
                <a:lnTo>
                  <a:pt x="554" y="57"/>
                </a:lnTo>
                <a:lnTo>
                  <a:pt x="571" y="57"/>
                </a:lnTo>
                <a:lnTo>
                  <a:pt x="571" y="60"/>
                </a:lnTo>
                <a:lnTo>
                  <a:pt x="584" y="60"/>
                </a:lnTo>
                <a:lnTo>
                  <a:pt x="584" y="60"/>
                </a:lnTo>
                <a:lnTo>
                  <a:pt x="588" y="60"/>
                </a:lnTo>
                <a:lnTo>
                  <a:pt x="588" y="64"/>
                </a:lnTo>
                <a:lnTo>
                  <a:pt x="591" y="64"/>
                </a:lnTo>
                <a:lnTo>
                  <a:pt x="591" y="64"/>
                </a:lnTo>
                <a:lnTo>
                  <a:pt x="595" y="64"/>
                </a:lnTo>
                <a:lnTo>
                  <a:pt x="605" y="64"/>
                </a:lnTo>
                <a:lnTo>
                  <a:pt x="605" y="67"/>
                </a:lnTo>
                <a:lnTo>
                  <a:pt x="612" y="67"/>
                </a:lnTo>
                <a:lnTo>
                  <a:pt x="615" y="67"/>
                </a:lnTo>
                <a:lnTo>
                  <a:pt x="615" y="67"/>
                </a:lnTo>
                <a:lnTo>
                  <a:pt x="625" y="67"/>
                </a:lnTo>
                <a:lnTo>
                  <a:pt x="625" y="67"/>
                </a:lnTo>
                <a:lnTo>
                  <a:pt x="629" y="67"/>
                </a:lnTo>
                <a:lnTo>
                  <a:pt x="635" y="67"/>
                </a:lnTo>
                <a:lnTo>
                  <a:pt x="635" y="71"/>
                </a:lnTo>
                <a:lnTo>
                  <a:pt x="642" y="71"/>
                </a:lnTo>
                <a:lnTo>
                  <a:pt x="642" y="71"/>
                </a:lnTo>
                <a:lnTo>
                  <a:pt x="642" y="71"/>
                </a:lnTo>
                <a:lnTo>
                  <a:pt x="642" y="74"/>
                </a:lnTo>
                <a:lnTo>
                  <a:pt x="649" y="74"/>
                </a:lnTo>
                <a:lnTo>
                  <a:pt x="649" y="74"/>
                </a:lnTo>
                <a:lnTo>
                  <a:pt x="652" y="74"/>
                </a:lnTo>
                <a:lnTo>
                  <a:pt x="652" y="74"/>
                </a:lnTo>
                <a:lnTo>
                  <a:pt x="652" y="74"/>
                </a:lnTo>
                <a:lnTo>
                  <a:pt x="656" y="74"/>
                </a:lnTo>
                <a:lnTo>
                  <a:pt x="656" y="77"/>
                </a:lnTo>
                <a:lnTo>
                  <a:pt x="663" y="77"/>
                </a:lnTo>
                <a:lnTo>
                  <a:pt x="663" y="77"/>
                </a:lnTo>
                <a:lnTo>
                  <a:pt x="663" y="77"/>
                </a:lnTo>
                <a:lnTo>
                  <a:pt x="663" y="77"/>
                </a:lnTo>
                <a:lnTo>
                  <a:pt x="663" y="77"/>
                </a:lnTo>
                <a:lnTo>
                  <a:pt x="663" y="81"/>
                </a:lnTo>
                <a:lnTo>
                  <a:pt x="666" y="81"/>
                </a:lnTo>
                <a:lnTo>
                  <a:pt x="666" y="81"/>
                </a:lnTo>
                <a:lnTo>
                  <a:pt x="669" y="81"/>
                </a:lnTo>
                <a:lnTo>
                  <a:pt x="669" y="84"/>
                </a:lnTo>
                <a:lnTo>
                  <a:pt x="669" y="84"/>
                </a:lnTo>
                <a:lnTo>
                  <a:pt x="669" y="84"/>
                </a:lnTo>
                <a:lnTo>
                  <a:pt x="673" y="84"/>
                </a:lnTo>
                <a:lnTo>
                  <a:pt x="673" y="84"/>
                </a:lnTo>
                <a:lnTo>
                  <a:pt x="680" y="84"/>
                </a:lnTo>
                <a:lnTo>
                  <a:pt x="680" y="87"/>
                </a:lnTo>
                <a:lnTo>
                  <a:pt x="683" y="87"/>
                </a:lnTo>
                <a:lnTo>
                  <a:pt x="686" y="87"/>
                </a:lnTo>
                <a:lnTo>
                  <a:pt x="686" y="87"/>
                </a:lnTo>
                <a:lnTo>
                  <a:pt x="690" y="87"/>
                </a:lnTo>
                <a:lnTo>
                  <a:pt x="690" y="87"/>
                </a:lnTo>
                <a:lnTo>
                  <a:pt x="693" y="87"/>
                </a:lnTo>
                <a:lnTo>
                  <a:pt x="693" y="91"/>
                </a:lnTo>
                <a:lnTo>
                  <a:pt x="697" y="91"/>
                </a:lnTo>
                <a:lnTo>
                  <a:pt x="697" y="91"/>
                </a:lnTo>
                <a:lnTo>
                  <a:pt x="697" y="91"/>
                </a:lnTo>
                <a:lnTo>
                  <a:pt x="700" y="91"/>
                </a:lnTo>
                <a:lnTo>
                  <a:pt x="700" y="94"/>
                </a:lnTo>
                <a:lnTo>
                  <a:pt x="703" y="94"/>
                </a:lnTo>
                <a:lnTo>
                  <a:pt x="703" y="94"/>
                </a:lnTo>
                <a:lnTo>
                  <a:pt x="707" y="94"/>
                </a:lnTo>
                <a:lnTo>
                  <a:pt x="707" y="94"/>
                </a:lnTo>
                <a:lnTo>
                  <a:pt x="710" y="94"/>
                </a:lnTo>
                <a:lnTo>
                  <a:pt x="710" y="94"/>
                </a:lnTo>
                <a:lnTo>
                  <a:pt x="714" y="94"/>
                </a:lnTo>
                <a:lnTo>
                  <a:pt x="714" y="98"/>
                </a:lnTo>
                <a:lnTo>
                  <a:pt x="717" y="98"/>
                </a:lnTo>
                <a:lnTo>
                  <a:pt x="717" y="98"/>
                </a:lnTo>
                <a:lnTo>
                  <a:pt x="727" y="98"/>
                </a:lnTo>
                <a:lnTo>
                  <a:pt x="727" y="101"/>
                </a:lnTo>
                <a:lnTo>
                  <a:pt x="744" y="101"/>
                </a:lnTo>
                <a:lnTo>
                  <a:pt x="744" y="101"/>
                </a:lnTo>
                <a:lnTo>
                  <a:pt x="744" y="101"/>
                </a:lnTo>
                <a:lnTo>
                  <a:pt x="744" y="101"/>
                </a:lnTo>
                <a:lnTo>
                  <a:pt x="748" y="101"/>
                </a:lnTo>
                <a:lnTo>
                  <a:pt x="748" y="104"/>
                </a:lnTo>
                <a:lnTo>
                  <a:pt x="751" y="104"/>
                </a:lnTo>
                <a:lnTo>
                  <a:pt x="751" y="104"/>
                </a:lnTo>
                <a:lnTo>
                  <a:pt x="754" y="104"/>
                </a:lnTo>
                <a:lnTo>
                  <a:pt x="758" y="104"/>
                </a:lnTo>
                <a:lnTo>
                  <a:pt x="758" y="108"/>
                </a:lnTo>
                <a:lnTo>
                  <a:pt x="771" y="108"/>
                </a:lnTo>
                <a:lnTo>
                  <a:pt x="782" y="108"/>
                </a:lnTo>
                <a:lnTo>
                  <a:pt x="782" y="108"/>
                </a:lnTo>
                <a:lnTo>
                  <a:pt x="782" y="108"/>
                </a:lnTo>
                <a:lnTo>
                  <a:pt x="782" y="108"/>
                </a:lnTo>
                <a:lnTo>
                  <a:pt x="782" y="108"/>
                </a:lnTo>
                <a:lnTo>
                  <a:pt x="785" y="108"/>
                </a:lnTo>
                <a:lnTo>
                  <a:pt x="785" y="111"/>
                </a:lnTo>
                <a:lnTo>
                  <a:pt x="785" y="111"/>
                </a:lnTo>
                <a:lnTo>
                  <a:pt x="792" y="111"/>
                </a:lnTo>
                <a:lnTo>
                  <a:pt x="795" y="111"/>
                </a:lnTo>
                <a:lnTo>
                  <a:pt x="795" y="111"/>
                </a:lnTo>
                <a:lnTo>
                  <a:pt x="802" y="111"/>
                </a:lnTo>
                <a:lnTo>
                  <a:pt x="802" y="111"/>
                </a:lnTo>
                <a:lnTo>
                  <a:pt x="802" y="114"/>
                </a:lnTo>
                <a:lnTo>
                  <a:pt x="805" y="114"/>
                </a:lnTo>
                <a:lnTo>
                  <a:pt x="805" y="114"/>
                </a:lnTo>
                <a:lnTo>
                  <a:pt x="812" y="114"/>
                </a:lnTo>
                <a:lnTo>
                  <a:pt x="812" y="114"/>
                </a:lnTo>
                <a:lnTo>
                  <a:pt x="812" y="114"/>
                </a:lnTo>
                <a:lnTo>
                  <a:pt x="816" y="114"/>
                </a:lnTo>
                <a:lnTo>
                  <a:pt x="816" y="118"/>
                </a:lnTo>
                <a:lnTo>
                  <a:pt x="816" y="118"/>
                </a:lnTo>
                <a:lnTo>
                  <a:pt x="816" y="118"/>
                </a:lnTo>
                <a:lnTo>
                  <a:pt x="822" y="118"/>
                </a:lnTo>
                <a:lnTo>
                  <a:pt x="822" y="121"/>
                </a:lnTo>
                <a:lnTo>
                  <a:pt x="826" y="121"/>
                </a:lnTo>
                <a:lnTo>
                  <a:pt x="826" y="121"/>
                </a:lnTo>
                <a:lnTo>
                  <a:pt x="826" y="121"/>
                </a:lnTo>
                <a:lnTo>
                  <a:pt x="833" y="121"/>
                </a:lnTo>
                <a:lnTo>
                  <a:pt x="833" y="121"/>
                </a:lnTo>
                <a:lnTo>
                  <a:pt x="836" y="121"/>
                </a:lnTo>
                <a:lnTo>
                  <a:pt x="836" y="121"/>
                </a:lnTo>
                <a:lnTo>
                  <a:pt x="836" y="125"/>
                </a:lnTo>
                <a:lnTo>
                  <a:pt x="839" y="125"/>
                </a:lnTo>
                <a:lnTo>
                  <a:pt x="839" y="128"/>
                </a:lnTo>
                <a:lnTo>
                  <a:pt x="843" y="128"/>
                </a:lnTo>
                <a:lnTo>
                  <a:pt x="843" y="128"/>
                </a:lnTo>
                <a:lnTo>
                  <a:pt x="846" y="128"/>
                </a:lnTo>
                <a:lnTo>
                  <a:pt x="846" y="131"/>
                </a:lnTo>
                <a:lnTo>
                  <a:pt x="846" y="131"/>
                </a:lnTo>
                <a:lnTo>
                  <a:pt x="846" y="131"/>
                </a:lnTo>
                <a:lnTo>
                  <a:pt x="850" y="131"/>
                </a:lnTo>
                <a:lnTo>
                  <a:pt x="850" y="131"/>
                </a:lnTo>
                <a:lnTo>
                  <a:pt x="856" y="131"/>
                </a:lnTo>
                <a:lnTo>
                  <a:pt x="856" y="135"/>
                </a:lnTo>
                <a:lnTo>
                  <a:pt x="860" y="135"/>
                </a:lnTo>
                <a:lnTo>
                  <a:pt x="860" y="135"/>
                </a:lnTo>
                <a:lnTo>
                  <a:pt x="867" y="135"/>
                </a:lnTo>
                <a:lnTo>
                  <a:pt x="867" y="135"/>
                </a:lnTo>
                <a:lnTo>
                  <a:pt x="867" y="135"/>
                </a:lnTo>
                <a:lnTo>
                  <a:pt x="867" y="138"/>
                </a:lnTo>
                <a:lnTo>
                  <a:pt x="870" y="138"/>
                </a:lnTo>
                <a:lnTo>
                  <a:pt x="870" y="138"/>
                </a:lnTo>
                <a:lnTo>
                  <a:pt x="870" y="138"/>
                </a:lnTo>
                <a:lnTo>
                  <a:pt x="873" y="138"/>
                </a:lnTo>
                <a:lnTo>
                  <a:pt x="873" y="138"/>
                </a:lnTo>
                <a:lnTo>
                  <a:pt x="873" y="138"/>
                </a:lnTo>
                <a:lnTo>
                  <a:pt x="877" y="138"/>
                </a:lnTo>
                <a:lnTo>
                  <a:pt x="877" y="141"/>
                </a:lnTo>
                <a:lnTo>
                  <a:pt x="877" y="141"/>
                </a:lnTo>
                <a:lnTo>
                  <a:pt x="877" y="141"/>
                </a:lnTo>
                <a:lnTo>
                  <a:pt x="884" y="141"/>
                </a:lnTo>
                <a:lnTo>
                  <a:pt x="901" y="141"/>
                </a:lnTo>
                <a:lnTo>
                  <a:pt x="901" y="141"/>
                </a:lnTo>
                <a:lnTo>
                  <a:pt x="904" y="141"/>
                </a:lnTo>
                <a:lnTo>
                  <a:pt x="904" y="145"/>
                </a:lnTo>
                <a:lnTo>
                  <a:pt x="904" y="145"/>
                </a:lnTo>
                <a:lnTo>
                  <a:pt x="918" y="145"/>
                </a:lnTo>
                <a:lnTo>
                  <a:pt x="918" y="148"/>
                </a:lnTo>
                <a:lnTo>
                  <a:pt x="918" y="148"/>
                </a:lnTo>
                <a:lnTo>
                  <a:pt x="918" y="148"/>
                </a:lnTo>
                <a:lnTo>
                  <a:pt x="918" y="148"/>
                </a:lnTo>
                <a:lnTo>
                  <a:pt x="921" y="148"/>
                </a:lnTo>
                <a:lnTo>
                  <a:pt x="921" y="148"/>
                </a:lnTo>
                <a:lnTo>
                  <a:pt x="924" y="148"/>
                </a:lnTo>
                <a:lnTo>
                  <a:pt x="924" y="152"/>
                </a:lnTo>
                <a:lnTo>
                  <a:pt x="928" y="152"/>
                </a:lnTo>
                <a:lnTo>
                  <a:pt x="928" y="152"/>
                </a:lnTo>
                <a:lnTo>
                  <a:pt x="928" y="152"/>
                </a:lnTo>
                <a:lnTo>
                  <a:pt x="931" y="152"/>
                </a:lnTo>
                <a:lnTo>
                  <a:pt x="931" y="155"/>
                </a:lnTo>
                <a:lnTo>
                  <a:pt x="938" y="155"/>
                </a:lnTo>
                <a:lnTo>
                  <a:pt x="941" y="155"/>
                </a:lnTo>
                <a:lnTo>
                  <a:pt x="941" y="155"/>
                </a:lnTo>
                <a:lnTo>
                  <a:pt x="948" y="155"/>
                </a:lnTo>
                <a:lnTo>
                  <a:pt x="948" y="155"/>
                </a:lnTo>
                <a:lnTo>
                  <a:pt x="952" y="155"/>
                </a:lnTo>
                <a:lnTo>
                  <a:pt x="952" y="158"/>
                </a:lnTo>
                <a:lnTo>
                  <a:pt x="952" y="158"/>
                </a:lnTo>
                <a:lnTo>
                  <a:pt x="952" y="158"/>
                </a:lnTo>
                <a:lnTo>
                  <a:pt x="955" y="158"/>
                </a:lnTo>
                <a:lnTo>
                  <a:pt x="955" y="162"/>
                </a:lnTo>
                <a:lnTo>
                  <a:pt x="965" y="162"/>
                </a:lnTo>
                <a:lnTo>
                  <a:pt x="965" y="162"/>
                </a:lnTo>
                <a:lnTo>
                  <a:pt x="975" y="162"/>
                </a:lnTo>
                <a:lnTo>
                  <a:pt x="975" y="162"/>
                </a:lnTo>
                <a:lnTo>
                  <a:pt x="975" y="162"/>
                </a:lnTo>
                <a:lnTo>
                  <a:pt x="975" y="165"/>
                </a:lnTo>
                <a:lnTo>
                  <a:pt x="979" y="165"/>
                </a:lnTo>
                <a:lnTo>
                  <a:pt x="979" y="165"/>
                </a:lnTo>
                <a:lnTo>
                  <a:pt x="986" y="165"/>
                </a:lnTo>
                <a:lnTo>
                  <a:pt x="986" y="165"/>
                </a:lnTo>
                <a:lnTo>
                  <a:pt x="986" y="165"/>
                </a:lnTo>
                <a:lnTo>
                  <a:pt x="992" y="165"/>
                </a:lnTo>
                <a:lnTo>
                  <a:pt x="992" y="165"/>
                </a:lnTo>
                <a:lnTo>
                  <a:pt x="999" y="165"/>
                </a:lnTo>
                <a:lnTo>
                  <a:pt x="999" y="168"/>
                </a:lnTo>
                <a:lnTo>
                  <a:pt x="1003" y="168"/>
                </a:lnTo>
                <a:lnTo>
                  <a:pt x="1003" y="168"/>
                </a:lnTo>
                <a:lnTo>
                  <a:pt x="1003" y="168"/>
                </a:lnTo>
                <a:lnTo>
                  <a:pt x="1003" y="168"/>
                </a:lnTo>
                <a:lnTo>
                  <a:pt x="1006" y="168"/>
                </a:lnTo>
                <a:lnTo>
                  <a:pt x="1006" y="172"/>
                </a:lnTo>
                <a:lnTo>
                  <a:pt x="1009" y="172"/>
                </a:lnTo>
                <a:lnTo>
                  <a:pt x="1009" y="172"/>
                </a:lnTo>
                <a:lnTo>
                  <a:pt x="1009" y="172"/>
                </a:lnTo>
                <a:lnTo>
                  <a:pt x="1009" y="172"/>
                </a:lnTo>
                <a:lnTo>
                  <a:pt x="1009" y="172"/>
                </a:lnTo>
                <a:lnTo>
                  <a:pt x="1009" y="175"/>
                </a:lnTo>
                <a:lnTo>
                  <a:pt x="1013" y="175"/>
                </a:lnTo>
                <a:lnTo>
                  <a:pt x="1013" y="179"/>
                </a:lnTo>
                <a:lnTo>
                  <a:pt x="1013" y="179"/>
                </a:lnTo>
                <a:lnTo>
                  <a:pt x="1013" y="179"/>
                </a:lnTo>
                <a:lnTo>
                  <a:pt x="1016" y="179"/>
                </a:lnTo>
                <a:lnTo>
                  <a:pt x="1016" y="179"/>
                </a:lnTo>
                <a:lnTo>
                  <a:pt x="1016" y="179"/>
                </a:lnTo>
                <a:lnTo>
                  <a:pt x="1016" y="182"/>
                </a:lnTo>
                <a:lnTo>
                  <a:pt x="1023" y="182"/>
                </a:lnTo>
                <a:lnTo>
                  <a:pt x="1023" y="182"/>
                </a:lnTo>
                <a:lnTo>
                  <a:pt x="1023" y="182"/>
                </a:lnTo>
                <a:lnTo>
                  <a:pt x="1023" y="182"/>
                </a:lnTo>
                <a:lnTo>
                  <a:pt x="1026" y="182"/>
                </a:lnTo>
                <a:lnTo>
                  <a:pt x="1026" y="185"/>
                </a:lnTo>
                <a:lnTo>
                  <a:pt x="1030" y="185"/>
                </a:lnTo>
                <a:lnTo>
                  <a:pt x="1030" y="185"/>
                </a:lnTo>
                <a:lnTo>
                  <a:pt x="1030" y="185"/>
                </a:lnTo>
                <a:lnTo>
                  <a:pt x="1030" y="189"/>
                </a:lnTo>
                <a:lnTo>
                  <a:pt x="1036" y="189"/>
                </a:lnTo>
                <a:lnTo>
                  <a:pt x="1036" y="189"/>
                </a:lnTo>
                <a:lnTo>
                  <a:pt x="1040" y="189"/>
                </a:lnTo>
                <a:lnTo>
                  <a:pt x="1040" y="192"/>
                </a:lnTo>
                <a:lnTo>
                  <a:pt x="1043" y="192"/>
                </a:lnTo>
                <a:lnTo>
                  <a:pt x="1043" y="192"/>
                </a:lnTo>
                <a:lnTo>
                  <a:pt x="1043" y="192"/>
                </a:lnTo>
                <a:lnTo>
                  <a:pt x="1043" y="195"/>
                </a:lnTo>
                <a:lnTo>
                  <a:pt x="1050" y="195"/>
                </a:lnTo>
                <a:lnTo>
                  <a:pt x="1057" y="195"/>
                </a:lnTo>
                <a:lnTo>
                  <a:pt x="1057" y="195"/>
                </a:lnTo>
                <a:lnTo>
                  <a:pt x="1067" y="195"/>
                </a:lnTo>
                <a:lnTo>
                  <a:pt x="1067" y="199"/>
                </a:lnTo>
                <a:lnTo>
                  <a:pt x="1074" y="199"/>
                </a:lnTo>
                <a:lnTo>
                  <a:pt x="1077" y="199"/>
                </a:lnTo>
                <a:lnTo>
                  <a:pt x="1077" y="199"/>
                </a:lnTo>
                <a:lnTo>
                  <a:pt x="1084" y="199"/>
                </a:lnTo>
                <a:lnTo>
                  <a:pt x="1084" y="199"/>
                </a:lnTo>
                <a:lnTo>
                  <a:pt x="1084" y="199"/>
                </a:lnTo>
                <a:lnTo>
                  <a:pt x="1084" y="202"/>
                </a:lnTo>
                <a:lnTo>
                  <a:pt x="1091" y="202"/>
                </a:lnTo>
                <a:lnTo>
                  <a:pt x="1091" y="202"/>
                </a:lnTo>
                <a:lnTo>
                  <a:pt x="1094" y="202"/>
                </a:lnTo>
                <a:lnTo>
                  <a:pt x="1094" y="206"/>
                </a:lnTo>
                <a:lnTo>
                  <a:pt x="1098" y="206"/>
                </a:lnTo>
                <a:lnTo>
                  <a:pt x="1098" y="206"/>
                </a:lnTo>
                <a:lnTo>
                  <a:pt x="1104" y="206"/>
                </a:lnTo>
                <a:lnTo>
                  <a:pt x="1104" y="206"/>
                </a:lnTo>
                <a:lnTo>
                  <a:pt x="1108" y="206"/>
                </a:lnTo>
                <a:lnTo>
                  <a:pt x="1108" y="209"/>
                </a:lnTo>
                <a:lnTo>
                  <a:pt x="1115" y="209"/>
                </a:lnTo>
                <a:lnTo>
                  <a:pt x="1115" y="209"/>
                </a:lnTo>
                <a:lnTo>
                  <a:pt x="1115" y="209"/>
                </a:lnTo>
                <a:lnTo>
                  <a:pt x="1118" y="209"/>
                </a:lnTo>
                <a:lnTo>
                  <a:pt x="1118" y="209"/>
                </a:lnTo>
                <a:lnTo>
                  <a:pt x="1121" y="209"/>
                </a:lnTo>
                <a:lnTo>
                  <a:pt x="1128" y="209"/>
                </a:lnTo>
                <a:lnTo>
                  <a:pt x="1128" y="209"/>
                </a:lnTo>
                <a:lnTo>
                  <a:pt x="1132" y="209"/>
                </a:lnTo>
                <a:lnTo>
                  <a:pt x="1132" y="209"/>
                </a:lnTo>
                <a:lnTo>
                  <a:pt x="1135" y="209"/>
                </a:lnTo>
                <a:lnTo>
                  <a:pt x="1135" y="212"/>
                </a:lnTo>
                <a:lnTo>
                  <a:pt x="1135" y="212"/>
                </a:lnTo>
                <a:lnTo>
                  <a:pt x="1145" y="212"/>
                </a:lnTo>
                <a:lnTo>
                  <a:pt x="1152" y="212"/>
                </a:lnTo>
                <a:lnTo>
                  <a:pt x="1152" y="212"/>
                </a:lnTo>
                <a:lnTo>
                  <a:pt x="1159" y="212"/>
                </a:lnTo>
                <a:lnTo>
                  <a:pt x="1159" y="212"/>
                </a:lnTo>
                <a:lnTo>
                  <a:pt x="1159" y="212"/>
                </a:lnTo>
                <a:lnTo>
                  <a:pt x="1159" y="216"/>
                </a:lnTo>
                <a:lnTo>
                  <a:pt x="1169" y="216"/>
                </a:lnTo>
                <a:lnTo>
                  <a:pt x="1169" y="216"/>
                </a:lnTo>
                <a:lnTo>
                  <a:pt x="1172" y="216"/>
                </a:lnTo>
                <a:lnTo>
                  <a:pt x="1176" y="216"/>
                </a:lnTo>
                <a:lnTo>
                  <a:pt x="1176" y="219"/>
                </a:lnTo>
                <a:lnTo>
                  <a:pt x="1176" y="219"/>
                </a:lnTo>
                <a:lnTo>
                  <a:pt x="1186" y="219"/>
                </a:lnTo>
                <a:lnTo>
                  <a:pt x="1189" y="219"/>
                </a:lnTo>
                <a:lnTo>
                  <a:pt x="1189" y="219"/>
                </a:lnTo>
                <a:lnTo>
                  <a:pt x="1189" y="219"/>
                </a:lnTo>
                <a:lnTo>
                  <a:pt x="1189" y="219"/>
                </a:lnTo>
                <a:lnTo>
                  <a:pt x="1193" y="219"/>
                </a:lnTo>
                <a:lnTo>
                  <a:pt x="1193" y="219"/>
                </a:lnTo>
                <a:lnTo>
                  <a:pt x="1196" y="219"/>
                </a:lnTo>
                <a:lnTo>
                  <a:pt x="1203" y="219"/>
                </a:lnTo>
                <a:lnTo>
                  <a:pt x="1203" y="222"/>
                </a:lnTo>
                <a:lnTo>
                  <a:pt x="1203" y="222"/>
                </a:lnTo>
                <a:lnTo>
                  <a:pt x="1210" y="222"/>
                </a:lnTo>
                <a:lnTo>
                  <a:pt x="1210" y="222"/>
                </a:lnTo>
                <a:lnTo>
                  <a:pt x="1213" y="222"/>
                </a:lnTo>
                <a:lnTo>
                  <a:pt x="1213" y="222"/>
                </a:lnTo>
                <a:lnTo>
                  <a:pt x="1220" y="222"/>
                </a:lnTo>
                <a:lnTo>
                  <a:pt x="1220" y="222"/>
                </a:lnTo>
                <a:lnTo>
                  <a:pt x="1223" y="222"/>
                </a:lnTo>
                <a:lnTo>
                  <a:pt x="1227" y="222"/>
                </a:lnTo>
                <a:lnTo>
                  <a:pt x="1227" y="222"/>
                </a:lnTo>
                <a:lnTo>
                  <a:pt x="1230" y="222"/>
                </a:lnTo>
                <a:lnTo>
                  <a:pt x="1230" y="222"/>
                </a:lnTo>
                <a:lnTo>
                  <a:pt x="1234" y="222"/>
                </a:lnTo>
                <a:lnTo>
                  <a:pt x="1237" y="222"/>
                </a:lnTo>
                <a:lnTo>
                  <a:pt x="1237" y="222"/>
                </a:lnTo>
                <a:lnTo>
                  <a:pt x="1237" y="222"/>
                </a:lnTo>
                <a:lnTo>
                  <a:pt x="1237" y="226"/>
                </a:lnTo>
                <a:lnTo>
                  <a:pt x="1240" y="226"/>
                </a:lnTo>
                <a:lnTo>
                  <a:pt x="1240" y="226"/>
                </a:lnTo>
                <a:lnTo>
                  <a:pt x="1240" y="226"/>
                </a:lnTo>
                <a:lnTo>
                  <a:pt x="1251" y="226"/>
                </a:lnTo>
                <a:lnTo>
                  <a:pt x="1251" y="226"/>
                </a:lnTo>
                <a:lnTo>
                  <a:pt x="1251" y="229"/>
                </a:lnTo>
                <a:lnTo>
                  <a:pt x="1251" y="229"/>
                </a:lnTo>
                <a:lnTo>
                  <a:pt x="1254" y="229"/>
                </a:lnTo>
                <a:lnTo>
                  <a:pt x="1254" y="229"/>
                </a:lnTo>
                <a:lnTo>
                  <a:pt x="1257" y="229"/>
                </a:lnTo>
                <a:lnTo>
                  <a:pt x="1257" y="229"/>
                </a:lnTo>
                <a:lnTo>
                  <a:pt x="1257" y="229"/>
                </a:lnTo>
                <a:lnTo>
                  <a:pt x="1257" y="229"/>
                </a:lnTo>
                <a:lnTo>
                  <a:pt x="1257" y="229"/>
                </a:lnTo>
                <a:lnTo>
                  <a:pt x="1261" y="229"/>
                </a:lnTo>
                <a:lnTo>
                  <a:pt x="1264" y="229"/>
                </a:lnTo>
                <a:lnTo>
                  <a:pt x="1264" y="229"/>
                </a:lnTo>
                <a:lnTo>
                  <a:pt x="1264" y="229"/>
                </a:lnTo>
                <a:lnTo>
                  <a:pt x="1264" y="229"/>
                </a:lnTo>
                <a:lnTo>
                  <a:pt x="1264" y="229"/>
                </a:lnTo>
                <a:lnTo>
                  <a:pt x="1268" y="229"/>
                </a:lnTo>
                <a:lnTo>
                  <a:pt x="1274" y="229"/>
                </a:lnTo>
                <a:lnTo>
                  <a:pt x="1278" y="229"/>
                </a:lnTo>
                <a:lnTo>
                  <a:pt x="1278" y="233"/>
                </a:lnTo>
                <a:lnTo>
                  <a:pt x="1281" y="233"/>
                </a:lnTo>
                <a:lnTo>
                  <a:pt x="1281" y="233"/>
                </a:lnTo>
                <a:lnTo>
                  <a:pt x="1281" y="233"/>
                </a:lnTo>
                <a:lnTo>
                  <a:pt x="1281" y="233"/>
                </a:lnTo>
                <a:lnTo>
                  <a:pt x="1281" y="236"/>
                </a:lnTo>
                <a:lnTo>
                  <a:pt x="1281" y="236"/>
                </a:lnTo>
                <a:lnTo>
                  <a:pt x="1285" y="236"/>
                </a:lnTo>
                <a:lnTo>
                  <a:pt x="1285" y="236"/>
                </a:lnTo>
                <a:lnTo>
                  <a:pt x="1288" y="236"/>
                </a:lnTo>
                <a:lnTo>
                  <a:pt x="1288" y="236"/>
                </a:lnTo>
                <a:lnTo>
                  <a:pt x="1291" y="236"/>
                </a:lnTo>
                <a:lnTo>
                  <a:pt x="1291" y="236"/>
                </a:lnTo>
                <a:lnTo>
                  <a:pt x="1291" y="236"/>
                </a:lnTo>
                <a:lnTo>
                  <a:pt x="1295" y="236"/>
                </a:lnTo>
                <a:lnTo>
                  <a:pt x="1295" y="236"/>
                </a:lnTo>
                <a:lnTo>
                  <a:pt x="1295" y="236"/>
                </a:lnTo>
                <a:lnTo>
                  <a:pt x="1298" y="236"/>
                </a:lnTo>
                <a:lnTo>
                  <a:pt x="1298" y="236"/>
                </a:lnTo>
                <a:lnTo>
                  <a:pt x="1302" y="236"/>
                </a:lnTo>
                <a:lnTo>
                  <a:pt x="1305" y="236"/>
                </a:lnTo>
                <a:lnTo>
                  <a:pt x="1305" y="236"/>
                </a:lnTo>
                <a:lnTo>
                  <a:pt x="1308" y="236"/>
                </a:lnTo>
                <a:lnTo>
                  <a:pt x="1308" y="236"/>
                </a:lnTo>
                <a:lnTo>
                  <a:pt x="1308" y="236"/>
                </a:lnTo>
                <a:lnTo>
                  <a:pt x="1308" y="236"/>
                </a:lnTo>
                <a:lnTo>
                  <a:pt x="1312" y="236"/>
                </a:lnTo>
                <a:lnTo>
                  <a:pt x="1312" y="236"/>
                </a:lnTo>
                <a:lnTo>
                  <a:pt x="1312" y="236"/>
                </a:lnTo>
                <a:lnTo>
                  <a:pt x="1312" y="239"/>
                </a:lnTo>
                <a:lnTo>
                  <a:pt x="1315" y="239"/>
                </a:lnTo>
                <a:lnTo>
                  <a:pt x="1315" y="239"/>
                </a:lnTo>
                <a:lnTo>
                  <a:pt x="1315" y="239"/>
                </a:lnTo>
                <a:lnTo>
                  <a:pt x="1315" y="239"/>
                </a:lnTo>
                <a:lnTo>
                  <a:pt x="1319" y="239"/>
                </a:lnTo>
                <a:lnTo>
                  <a:pt x="1319" y="239"/>
                </a:lnTo>
                <a:lnTo>
                  <a:pt x="1319" y="239"/>
                </a:lnTo>
                <a:lnTo>
                  <a:pt x="1322" y="239"/>
                </a:lnTo>
                <a:lnTo>
                  <a:pt x="1325" y="239"/>
                </a:lnTo>
                <a:lnTo>
                  <a:pt x="1325" y="239"/>
                </a:lnTo>
                <a:lnTo>
                  <a:pt x="1325" y="239"/>
                </a:lnTo>
                <a:lnTo>
                  <a:pt x="1325" y="239"/>
                </a:lnTo>
                <a:lnTo>
                  <a:pt x="1329" y="239"/>
                </a:lnTo>
                <a:lnTo>
                  <a:pt x="1332" y="239"/>
                </a:lnTo>
                <a:lnTo>
                  <a:pt x="1332" y="243"/>
                </a:lnTo>
                <a:lnTo>
                  <a:pt x="1332" y="243"/>
                </a:lnTo>
                <a:lnTo>
                  <a:pt x="1339" y="243"/>
                </a:lnTo>
                <a:lnTo>
                  <a:pt x="1339" y="243"/>
                </a:lnTo>
                <a:lnTo>
                  <a:pt x="1339" y="243"/>
                </a:lnTo>
                <a:lnTo>
                  <a:pt x="1342" y="243"/>
                </a:lnTo>
                <a:lnTo>
                  <a:pt x="1349" y="243"/>
                </a:lnTo>
                <a:lnTo>
                  <a:pt x="1349" y="243"/>
                </a:lnTo>
                <a:lnTo>
                  <a:pt x="1353" y="243"/>
                </a:lnTo>
                <a:lnTo>
                  <a:pt x="1353" y="243"/>
                </a:lnTo>
                <a:lnTo>
                  <a:pt x="1356" y="243"/>
                </a:lnTo>
                <a:lnTo>
                  <a:pt x="1356" y="243"/>
                </a:lnTo>
                <a:lnTo>
                  <a:pt x="1356" y="243"/>
                </a:lnTo>
                <a:lnTo>
                  <a:pt x="1363" y="243"/>
                </a:lnTo>
                <a:lnTo>
                  <a:pt x="1363" y="243"/>
                </a:lnTo>
                <a:lnTo>
                  <a:pt x="1370" y="243"/>
                </a:lnTo>
                <a:lnTo>
                  <a:pt x="1370" y="243"/>
                </a:lnTo>
                <a:lnTo>
                  <a:pt x="1373" y="243"/>
                </a:lnTo>
                <a:lnTo>
                  <a:pt x="1376" y="243"/>
                </a:lnTo>
                <a:lnTo>
                  <a:pt x="1376" y="243"/>
                </a:lnTo>
                <a:lnTo>
                  <a:pt x="1376" y="246"/>
                </a:lnTo>
                <a:lnTo>
                  <a:pt x="1383" y="246"/>
                </a:lnTo>
                <a:lnTo>
                  <a:pt x="1387" y="246"/>
                </a:lnTo>
                <a:lnTo>
                  <a:pt x="1387" y="246"/>
                </a:lnTo>
                <a:lnTo>
                  <a:pt x="1387" y="246"/>
                </a:lnTo>
                <a:lnTo>
                  <a:pt x="1387" y="246"/>
                </a:lnTo>
                <a:lnTo>
                  <a:pt x="1390" y="246"/>
                </a:lnTo>
                <a:lnTo>
                  <a:pt x="1393" y="246"/>
                </a:lnTo>
                <a:lnTo>
                  <a:pt x="1393" y="246"/>
                </a:lnTo>
                <a:lnTo>
                  <a:pt x="1393" y="246"/>
                </a:lnTo>
                <a:lnTo>
                  <a:pt x="1397" y="246"/>
                </a:lnTo>
                <a:lnTo>
                  <a:pt x="1397" y="246"/>
                </a:lnTo>
                <a:lnTo>
                  <a:pt x="1397" y="249"/>
                </a:lnTo>
                <a:lnTo>
                  <a:pt x="1397" y="249"/>
                </a:lnTo>
                <a:lnTo>
                  <a:pt x="1400" y="249"/>
                </a:lnTo>
                <a:lnTo>
                  <a:pt x="1404" y="249"/>
                </a:lnTo>
                <a:lnTo>
                  <a:pt x="1404" y="249"/>
                </a:lnTo>
                <a:lnTo>
                  <a:pt x="1407" y="249"/>
                </a:lnTo>
                <a:lnTo>
                  <a:pt x="1407" y="249"/>
                </a:lnTo>
                <a:lnTo>
                  <a:pt x="1407" y="249"/>
                </a:lnTo>
                <a:lnTo>
                  <a:pt x="1410" y="249"/>
                </a:lnTo>
                <a:lnTo>
                  <a:pt x="1410" y="249"/>
                </a:lnTo>
                <a:lnTo>
                  <a:pt x="1414" y="249"/>
                </a:lnTo>
                <a:lnTo>
                  <a:pt x="1417" y="249"/>
                </a:lnTo>
                <a:lnTo>
                  <a:pt x="1417" y="249"/>
                </a:lnTo>
                <a:lnTo>
                  <a:pt x="1417" y="249"/>
                </a:lnTo>
                <a:lnTo>
                  <a:pt x="1421" y="249"/>
                </a:lnTo>
                <a:lnTo>
                  <a:pt x="1421" y="249"/>
                </a:lnTo>
                <a:lnTo>
                  <a:pt x="1424" y="249"/>
                </a:lnTo>
                <a:lnTo>
                  <a:pt x="1424" y="253"/>
                </a:lnTo>
                <a:lnTo>
                  <a:pt x="1427" y="253"/>
                </a:lnTo>
                <a:lnTo>
                  <a:pt x="1427" y="253"/>
                </a:lnTo>
                <a:lnTo>
                  <a:pt x="1427" y="253"/>
                </a:lnTo>
                <a:lnTo>
                  <a:pt x="1431" y="253"/>
                </a:lnTo>
                <a:lnTo>
                  <a:pt x="1434" y="253"/>
                </a:lnTo>
                <a:lnTo>
                  <a:pt x="1434" y="253"/>
                </a:lnTo>
                <a:lnTo>
                  <a:pt x="1441" y="253"/>
                </a:lnTo>
                <a:lnTo>
                  <a:pt x="1444" y="253"/>
                </a:lnTo>
                <a:lnTo>
                  <a:pt x="1444" y="253"/>
                </a:lnTo>
                <a:lnTo>
                  <a:pt x="1448" y="253"/>
                </a:lnTo>
                <a:lnTo>
                  <a:pt x="1448" y="253"/>
                </a:lnTo>
                <a:lnTo>
                  <a:pt x="1448" y="253"/>
                </a:lnTo>
                <a:lnTo>
                  <a:pt x="1448" y="253"/>
                </a:lnTo>
                <a:lnTo>
                  <a:pt x="1448" y="256"/>
                </a:lnTo>
                <a:lnTo>
                  <a:pt x="1451" y="256"/>
                </a:lnTo>
                <a:lnTo>
                  <a:pt x="1451" y="256"/>
                </a:lnTo>
                <a:lnTo>
                  <a:pt x="1455" y="256"/>
                </a:lnTo>
                <a:lnTo>
                  <a:pt x="1461" y="256"/>
                </a:lnTo>
                <a:lnTo>
                  <a:pt x="1468" y="256"/>
                </a:lnTo>
                <a:lnTo>
                  <a:pt x="1468" y="256"/>
                </a:lnTo>
                <a:lnTo>
                  <a:pt x="1468" y="256"/>
                </a:lnTo>
                <a:lnTo>
                  <a:pt x="1468" y="256"/>
                </a:lnTo>
                <a:lnTo>
                  <a:pt x="1472" y="256"/>
                </a:lnTo>
                <a:lnTo>
                  <a:pt x="1472" y="256"/>
                </a:lnTo>
                <a:lnTo>
                  <a:pt x="1475" y="256"/>
                </a:lnTo>
                <a:lnTo>
                  <a:pt x="1475" y="256"/>
                </a:lnTo>
                <a:lnTo>
                  <a:pt x="1475" y="260"/>
                </a:lnTo>
                <a:lnTo>
                  <a:pt x="1482" y="260"/>
                </a:lnTo>
                <a:lnTo>
                  <a:pt x="1482" y="260"/>
                </a:lnTo>
                <a:lnTo>
                  <a:pt x="1485" y="260"/>
                </a:lnTo>
                <a:lnTo>
                  <a:pt x="1485" y="263"/>
                </a:lnTo>
                <a:lnTo>
                  <a:pt x="1485" y="263"/>
                </a:lnTo>
                <a:lnTo>
                  <a:pt x="1485" y="263"/>
                </a:lnTo>
                <a:lnTo>
                  <a:pt x="1489" y="263"/>
                </a:lnTo>
                <a:lnTo>
                  <a:pt x="1489" y="263"/>
                </a:lnTo>
                <a:lnTo>
                  <a:pt x="1489" y="263"/>
                </a:lnTo>
                <a:lnTo>
                  <a:pt x="1492" y="263"/>
                </a:lnTo>
                <a:lnTo>
                  <a:pt x="1492" y="263"/>
                </a:lnTo>
                <a:lnTo>
                  <a:pt x="1495" y="263"/>
                </a:lnTo>
                <a:lnTo>
                  <a:pt x="1495" y="263"/>
                </a:lnTo>
                <a:lnTo>
                  <a:pt x="1499" y="263"/>
                </a:lnTo>
                <a:lnTo>
                  <a:pt x="1502" y="263"/>
                </a:lnTo>
                <a:lnTo>
                  <a:pt x="1506" y="263"/>
                </a:lnTo>
                <a:lnTo>
                  <a:pt x="1506" y="263"/>
                </a:lnTo>
                <a:lnTo>
                  <a:pt x="1506" y="263"/>
                </a:lnTo>
                <a:lnTo>
                  <a:pt x="1509" y="263"/>
                </a:lnTo>
                <a:lnTo>
                  <a:pt x="1509" y="263"/>
                </a:lnTo>
                <a:lnTo>
                  <a:pt x="1509" y="266"/>
                </a:lnTo>
                <a:lnTo>
                  <a:pt x="1509" y="266"/>
                </a:lnTo>
                <a:lnTo>
                  <a:pt x="1512" y="266"/>
                </a:lnTo>
                <a:lnTo>
                  <a:pt x="1512" y="266"/>
                </a:lnTo>
                <a:lnTo>
                  <a:pt x="1519" y="266"/>
                </a:lnTo>
                <a:lnTo>
                  <a:pt x="1519" y="266"/>
                </a:lnTo>
                <a:lnTo>
                  <a:pt x="1523" y="266"/>
                </a:lnTo>
                <a:lnTo>
                  <a:pt x="1523" y="266"/>
                </a:lnTo>
                <a:lnTo>
                  <a:pt x="1526" y="266"/>
                </a:lnTo>
                <a:lnTo>
                  <a:pt x="1526" y="270"/>
                </a:lnTo>
                <a:lnTo>
                  <a:pt x="1533" y="270"/>
                </a:lnTo>
                <a:lnTo>
                  <a:pt x="1533" y="270"/>
                </a:lnTo>
                <a:lnTo>
                  <a:pt x="1536" y="270"/>
                </a:lnTo>
                <a:lnTo>
                  <a:pt x="1536" y="270"/>
                </a:lnTo>
                <a:lnTo>
                  <a:pt x="1536" y="270"/>
                </a:lnTo>
                <a:lnTo>
                  <a:pt x="1540" y="270"/>
                </a:lnTo>
                <a:lnTo>
                  <a:pt x="1543" y="270"/>
                </a:lnTo>
                <a:lnTo>
                  <a:pt x="1546" y="270"/>
                </a:lnTo>
                <a:lnTo>
                  <a:pt x="1546" y="273"/>
                </a:lnTo>
                <a:lnTo>
                  <a:pt x="1546" y="273"/>
                </a:lnTo>
                <a:lnTo>
                  <a:pt x="1546" y="276"/>
                </a:lnTo>
                <a:lnTo>
                  <a:pt x="1550" y="276"/>
                </a:lnTo>
                <a:lnTo>
                  <a:pt x="1550" y="276"/>
                </a:lnTo>
                <a:lnTo>
                  <a:pt x="1550" y="276"/>
                </a:lnTo>
                <a:lnTo>
                  <a:pt x="1553" y="276"/>
                </a:lnTo>
                <a:lnTo>
                  <a:pt x="1557" y="276"/>
                </a:lnTo>
                <a:lnTo>
                  <a:pt x="1557" y="276"/>
                </a:lnTo>
                <a:lnTo>
                  <a:pt x="1563" y="276"/>
                </a:lnTo>
                <a:lnTo>
                  <a:pt x="1567" y="276"/>
                </a:lnTo>
                <a:lnTo>
                  <a:pt x="1570" y="276"/>
                </a:lnTo>
                <a:lnTo>
                  <a:pt x="1574" y="276"/>
                </a:lnTo>
                <a:lnTo>
                  <a:pt x="1574" y="276"/>
                </a:lnTo>
                <a:lnTo>
                  <a:pt x="1580" y="276"/>
                </a:lnTo>
                <a:lnTo>
                  <a:pt x="1580" y="276"/>
                </a:lnTo>
                <a:lnTo>
                  <a:pt x="1584" y="276"/>
                </a:lnTo>
                <a:lnTo>
                  <a:pt x="1584" y="276"/>
                </a:lnTo>
                <a:lnTo>
                  <a:pt x="1587" y="276"/>
                </a:lnTo>
                <a:lnTo>
                  <a:pt x="1587" y="276"/>
                </a:lnTo>
                <a:lnTo>
                  <a:pt x="1591" y="276"/>
                </a:lnTo>
                <a:lnTo>
                  <a:pt x="1591" y="276"/>
                </a:lnTo>
                <a:lnTo>
                  <a:pt x="1591" y="276"/>
                </a:lnTo>
                <a:lnTo>
                  <a:pt x="1594" y="276"/>
                </a:lnTo>
                <a:lnTo>
                  <a:pt x="1594" y="276"/>
                </a:lnTo>
                <a:lnTo>
                  <a:pt x="1594" y="280"/>
                </a:lnTo>
                <a:lnTo>
                  <a:pt x="1597" y="280"/>
                </a:lnTo>
                <a:lnTo>
                  <a:pt x="1597" y="280"/>
                </a:lnTo>
                <a:lnTo>
                  <a:pt x="1597" y="280"/>
                </a:lnTo>
                <a:lnTo>
                  <a:pt x="1601" y="280"/>
                </a:lnTo>
                <a:lnTo>
                  <a:pt x="1601" y="280"/>
                </a:lnTo>
                <a:lnTo>
                  <a:pt x="1601" y="280"/>
                </a:lnTo>
                <a:lnTo>
                  <a:pt x="1604" y="280"/>
                </a:lnTo>
                <a:lnTo>
                  <a:pt x="1604" y="280"/>
                </a:lnTo>
                <a:lnTo>
                  <a:pt x="1611" y="280"/>
                </a:lnTo>
                <a:lnTo>
                  <a:pt x="1611" y="280"/>
                </a:lnTo>
                <a:lnTo>
                  <a:pt x="1614" y="280"/>
                </a:lnTo>
                <a:lnTo>
                  <a:pt x="1618" y="280"/>
                </a:lnTo>
                <a:lnTo>
                  <a:pt x="1621" y="280"/>
                </a:lnTo>
                <a:lnTo>
                  <a:pt x="1621" y="283"/>
                </a:lnTo>
                <a:lnTo>
                  <a:pt x="1621" y="283"/>
                </a:lnTo>
                <a:lnTo>
                  <a:pt x="1625" y="283"/>
                </a:lnTo>
                <a:lnTo>
                  <a:pt x="1625" y="287"/>
                </a:lnTo>
                <a:lnTo>
                  <a:pt x="1625" y="287"/>
                </a:lnTo>
                <a:lnTo>
                  <a:pt x="1625" y="287"/>
                </a:lnTo>
                <a:lnTo>
                  <a:pt x="1628" y="287"/>
                </a:lnTo>
                <a:lnTo>
                  <a:pt x="1628" y="287"/>
                </a:lnTo>
                <a:lnTo>
                  <a:pt x="1628" y="287"/>
                </a:lnTo>
                <a:lnTo>
                  <a:pt x="1631" y="287"/>
                </a:lnTo>
                <a:lnTo>
                  <a:pt x="1631" y="290"/>
                </a:lnTo>
                <a:lnTo>
                  <a:pt x="1631" y="290"/>
                </a:lnTo>
                <a:lnTo>
                  <a:pt x="1631" y="290"/>
                </a:lnTo>
                <a:lnTo>
                  <a:pt x="1631" y="290"/>
                </a:lnTo>
                <a:lnTo>
                  <a:pt x="1635" y="290"/>
                </a:lnTo>
                <a:lnTo>
                  <a:pt x="1635" y="290"/>
                </a:lnTo>
                <a:lnTo>
                  <a:pt x="1638" y="290"/>
                </a:lnTo>
                <a:lnTo>
                  <a:pt x="1642" y="290"/>
                </a:lnTo>
                <a:lnTo>
                  <a:pt x="1642" y="290"/>
                </a:lnTo>
                <a:lnTo>
                  <a:pt x="1642" y="290"/>
                </a:lnTo>
                <a:lnTo>
                  <a:pt x="1645" y="290"/>
                </a:lnTo>
                <a:lnTo>
                  <a:pt x="1648" y="290"/>
                </a:lnTo>
                <a:lnTo>
                  <a:pt x="1648" y="290"/>
                </a:lnTo>
                <a:lnTo>
                  <a:pt x="1652" y="290"/>
                </a:lnTo>
                <a:lnTo>
                  <a:pt x="1652" y="293"/>
                </a:lnTo>
                <a:lnTo>
                  <a:pt x="1652" y="293"/>
                </a:lnTo>
                <a:lnTo>
                  <a:pt x="1652" y="293"/>
                </a:lnTo>
                <a:lnTo>
                  <a:pt x="1655" y="293"/>
                </a:lnTo>
                <a:lnTo>
                  <a:pt x="1659" y="293"/>
                </a:lnTo>
                <a:lnTo>
                  <a:pt x="1659" y="293"/>
                </a:lnTo>
                <a:lnTo>
                  <a:pt x="1662" y="293"/>
                </a:lnTo>
                <a:lnTo>
                  <a:pt x="1662" y="293"/>
                </a:lnTo>
                <a:lnTo>
                  <a:pt x="1662" y="293"/>
                </a:lnTo>
                <a:lnTo>
                  <a:pt x="1669" y="293"/>
                </a:lnTo>
                <a:lnTo>
                  <a:pt x="1669" y="293"/>
                </a:lnTo>
                <a:lnTo>
                  <a:pt x="1672" y="293"/>
                </a:lnTo>
                <a:lnTo>
                  <a:pt x="1672" y="293"/>
                </a:lnTo>
                <a:lnTo>
                  <a:pt x="1672" y="293"/>
                </a:lnTo>
                <a:lnTo>
                  <a:pt x="1672" y="297"/>
                </a:lnTo>
                <a:lnTo>
                  <a:pt x="1676" y="297"/>
                </a:lnTo>
                <a:lnTo>
                  <a:pt x="1679" y="297"/>
                </a:lnTo>
                <a:lnTo>
                  <a:pt x="1679" y="297"/>
                </a:lnTo>
                <a:lnTo>
                  <a:pt x="1679" y="300"/>
                </a:lnTo>
                <a:lnTo>
                  <a:pt x="1682" y="300"/>
                </a:lnTo>
                <a:lnTo>
                  <a:pt x="1682" y="300"/>
                </a:lnTo>
                <a:lnTo>
                  <a:pt x="1682" y="300"/>
                </a:lnTo>
                <a:lnTo>
                  <a:pt x="1682" y="300"/>
                </a:lnTo>
                <a:lnTo>
                  <a:pt x="1686" y="300"/>
                </a:lnTo>
                <a:lnTo>
                  <a:pt x="1686" y="300"/>
                </a:lnTo>
                <a:lnTo>
                  <a:pt x="1689" y="300"/>
                </a:lnTo>
                <a:lnTo>
                  <a:pt x="1689" y="300"/>
                </a:lnTo>
                <a:lnTo>
                  <a:pt x="1689" y="300"/>
                </a:lnTo>
                <a:lnTo>
                  <a:pt x="1693" y="300"/>
                </a:lnTo>
                <a:lnTo>
                  <a:pt x="1696" y="300"/>
                </a:lnTo>
                <a:lnTo>
                  <a:pt x="1696" y="300"/>
                </a:lnTo>
                <a:lnTo>
                  <a:pt x="1696" y="300"/>
                </a:lnTo>
                <a:lnTo>
                  <a:pt x="1696" y="303"/>
                </a:lnTo>
                <a:lnTo>
                  <a:pt x="1703" y="303"/>
                </a:lnTo>
                <a:lnTo>
                  <a:pt x="1703" y="303"/>
                </a:lnTo>
                <a:lnTo>
                  <a:pt x="1703" y="303"/>
                </a:lnTo>
                <a:lnTo>
                  <a:pt x="1703" y="303"/>
                </a:lnTo>
                <a:lnTo>
                  <a:pt x="1710" y="303"/>
                </a:lnTo>
                <a:lnTo>
                  <a:pt x="1713" y="303"/>
                </a:lnTo>
                <a:lnTo>
                  <a:pt x="1713" y="303"/>
                </a:lnTo>
                <a:lnTo>
                  <a:pt x="1713" y="303"/>
                </a:lnTo>
                <a:lnTo>
                  <a:pt x="1716" y="303"/>
                </a:lnTo>
                <a:lnTo>
                  <a:pt x="1716" y="303"/>
                </a:lnTo>
                <a:lnTo>
                  <a:pt x="1720" y="303"/>
                </a:lnTo>
                <a:lnTo>
                  <a:pt x="1723" y="303"/>
                </a:lnTo>
                <a:lnTo>
                  <a:pt x="1723" y="303"/>
                </a:lnTo>
                <a:lnTo>
                  <a:pt x="1727" y="303"/>
                </a:lnTo>
                <a:lnTo>
                  <a:pt x="1727" y="307"/>
                </a:lnTo>
                <a:lnTo>
                  <a:pt x="1727" y="307"/>
                </a:lnTo>
                <a:lnTo>
                  <a:pt x="1727" y="307"/>
                </a:lnTo>
                <a:lnTo>
                  <a:pt x="1727" y="310"/>
                </a:lnTo>
                <a:lnTo>
                  <a:pt x="1727" y="310"/>
                </a:lnTo>
                <a:lnTo>
                  <a:pt x="1730" y="310"/>
                </a:lnTo>
                <a:lnTo>
                  <a:pt x="1730" y="310"/>
                </a:lnTo>
                <a:lnTo>
                  <a:pt x="1733" y="310"/>
                </a:lnTo>
                <a:lnTo>
                  <a:pt x="1733" y="314"/>
                </a:lnTo>
                <a:lnTo>
                  <a:pt x="1733" y="314"/>
                </a:lnTo>
                <a:lnTo>
                  <a:pt x="1733" y="314"/>
                </a:lnTo>
                <a:lnTo>
                  <a:pt x="1733" y="314"/>
                </a:lnTo>
                <a:lnTo>
                  <a:pt x="1733" y="317"/>
                </a:lnTo>
                <a:lnTo>
                  <a:pt x="1737" y="317"/>
                </a:lnTo>
                <a:lnTo>
                  <a:pt x="1737" y="317"/>
                </a:lnTo>
                <a:lnTo>
                  <a:pt x="1740" y="317"/>
                </a:lnTo>
                <a:lnTo>
                  <a:pt x="1740" y="317"/>
                </a:lnTo>
                <a:lnTo>
                  <a:pt x="1740" y="317"/>
                </a:lnTo>
                <a:lnTo>
                  <a:pt x="1740" y="317"/>
                </a:lnTo>
                <a:lnTo>
                  <a:pt x="1744" y="317"/>
                </a:lnTo>
                <a:lnTo>
                  <a:pt x="1744" y="317"/>
                </a:lnTo>
                <a:lnTo>
                  <a:pt x="1744" y="317"/>
                </a:lnTo>
                <a:lnTo>
                  <a:pt x="1747" y="317"/>
                </a:lnTo>
                <a:lnTo>
                  <a:pt x="1747" y="317"/>
                </a:lnTo>
                <a:lnTo>
                  <a:pt x="1750" y="317"/>
                </a:lnTo>
                <a:lnTo>
                  <a:pt x="1750" y="317"/>
                </a:lnTo>
                <a:lnTo>
                  <a:pt x="1750" y="317"/>
                </a:lnTo>
                <a:lnTo>
                  <a:pt x="1750" y="317"/>
                </a:lnTo>
                <a:lnTo>
                  <a:pt x="1750" y="317"/>
                </a:lnTo>
                <a:lnTo>
                  <a:pt x="1754" y="317"/>
                </a:lnTo>
                <a:lnTo>
                  <a:pt x="1754" y="317"/>
                </a:lnTo>
                <a:lnTo>
                  <a:pt x="1757" y="317"/>
                </a:lnTo>
                <a:lnTo>
                  <a:pt x="1757" y="317"/>
                </a:lnTo>
                <a:lnTo>
                  <a:pt x="1757" y="317"/>
                </a:lnTo>
                <a:lnTo>
                  <a:pt x="1761" y="317"/>
                </a:lnTo>
                <a:lnTo>
                  <a:pt x="1761" y="320"/>
                </a:lnTo>
                <a:lnTo>
                  <a:pt x="1761" y="320"/>
                </a:lnTo>
                <a:lnTo>
                  <a:pt x="1761" y="324"/>
                </a:lnTo>
                <a:lnTo>
                  <a:pt x="1761" y="324"/>
                </a:lnTo>
                <a:lnTo>
                  <a:pt x="1764" y="324"/>
                </a:lnTo>
                <a:lnTo>
                  <a:pt x="1764" y="324"/>
                </a:lnTo>
                <a:lnTo>
                  <a:pt x="1767" y="324"/>
                </a:lnTo>
                <a:lnTo>
                  <a:pt x="1771" y="324"/>
                </a:lnTo>
                <a:lnTo>
                  <a:pt x="1771" y="324"/>
                </a:lnTo>
                <a:lnTo>
                  <a:pt x="1771" y="324"/>
                </a:lnTo>
                <a:lnTo>
                  <a:pt x="1771" y="324"/>
                </a:lnTo>
                <a:lnTo>
                  <a:pt x="1771" y="324"/>
                </a:lnTo>
                <a:lnTo>
                  <a:pt x="1774" y="324"/>
                </a:lnTo>
                <a:lnTo>
                  <a:pt x="1774" y="324"/>
                </a:lnTo>
                <a:lnTo>
                  <a:pt x="1778" y="324"/>
                </a:lnTo>
                <a:lnTo>
                  <a:pt x="1778" y="324"/>
                </a:lnTo>
                <a:lnTo>
                  <a:pt x="1778" y="324"/>
                </a:lnTo>
                <a:lnTo>
                  <a:pt x="1781" y="324"/>
                </a:lnTo>
                <a:lnTo>
                  <a:pt x="1781" y="324"/>
                </a:lnTo>
                <a:lnTo>
                  <a:pt x="1781" y="324"/>
                </a:lnTo>
                <a:lnTo>
                  <a:pt x="1788" y="324"/>
                </a:lnTo>
                <a:lnTo>
                  <a:pt x="1788" y="327"/>
                </a:lnTo>
                <a:lnTo>
                  <a:pt x="1788" y="327"/>
                </a:lnTo>
                <a:lnTo>
                  <a:pt x="1791" y="327"/>
                </a:lnTo>
                <a:lnTo>
                  <a:pt x="1795" y="327"/>
                </a:lnTo>
                <a:lnTo>
                  <a:pt x="1798" y="327"/>
                </a:lnTo>
                <a:lnTo>
                  <a:pt x="1801" y="327"/>
                </a:lnTo>
                <a:lnTo>
                  <a:pt x="1801" y="327"/>
                </a:lnTo>
                <a:lnTo>
                  <a:pt x="1805" y="327"/>
                </a:lnTo>
                <a:lnTo>
                  <a:pt x="1805" y="327"/>
                </a:lnTo>
                <a:lnTo>
                  <a:pt x="1808" y="327"/>
                </a:lnTo>
                <a:lnTo>
                  <a:pt x="1808" y="327"/>
                </a:lnTo>
                <a:lnTo>
                  <a:pt x="1812" y="327"/>
                </a:lnTo>
                <a:lnTo>
                  <a:pt x="1815" y="327"/>
                </a:lnTo>
                <a:lnTo>
                  <a:pt x="1815" y="327"/>
                </a:lnTo>
                <a:lnTo>
                  <a:pt x="1815" y="327"/>
                </a:lnTo>
                <a:lnTo>
                  <a:pt x="1818" y="327"/>
                </a:lnTo>
                <a:lnTo>
                  <a:pt x="1818" y="330"/>
                </a:lnTo>
                <a:lnTo>
                  <a:pt x="1818" y="330"/>
                </a:lnTo>
                <a:lnTo>
                  <a:pt x="1818" y="330"/>
                </a:lnTo>
                <a:lnTo>
                  <a:pt x="1818" y="330"/>
                </a:lnTo>
                <a:lnTo>
                  <a:pt x="1822" y="330"/>
                </a:lnTo>
                <a:lnTo>
                  <a:pt x="1822" y="330"/>
                </a:lnTo>
                <a:lnTo>
                  <a:pt x="1825" y="330"/>
                </a:lnTo>
                <a:lnTo>
                  <a:pt x="1829" y="330"/>
                </a:lnTo>
                <a:lnTo>
                  <a:pt x="1832" y="330"/>
                </a:lnTo>
                <a:lnTo>
                  <a:pt x="1835" y="330"/>
                </a:lnTo>
                <a:lnTo>
                  <a:pt x="1835" y="330"/>
                </a:lnTo>
                <a:lnTo>
                  <a:pt x="1839" y="330"/>
                </a:lnTo>
                <a:lnTo>
                  <a:pt x="1839" y="330"/>
                </a:lnTo>
                <a:lnTo>
                  <a:pt x="1842" y="330"/>
                </a:lnTo>
                <a:lnTo>
                  <a:pt x="1842" y="334"/>
                </a:lnTo>
                <a:lnTo>
                  <a:pt x="1849" y="334"/>
                </a:lnTo>
                <a:lnTo>
                  <a:pt x="1852" y="334"/>
                </a:lnTo>
                <a:lnTo>
                  <a:pt x="1856" y="334"/>
                </a:lnTo>
                <a:lnTo>
                  <a:pt x="1856" y="337"/>
                </a:lnTo>
                <a:lnTo>
                  <a:pt x="1856" y="337"/>
                </a:lnTo>
                <a:lnTo>
                  <a:pt x="1856" y="341"/>
                </a:lnTo>
                <a:lnTo>
                  <a:pt x="1859" y="341"/>
                </a:lnTo>
                <a:lnTo>
                  <a:pt x="1863" y="341"/>
                </a:lnTo>
                <a:lnTo>
                  <a:pt x="1863" y="341"/>
                </a:lnTo>
                <a:lnTo>
                  <a:pt x="1866" y="341"/>
                </a:lnTo>
                <a:lnTo>
                  <a:pt x="1869" y="341"/>
                </a:lnTo>
                <a:lnTo>
                  <a:pt x="1869" y="341"/>
                </a:lnTo>
                <a:lnTo>
                  <a:pt x="1873" y="341"/>
                </a:lnTo>
                <a:lnTo>
                  <a:pt x="1873" y="341"/>
                </a:lnTo>
                <a:lnTo>
                  <a:pt x="1873" y="341"/>
                </a:lnTo>
                <a:lnTo>
                  <a:pt x="1876" y="341"/>
                </a:lnTo>
                <a:lnTo>
                  <a:pt x="1880" y="341"/>
                </a:lnTo>
                <a:lnTo>
                  <a:pt x="1880" y="341"/>
                </a:lnTo>
                <a:lnTo>
                  <a:pt x="1880" y="344"/>
                </a:lnTo>
                <a:lnTo>
                  <a:pt x="1880" y="344"/>
                </a:lnTo>
                <a:lnTo>
                  <a:pt x="1883" y="344"/>
                </a:lnTo>
                <a:lnTo>
                  <a:pt x="1883" y="344"/>
                </a:lnTo>
                <a:lnTo>
                  <a:pt x="1883" y="344"/>
                </a:lnTo>
                <a:lnTo>
                  <a:pt x="1886" y="344"/>
                </a:lnTo>
                <a:lnTo>
                  <a:pt x="1886" y="344"/>
                </a:lnTo>
                <a:lnTo>
                  <a:pt x="1886" y="344"/>
                </a:lnTo>
                <a:lnTo>
                  <a:pt x="1890" y="344"/>
                </a:lnTo>
                <a:lnTo>
                  <a:pt x="1893" y="344"/>
                </a:lnTo>
                <a:lnTo>
                  <a:pt x="1893" y="344"/>
                </a:lnTo>
                <a:lnTo>
                  <a:pt x="1893" y="344"/>
                </a:lnTo>
                <a:lnTo>
                  <a:pt x="1897" y="344"/>
                </a:lnTo>
                <a:lnTo>
                  <a:pt x="1897" y="344"/>
                </a:lnTo>
                <a:lnTo>
                  <a:pt x="1897" y="344"/>
                </a:lnTo>
                <a:lnTo>
                  <a:pt x="1903" y="344"/>
                </a:lnTo>
                <a:lnTo>
                  <a:pt x="1903" y="344"/>
                </a:lnTo>
                <a:lnTo>
                  <a:pt x="1907" y="344"/>
                </a:lnTo>
                <a:lnTo>
                  <a:pt x="1907" y="347"/>
                </a:lnTo>
                <a:lnTo>
                  <a:pt x="1907" y="347"/>
                </a:lnTo>
                <a:lnTo>
                  <a:pt x="1907" y="347"/>
                </a:lnTo>
                <a:lnTo>
                  <a:pt x="1910" y="347"/>
                </a:lnTo>
                <a:lnTo>
                  <a:pt x="1910" y="347"/>
                </a:lnTo>
                <a:lnTo>
                  <a:pt x="1910" y="347"/>
                </a:lnTo>
                <a:lnTo>
                  <a:pt x="1910" y="347"/>
                </a:lnTo>
                <a:lnTo>
                  <a:pt x="1914" y="347"/>
                </a:lnTo>
                <a:lnTo>
                  <a:pt x="1917" y="347"/>
                </a:lnTo>
                <a:lnTo>
                  <a:pt x="1917" y="351"/>
                </a:lnTo>
                <a:lnTo>
                  <a:pt x="1917" y="351"/>
                </a:lnTo>
                <a:lnTo>
                  <a:pt x="1917" y="351"/>
                </a:lnTo>
                <a:lnTo>
                  <a:pt x="1924" y="351"/>
                </a:lnTo>
                <a:lnTo>
                  <a:pt x="1924" y="351"/>
                </a:lnTo>
                <a:lnTo>
                  <a:pt x="1924" y="351"/>
                </a:lnTo>
                <a:lnTo>
                  <a:pt x="1924" y="351"/>
                </a:lnTo>
                <a:lnTo>
                  <a:pt x="1927" y="351"/>
                </a:lnTo>
                <a:lnTo>
                  <a:pt x="1927" y="351"/>
                </a:lnTo>
                <a:lnTo>
                  <a:pt x="1927" y="351"/>
                </a:lnTo>
                <a:lnTo>
                  <a:pt x="1931" y="351"/>
                </a:lnTo>
                <a:lnTo>
                  <a:pt x="1931" y="351"/>
                </a:lnTo>
                <a:lnTo>
                  <a:pt x="1931" y="351"/>
                </a:lnTo>
                <a:lnTo>
                  <a:pt x="1934" y="351"/>
                </a:lnTo>
                <a:lnTo>
                  <a:pt x="1937" y="351"/>
                </a:lnTo>
                <a:lnTo>
                  <a:pt x="1941" y="351"/>
                </a:lnTo>
                <a:lnTo>
                  <a:pt x="1944" y="351"/>
                </a:lnTo>
                <a:lnTo>
                  <a:pt x="1944" y="357"/>
                </a:lnTo>
                <a:lnTo>
                  <a:pt x="1944" y="357"/>
                </a:lnTo>
                <a:lnTo>
                  <a:pt x="1944" y="357"/>
                </a:lnTo>
                <a:lnTo>
                  <a:pt x="1944" y="357"/>
                </a:lnTo>
                <a:lnTo>
                  <a:pt x="1948" y="357"/>
                </a:lnTo>
                <a:lnTo>
                  <a:pt x="1948" y="357"/>
                </a:lnTo>
                <a:lnTo>
                  <a:pt x="1948" y="357"/>
                </a:lnTo>
                <a:lnTo>
                  <a:pt x="1951" y="357"/>
                </a:lnTo>
                <a:lnTo>
                  <a:pt x="1954" y="357"/>
                </a:lnTo>
                <a:lnTo>
                  <a:pt x="1954" y="357"/>
                </a:lnTo>
                <a:lnTo>
                  <a:pt x="1958" y="357"/>
                </a:lnTo>
                <a:lnTo>
                  <a:pt x="1958" y="357"/>
                </a:lnTo>
                <a:lnTo>
                  <a:pt x="1958" y="357"/>
                </a:lnTo>
                <a:lnTo>
                  <a:pt x="1961" y="357"/>
                </a:lnTo>
                <a:lnTo>
                  <a:pt x="1961" y="357"/>
                </a:lnTo>
                <a:lnTo>
                  <a:pt x="1961" y="357"/>
                </a:lnTo>
                <a:lnTo>
                  <a:pt x="1965" y="357"/>
                </a:lnTo>
                <a:lnTo>
                  <a:pt x="1968" y="357"/>
                </a:lnTo>
                <a:lnTo>
                  <a:pt x="1971" y="357"/>
                </a:lnTo>
                <a:lnTo>
                  <a:pt x="1971" y="357"/>
                </a:lnTo>
                <a:lnTo>
                  <a:pt x="1971" y="357"/>
                </a:lnTo>
                <a:lnTo>
                  <a:pt x="1975" y="357"/>
                </a:lnTo>
                <a:lnTo>
                  <a:pt x="1975" y="357"/>
                </a:lnTo>
                <a:lnTo>
                  <a:pt x="1975" y="357"/>
                </a:lnTo>
                <a:lnTo>
                  <a:pt x="1978" y="357"/>
                </a:lnTo>
                <a:lnTo>
                  <a:pt x="1978" y="357"/>
                </a:lnTo>
                <a:lnTo>
                  <a:pt x="1982" y="357"/>
                </a:lnTo>
                <a:lnTo>
                  <a:pt x="1982" y="357"/>
                </a:lnTo>
                <a:lnTo>
                  <a:pt x="1982" y="357"/>
                </a:lnTo>
                <a:lnTo>
                  <a:pt x="1985" y="357"/>
                </a:lnTo>
                <a:lnTo>
                  <a:pt x="1985" y="357"/>
                </a:lnTo>
                <a:lnTo>
                  <a:pt x="1988" y="357"/>
                </a:lnTo>
                <a:lnTo>
                  <a:pt x="1995" y="357"/>
                </a:lnTo>
                <a:lnTo>
                  <a:pt x="1995" y="357"/>
                </a:lnTo>
                <a:lnTo>
                  <a:pt x="1999" y="357"/>
                </a:lnTo>
                <a:lnTo>
                  <a:pt x="2002" y="357"/>
                </a:lnTo>
                <a:lnTo>
                  <a:pt x="2002" y="357"/>
                </a:lnTo>
                <a:lnTo>
                  <a:pt x="2005" y="357"/>
                </a:lnTo>
                <a:lnTo>
                  <a:pt x="2005" y="357"/>
                </a:lnTo>
                <a:lnTo>
                  <a:pt x="2005" y="357"/>
                </a:lnTo>
                <a:lnTo>
                  <a:pt x="2009" y="357"/>
                </a:lnTo>
                <a:lnTo>
                  <a:pt x="2009" y="357"/>
                </a:lnTo>
                <a:lnTo>
                  <a:pt x="2012" y="357"/>
                </a:lnTo>
                <a:lnTo>
                  <a:pt x="2012" y="357"/>
                </a:lnTo>
                <a:lnTo>
                  <a:pt x="2012" y="361"/>
                </a:lnTo>
                <a:lnTo>
                  <a:pt x="2016" y="361"/>
                </a:lnTo>
                <a:lnTo>
                  <a:pt x="2016" y="361"/>
                </a:lnTo>
                <a:lnTo>
                  <a:pt x="2016" y="361"/>
                </a:lnTo>
                <a:lnTo>
                  <a:pt x="2019" y="361"/>
                </a:lnTo>
                <a:lnTo>
                  <a:pt x="2022" y="361"/>
                </a:lnTo>
                <a:lnTo>
                  <a:pt x="2022" y="361"/>
                </a:lnTo>
                <a:lnTo>
                  <a:pt x="2026" y="361"/>
                </a:lnTo>
                <a:lnTo>
                  <a:pt x="2026" y="361"/>
                </a:lnTo>
                <a:lnTo>
                  <a:pt x="2029" y="361"/>
                </a:lnTo>
                <a:lnTo>
                  <a:pt x="2029" y="361"/>
                </a:lnTo>
                <a:lnTo>
                  <a:pt x="2029" y="361"/>
                </a:lnTo>
                <a:lnTo>
                  <a:pt x="2029" y="361"/>
                </a:lnTo>
                <a:lnTo>
                  <a:pt x="2033" y="361"/>
                </a:lnTo>
                <a:lnTo>
                  <a:pt x="2033" y="361"/>
                </a:lnTo>
                <a:lnTo>
                  <a:pt x="2036" y="361"/>
                </a:lnTo>
                <a:lnTo>
                  <a:pt x="2036" y="361"/>
                </a:lnTo>
                <a:lnTo>
                  <a:pt x="2036" y="361"/>
                </a:lnTo>
                <a:lnTo>
                  <a:pt x="2039" y="361"/>
                </a:lnTo>
                <a:lnTo>
                  <a:pt x="2039" y="361"/>
                </a:lnTo>
                <a:lnTo>
                  <a:pt x="2039" y="361"/>
                </a:lnTo>
                <a:lnTo>
                  <a:pt x="2043" y="361"/>
                </a:lnTo>
                <a:lnTo>
                  <a:pt x="2043" y="361"/>
                </a:lnTo>
                <a:lnTo>
                  <a:pt x="2043" y="361"/>
                </a:lnTo>
                <a:lnTo>
                  <a:pt x="2046" y="361"/>
                </a:lnTo>
                <a:lnTo>
                  <a:pt x="2046" y="361"/>
                </a:lnTo>
                <a:lnTo>
                  <a:pt x="2050" y="361"/>
                </a:lnTo>
                <a:lnTo>
                  <a:pt x="2053" y="361"/>
                </a:lnTo>
                <a:lnTo>
                  <a:pt x="2053" y="361"/>
                </a:lnTo>
                <a:lnTo>
                  <a:pt x="2056" y="361"/>
                </a:lnTo>
                <a:lnTo>
                  <a:pt x="2056" y="361"/>
                </a:lnTo>
                <a:lnTo>
                  <a:pt x="2060" y="361"/>
                </a:lnTo>
                <a:lnTo>
                  <a:pt x="2063" y="361"/>
                </a:lnTo>
                <a:lnTo>
                  <a:pt x="2063" y="361"/>
                </a:lnTo>
                <a:lnTo>
                  <a:pt x="2067" y="361"/>
                </a:lnTo>
                <a:lnTo>
                  <a:pt x="2070" y="361"/>
                </a:lnTo>
                <a:lnTo>
                  <a:pt x="2070" y="361"/>
                </a:lnTo>
                <a:lnTo>
                  <a:pt x="2073" y="361"/>
                </a:lnTo>
                <a:lnTo>
                  <a:pt x="2077" y="361"/>
                </a:lnTo>
                <a:lnTo>
                  <a:pt x="2077" y="361"/>
                </a:lnTo>
                <a:lnTo>
                  <a:pt x="2077" y="361"/>
                </a:lnTo>
                <a:lnTo>
                  <a:pt x="2080" y="361"/>
                </a:lnTo>
                <a:lnTo>
                  <a:pt x="2084" y="361"/>
                </a:lnTo>
                <a:lnTo>
                  <a:pt x="2084" y="361"/>
                </a:lnTo>
                <a:lnTo>
                  <a:pt x="2084" y="361"/>
                </a:lnTo>
                <a:lnTo>
                  <a:pt x="2087" y="361"/>
                </a:lnTo>
                <a:lnTo>
                  <a:pt x="2090" y="361"/>
                </a:lnTo>
                <a:lnTo>
                  <a:pt x="2090" y="361"/>
                </a:lnTo>
                <a:lnTo>
                  <a:pt x="2090" y="361"/>
                </a:lnTo>
                <a:lnTo>
                  <a:pt x="2097" y="361"/>
                </a:lnTo>
                <a:lnTo>
                  <a:pt x="2097" y="361"/>
                </a:lnTo>
                <a:lnTo>
                  <a:pt x="2104" y="361"/>
                </a:lnTo>
                <a:lnTo>
                  <a:pt x="2104" y="361"/>
                </a:lnTo>
                <a:lnTo>
                  <a:pt x="2104" y="361"/>
                </a:lnTo>
                <a:lnTo>
                  <a:pt x="2107" y="361"/>
                </a:lnTo>
                <a:lnTo>
                  <a:pt x="2111" y="361"/>
                </a:lnTo>
                <a:lnTo>
                  <a:pt x="2114" y="361"/>
                </a:lnTo>
                <a:lnTo>
                  <a:pt x="2114" y="361"/>
                </a:lnTo>
                <a:lnTo>
                  <a:pt x="2117" y="361"/>
                </a:lnTo>
                <a:lnTo>
                  <a:pt x="2117" y="361"/>
                </a:lnTo>
                <a:lnTo>
                  <a:pt x="2121" y="361"/>
                </a:lnTo>
                <a:lnTo>
                  <a:pt x="2121" y="361"/>
                </a:lnTo>
                <a:lnTo>
                  <a:pt x="2124" y="361"/>
                </a:lnTo>
                <a:lnTo>
                  <a:pt x="2131" y="361"/>
                </a:lnTo>
                <a:lnTo>
                  <a:pt x="2138" y="361"/>
                </a:lnTo>
                <a:lnTo>
                  <a:pt x="2141" y="361"/>
                </a:lnTo>
                <a:lnTo>
                  <a:pt x="2145" y="361"/>
                </a:lnTo>
                <a:lnTo>
                  <a:pt x="2148" y="361"/>
                </a:lnTo>
                <a:lnTo>
                  <a:pt x="2151" y="361"/>
                </a:lnTo>
                <a:lnTo>
                  <a:pt x="2151" y="361"/>
                </a:lnTo>
                <a:lnTo>
                  <a:pt x="2151" y="361"/>
                </a:lnTo>
                <a:lnTo>
                  <a:pt x="2155" y="361"/>
                </a:lnTo>
                <a:lnTo>
                  <a:pt x="2155" y="361"/>
                </a:lnTo>
                <a:lnTo>
                  <a:pt x="2158" y="361"/>
                </a:lnTo>
                <a:lnTo>
                  <a:pt x="2162" y="361"/>
                </a:lnTo>
                <a:lnTo>
                  <a:pt x="2165" y="361"/>
                </a:lnTo>
                <a:lnTo>
                  <a:pt x="2165" y="361"/>
                </a:lnTo>
                <a:lnTo>
                  <a:pt x="2165" y="361"/>
                </a:lnTo>
                <a:lnTo>
                  <a:pt x="2168" y="361"/>
                </a:lnTo>
                <a:lnTo>
                  <a:pt x="2172" y="361"/>
                </a:lnTo>
                <a:lnTo>
                  <a:pt x="2172" y="361"/>
                </a:lnTo>
                <a:lnTo>
                  <a:pt x="2172" y="361"/>
                </a:lnTo>
                <a:lnTo>
                  <a:pt x="2179" y="361"/>
                </a:lnTo>
                <a:lnTo>
                  <a:pt x="2182" y="361"/>
                </a:lnTo>
                <a:lnTo>
                  <a:pt x="2189" y="361"/>
                </a:lnTo>
                <a:lnTo>
                  <a:pt x="2199" y="361"/>
                </a:lnTo>
                <a:lnTo>
                  <a:pt x="2213" y="361"/>
                </a:lnTo>
                <a:lnTo>
                  <a:pt x="2219" y="361"/>
                </a:lnTo>
                <a:lnTo>
                  <a:pt x="2223" y="361"/>
                </a:lnTo>
                <a:lnTo>
                  <a:pt x="2230" y="361"/>
                </a:lnTo>
                <a:lnTo>
                  <a:pt x="2233" y="361"/>
                </a:lnTo>
                <a:lnTo>
                  <a:pt x="2236" y="361"/>
                </a:lnTo>
                <a:lnTo>
                  <a:pt x="2270" y="361"/>
                </a:lnTo>
              </a:path>
            </a:pathLst>
          </a:custGeom>
          <a:noFill/>
          <a:ln w="1111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45" name="Freeform 1010">
            <a:extLst>
              <a:ext uri="{FF2B5EF4-FFF2-40B4-BE49-F238E27FC236}">
                <a16:creationId xmlns:a16="http://schemas.microsoft.com/office/drawing/2014/main" id="{2D9BA714-BC5A-60CE-D720-E4F4DCC31D9F}"/>
              </a:ext>
            </a:extLst>
          </p:cNvPr>
          <p:cNvSpPr>
            <a:spLocks/>
          </p:cNvSpPr>
          <p:nvPr/>
        </p:nvSpPr>
        <p:spPr bwMode="auto">
          <a:xfrm>
            <a:off x="5650194" y="1866559"/>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46" name="Freeform 1011">
            <a:extLst>
              <a:ext uri="{FF2B5EF4-FFF2-40B4-BE49-F238E27FC236}">
                <a16:creationId xmlns:a16="http://schemas.microsoft.com/office/drawing/2014/main" id="{236A9C83-B1F9-C1A3-8607-87C9D3C281A2}"/>
              </a:ext>
            </a:extLst>
          </p:cNvPr>
          <p:cNvSpPr>
            <a:spLocks/>
          </p:cNvSpPr>
          <p:nvPr/>
        </p:nvSpPr>
        <p:spPr bwMode="auto">
          <a:xfrm>
            <a:off x="5650194" y="1866559"/>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47" name="Freeform 1012">
            <a:extLst>
              <a:ext uri="{FF2B5EF4-FFF2-40B4-BE49-F238E27FC236}">
                <a16:creationId xmlns:a16="http://schemas.microsoft.com/office/drawing/2014/main" id="{29EC4A2A-BAF9-39C4-E712-8452A0D3B745}"/>
              </a:ext>
            </a:extLst>
          </p:cNvPr>
          <p:cNvSpPr>
            <a:spLocks/>
          </p:cNvSpPr>
          <p:nvPr/>
        </p:nvSpPr>
        <p:spPr bwMode="auto">
          <a:xfrm>
            <a:off x="5662711" y="1874401"/>
            <a:ext cx="64008" cy="64008"/>
          </a:xfrm>
          <a:custGeom>
            <a:avLst/>
            <a:gdLst>
              <a:gd name="T0" fmla="*/ 6 w 17"/>
              <a:gd name="T1" fmla="*/ 0 h 17"/>
              <a:gd name="T2" fmla="*/ 0 w 17"/>
              <a:gd name="T3" fmla="*/ 17 h 17"/>
              <a:gd name="T4" fmla="*/ 17 w 17"/>
              <a:gd name="T5" fmla="*/ 17 h 17"/>
              <a:gd name="T6" fmla="*/ 6 w 17"/>
              <a:gd name="T7" fmla="*/ 0 h 17"/>
            </a:gdLst>
            <a:ahLst/>
            <a:cxnLst>
              <a:cxn ang="0">
                <a:pos x="T0" y="T1"/>
              </a:cxn>
              <a:cxn ang="0">
                <a:pos x="T2" y="T3"/>
              </a:cxn>
              <a:cxn ang="0">
                <a:pos x="T4" y="T5"/>
              </a:cxn>
              <a:cxn ang="0">
                <a:pos x="T6" y="T7"/>
              </a:cxn>
            </a:cxnLst>
            <a:rect l="0" t="0" r="r" b="b"/>
            <a:pathLst>
              <a:path w="17" h="17">
                <a:moveTo>
                  <a:pt x="6" y="0"/>
                </a:moveTo>
                <a:lnTo>
                  <a:pt x="0" y="17"/>
                </a:lnTo>
                <a:lnTo>
                  <a:pt x="17" y="17"/>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48" name="Freeform 1013">
            <a:extLst>
              <a:ext uri="{FF2B5EF4-FFF2-40B4-BE49-F238E27FC236}">
                <a16:creationId xmlns:a16="http://schemas.microsoft.com/office/drawing/2014/main" id="{76EF873F-21D5-876E-2E31-1A2052F11871}"/>
              </a:ext>
            </a:extLst>
          </p:cNvPr>
          <p:cNvSpPr>
            <a:spLocks/>
          </p:cNvSpPr>
          <p:nvPr/>
        </p:nvSpPr>
        <p:spPr bwMode="auto">
          <a:xfrm>
            <a:off x="5672100" y="1874402"/>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49" name="Freeform 1014">
            <a:extLst>
              <a:ext uri="{FF2B5EF4-FFF2-40B4-BE49-F238E27FC236}">
                <a16:creationId xmlns:a16="http://schemas.microsoft.com/office/drawing/2014/main" id="{AF7574A6-2671-2F5A-940E-8865138838FF}"/>
              </a:ext>
            </a:extLst>
          </p:cNvPr>
          <p:cNvSpPr>
            <a:spLocks/>
          </p:cNvSpPr>
          <p:nvPr/>
        </p:nvSpPr>
        <p:spPr bwMode="auto">
          <a:xfrm>
            <a:off x="5672099" y="1874402"/>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50" name="Freeform 1015">
            <a:extLst>
              <a:ext uri="{FF2B5EF4-FFF2-40B4-BE49-F238E27FC236}">
                <a16:creationId xmlns:a16="http://schemas.microsoft.com/office/drawing/2014/main" id="{EBB7914E-4F45-5632-DCDD-ACC5F1A7A4DC}"/>
              </a:ext>
            </a:extLst>
          </p:cNvPr>
          <p:cNvSpPr>
            <a:spLocks/>
          </p:cNvSpPr>
          <p:nvPr/>
        </p:nvSpPr>
        <p:spPr bwMode="auto">
          <a:xfrm>
            <a:off x="5703392" y="1884856"/>
            <a:ext cx="64008" cy="64008"/>
          </a:xfrm>
          <a:custGeom>
            <a:avLst/>
            <a:gdLst>
              <a:gd name="T0" fmla="*/ 10 w 21"/>
              <a:gd name="T1" fmla="*/ 0 h 16"/>
              <a:gd name="T2" fmla="*/ 0 w 21"/>
              <a:gd name="T3" fmla="*/ 16 h 16"/>
              <a:gd name="T4" fmla="*/ 21 w 21"/>
              <a:gd name="T5" fmla="*/ 16 h 16"/>
              <a:gd name="T6" fmla="*/ 10 w 21"/>
              <a:gd name="T7" fmla="*/ 0 h 16"/>
            </a:gdLst>
            <a:ahLst/>
            <a:cxnLst>
              <a:cxn ang="0">
                <a:pos x="T0" y="T1"/>
              </a:cxn>
              <a:cxn ang="0">
                <a:pos x="T2" y="T3"/>
              </a:cxn>
              <a:cxn ang="0">
                <a:pos x="T4" y="T5"/>
              </a:cxn>
              <a:cxn ang="0">
                <a:pos x="T6" y="T7"/>
              </a:cxn>
            </a:cxnLst>
            <a:rect l="0" t="0" r="r" b="b"/>
            <a:pathLst>
              <a:path w="21" h="16">
                <a:moveTo>
                  <a:pt x="10" y="0"/>
                </a:moveTo>
                <a:lnTo>
                  <a:pt x="0" y="16"/>
                </a:lnTo>
                <a:lnTo>
                  <a:pt x="21"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51" name="Freeform 1016">
            <a:extLst>
              <a:ext uri="{FF2B5EF4-FFF2-40B4-BE49-F238E27FC236}">
                <a16:creationId xmlns:a16="http://schemas.microsoft.com/office/drawing/2014/main" id="{6F603B44-4F33-3B50-812D-F45D3842D510}"/>
              </a:ext>
            </a:extLst>
          </p:cNvPr>
          <p:cNvSpPr>
            <a:spLocks/>
          </p:cNvSpPr>
          <p:nvPr/>
        </p:nvSpPr>
        <p:spPr bwMode="auto">
          <a:xfrm>
            <a:off x="5715909" y="1884856"/>
            <a:ext cx="64008" cy="64008"/>
          </a:xfrm>
          <a:custGeom>
            <a:avLst/>
            <a:gdLst>
              <a:gd name="T0" fmla="*/ 6 w 17"/>
              <a:gd name="T1" fmla="*/ 0 h 16"/>
              <a:gd name="T2" fmla="*/ 0 w 17"/>
              <a:gd name="T3" fmla="*/ 16 h 16"/>
              <a:gd name="T4" fmla="*/ 17 w 17"/>
              <a:gd name="T5" fmla="*/ 16 h 16"/>
              <a:gd name="T6" fmla="*/ 6 w 17"/>
              <a:gd name="T7" fmla="*/ 0 h 16"/>
            </a:gdLst>
            <a:ahLst/>
            <a:cxnLst>
              <a:cxn ang="0">
                <a:pos x="T0" y="T1"/>
              </a:cxn>
              <a:cxn ang="0">
                <a:pos x="T2" y="T3"/>
              </a:cxn>
              <a:cxn ang="0">
                <a:pos x="T4" y="T5"/>
              </a:cxn>
              <a:cxn ang="0">
                <a:pos x="T6" y="T7"/>
              </a:cxn>
            </a:cxnLst>
            <a:rect l="0" t="0" r="r" b="b"/>
            <a:pathLst>
              <a:path w="17" h="16">
                <a:moveTo>
                  <a:pt x="6" y="0"/>
                </a:moveTo>
                <a:lnTo>
                  <a:pt x="0" y="16"/>
                </a:lnTo>
                <a:lnTo>
                  <a:pt x="17" y="16"/>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52" name="Freeform 1017">
            <a:extLst>
              <a:ext uri="{FF2B5EF4-FFF2-40B4-BE49-F238E27FC236}">
                <a16:creationId xmlns:a16="http://schemas.microsoft.com/office/drawing/2014/main" id="{7A0EABA0-76FA-21C1-AEE7-EB935E2A1526}"/>
              </a:ext>
            </a:extLst>
          </p:cNvPr>
          <p:cNvSpPr>
            <a:spLocks/>
          </p:cNvSpPr>
          <p:nvPr/>
        </p:nvSpPr>
        <p:spPr bwMode="auto">
          <a:xfrm>
            <a:off x="5715909" y="1884856"/>
            <a:ext cx="64008" cy="64008"/>
          </a:xfrm>
          <a:custGeom>
            <a:avLst/>
            <a:gdLst>
              <a:gd name="T0" fmla="*/ 10 w 17"/>
              <a:gd name="T1" fmla="*/ 0 h 16"/>
              <a:gd name="T2" fmla="*/ 0 w 17"/>
              <a:gd name="T3" fmla="*/ 16 h 16"/>
              <a:gd name="T4" fmla="*/ 17 w 17"/>
              <a:gd name="T5" fmla="*/ 16 h 16"/>
              <a:gd name="T6" fmla="*/ 10 w 17"/>
              <a:gd name="T7" fmla="*/ 0 h 16"/>
            </a:gdLst>
            <a:ahLst/>
            <a:cxnLst>
              <a:cxn ang="0">
                <a:pos x="T0" y="T1"/>
              </a:cxn>
              <a:cxn ang="0">
                <a:pos x="T2" y="T3"/>
              </a:cxn>
              <a:cxn ang="0">
                <a:pos x="T4" y="T5"/>
              </a:cxn>
              <a:cxn ang="0">
                <a:pos x="T6" y="T7"/>
              </a:cxn>
            </a:cxnLst>
            <a:rect l="0" t="0" r="r" b="b"/>
            <a:pathLst>
              <a:path w="17" h="16">
                <a:moveTo>
                  <a:pt x="10" y="0"/>
                </a:moveTo>
                <a:lnTo>
                  <a:pt x="0" y="16"/>
                </a:lnTo>
                <a:lnTo>
                  <a:pt x="17"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53" name="Freeform 1018">
            <a:extLst>
              <a:ext uri="{FF2B5EF4-FFF2-40B4-BE49-F238E27FC236}">
                <a16:creationId xmlns:a16="http://schemas.microsoft.com/office/drawing/2014/main" id="{1F48BE12-8D99-B3DD-46F0-AA4A4C6A19C3}"/>
              </a:ext>
            </a:extLst>
          </p:cNvPr>
          <p:cNvSpPr>
            <a:spLocks/>
          </p:cNvSpPr>
          <p:nvPr/>
        </p:nvSpPr>
        <p:spPr bwMode="auto">
          <a:xfrm>
            <a:off x="5715908" y="1884856"/>
            <a:ext cx="64008" cy="64008"/>
          </a:xfrm>
          <a:custGeom>
            <a:avLst/>
            <a:gdLst>
              <a:gd name="T0" fmla="*/ 10 w 20"/>
              <a:gd name="T1" fmla="*/ 0 h 16"/>
              <a:gd name="T2" fmla="*/ 0 w 20"/>
              <a:gd name="T3" fmla="*/ 16 h 16"/>
              <a:gd name="T4" fmla="*/ 20 w 20"/>
              <a:gd name="T5" fmla="*/ 16 h 16"/>
              <a:gd name="T6" fmla="*/ 10 w 20"/>
              <a:gd name="T7" fmla="*/ 0 h 16"/>
            </a:gdLst>
            <a:ahLst/>
            <a:cxnLst>
              <a:cxn ang="0">
                <a:pos x="T0" y="T1"/>
              </a:cxn>
              <a:cxn ang="0">
                <a:pos x="T2" y="T3"/>
              </a:cxn>
              <a:cxn ang="0">
                <a:pos x="T4" y="T5"/>
              </a:cxn>
              <a:cxn ang="0">
                <a:pos x="T6" y="T7"/>
              </a:cxn>
            </a:cxnLst>
            <a:rect l="0" t="0" r="r" b="b"/>
            <a:pathLst>
              <a:path w="20" h="16">
                <a:moveTo>
                  <a:pt x="10" y="0"/>
                </a:moveTo>
                <a:lnTo>
                  <a:pt x="0" y="16"/>
                </a:lnTo>
                <a:lnTo>
                  <a:pt x="20"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54" name="Freeform 1019">
            <a:extLst>
              <a:ext uri="{FF2B5EF4-FFF2-40B4-BE49-F238E27FC236}">
                <a16:creationId xmlns:a16="http://schemas.microsoft.com/office/drawing/2014/main" id="{E4F1A134-B327-0DB6-983D-FFA8FA32AC29}"/>
              </a:ext>
            </a:extLst>
          </p:cNvPr>
          <p:cNvSpPr>
            <a:spLocks/>
          </p:cNvSpPr>
          <p:nvPr/>
        </p:nvSpPr>
        <p:spPr bwMode="auto">
          <a:xfrm>
            <a:off x="5715908" y="1884856"/>
            <a:ext cx="64008" cy="64008"/>
          </a:xfrm>
          <a:custGeom>
            <a:avLst/>
            <a:gdLst>
              <a:gd name="T0" fmla="*/ 10 w 20"/>
              <a:gd name="T1" fmla="*/ 0 h 16"/>
              <a:gd name="T2" fmla="*/ 0 w 20"/>
              <a:gd name="T3" fmla="*/ 16 h 16"/>
              <a:gd name="T4" fmla="*/ 20 w 20"/>
              <a:gd name="T5" fmla="*/ 16 h 16"/>
              <a:gd name="T6" fmla="*/ 10 w 20"/>
              <a:gd name="T7" fmla="*/ 0 h 16"/>
            </a:gdLst>
            <a:ahLst/>
            <a:cxnLst>
              <a:cxn ang="0">
                <a:pos x="T0" y="T1"/>
              </a:cxn>
              <a:cxn ang="0">
                <a:pos x="T2" y="T3"/>
              </a:cxn>
              <a:cxn ang="0">
                <a:pos x="T4" y="T5"/>
              </a:cxn>
              <a:cxn ang="0">
                <a:pos x="T6" y="T7"/>
              </a:cxn>
            </a:cxnLst>
            <a:rect l="0" t="0" r="r" b="b"/>
            <a:pathLst>
              <a:path w="20" h="16">
                <a:moveTo>
                  <a:pt x="10" y="0"/>
                </a:moveTo>
                <a:lnTo>
                  <a:pt x="0" y="16"/>
                </a:lnTo>
                <a:lnTo>
                  <a:pt x="20"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55" name="Freeform 1020">
            <a:extLst>
              <a:ext uri="{FF2B5EF4-FFF2-40B4-BE49-F238E27FC236}">
                <a16:creationId xmlns:a16="http://schemas.microsoft.com/office/drawing/2014/main" id="{D9A407C2-1A50-0822-BF0C-1B3E9AADCFD8}"/>
              </a:ext>
            </a:extLst>
          </p:cNvPr>
          <p:cNvSpPr>
            <a:spLocks/>
          </p:cNvSpPr>
          <p:nvPr/>
        </p:nvSpPr>
        <p:spPr bwMode="auto">
          <a:xfrm>
            <a:off x="5715908" y="1884856"/>
            <a:ext cx="64008" cy="64008"/>
          </a:xfrm>
          <a:custGeom>
            <a:avLst/>
            <a:gdLst>
              <a:gd name="T0" fmla="*/ 10 w 20"/>
              <a:gd name="T1" fmla="*/ 0 h 16"/>
              <a:gd name="T2" fmla="*/ 0 w 20"/>
              <a:gd name="T3" fmla="*/ 16 h 16"/>
              <a:gd name="T4" fmla="*/ 20 w 20"/>
              <a:gd name="T5" fmla="*/ 16 h 16"/>
              <a:gd name="T6" fmla="*/ 10 w 20"/>
              <a:gd name="T7" fmla="*/ 0 h 16"/>
            </a:gdLst>
            <a:ahLst/>
            <a:cxnLst>
              <a:cxn ang="0">
                <a:pos x="T0" y="T1"/>
              </a:cxn>
              <a:cxn ang="0">
                <a:pos x="T2" y="T3"/>
              </a:cxn>
              <a:cxn ang="0">
                <a:pos x="T4" y="T5"/>
              </a:cxn>
              <a:cxn ang="0">
                <a:pos x="T6" y="T7"/>
              </a:cxn>
            </a:cxnLst>
            <a:rect l="0" t="0" r="r" b="b"/>
            <a:pathLst>
              <a:path w="20" h="16">
                <a:moveTo>
                  <a:pt x="10" y="0"/>
                </a:moveTo>
                <a:lnTo>
                  <a:pt x="0" y="16"/>
                </a:lnTo>
                <a:lnTo>
                  <a:pt x="20"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56" name="Freeform 1021">
            <a:extLst>
              <a:ext uri="{FF2B5EF4-FFF2-40B4-BE49-F238E27FC236}">
                <a16:creationId xmlns:a16="http://schemas.microsoft.com/office/drawing/2014/main" id="{3B99520F-DBCE-4A5D-3ACF-09131C238971}"/>
              </a:ext>
            </a:extLst>
          </p:cNvPr>
          <p:cNvSpPr>
            <a:spLocks/>
          </p:cNvSpPr>
          <p:nvPr/>
        </p:nvSpPr>
        <p:spPr bwMode="auto">
          <a:xfrm>
            <a:off x="5725298" y="1884856"/>
            <a:ext cx="64008" cy="64008"/>
          </a:xfrm>
          <a:custGeom>
            <a:avLst/>
            <a:gdLst>
              <a:gd name="T0" fmla="*/ 7 w 17"/>
              <a:gd name="T1" fmla="*/ 0 h 16"/>
              <a:gd name="T2" fmla="*/ 0 w 17"/>
              <a:gd name="T3" fmla="*/ 16 h 16"/>
              <a:gd name="T4" fmla="*/ 17 w 17"/>
              <a:gd name="T5" fmla="*/ 16 h 16"/>
              <a:gd name="T6" fmla="*/ 7 w 17"/>
              <a:gd name="T7" fmla="*/ 0 h 16"/>
            </a:gdLst>
            <a:ahLst/>
            <a:cxnLst>
              <a:cxn ang="0">
                <a:pos x="T0" y="T1"/>
              </a:cxn>
              <a:cxn ang="0">
                <a:pos x="T2" y="T3"/>
              </a:cxn>
              <a:cxn ang="0">
                <a:pos x="T4" y="T5"/>
              </a:cxn>
              <a:cxn ang="0">
                <a:pos x="T6" y="T7"/>
              </a:cxn>
            </a:cxnLst>
            <a:rect l="0" t="0" r="r" b="b"/>
            <a:pathLst>
              <a:path w="17" h="16">
                <a:moveTo>
                  <a:pt x="7" y="0"/>
                </a:moveTo>
                <a:lnTo>
                  <a:pt x="0" y="16"/>
                </a:lnTo>
                <a:lnTo>
                  <a:pt x="17" y="16"/>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57" name="Freeform 1022">
            <a:extLst>
              <a:ext uri="{FF2B5EF4-FFF2-40B4-BE49-F238E27FC236}">
                <a16:creationId xmlns:a16="http://schemas.microsoft.com/office/drawing/2014/main" id="{9C2B47A4-639F-07D0-E572-D9451188BA28}"/>
              </a:ext>
            </a:extLst>
          </p:cNvPr>
          <p:cNvSpPr>
            <a:spLocks/>
          </p:cNvSpPr>
          <p:nvPr/>
        </p:nvSpPr>
        <p:spPr bwMode="auto">
          <a:xfrm>
            <a:off x="5725297" y="1884856"/>
            <a:ext cx="64008" cy="64008"/>
          </a:xfrm>
          <a:custGeom>
            <a:avLst/>
            <a:gdLst>
              <a:gd name="T0" fmla="*/ 10 w 20"/>
              <a:gd name="T1" fmla="*/ 0 h 16"/>
              <a:gd name="T2" fmla="*/ 0 w 20"/>
              <a:gd name="T3" fmla="*/ 16 h 16"/>
              <a:gd name="T4" fmla="*/ 20 w 20"/>
              <a:gd name="T5" fmla="*/ 16 h 16"/>
              <a:gd name="T6" fmla="*/ 10 w 20"/>
              <a:gd name="T7" fmla="*/ 0 h 16"/>
            </a:gdLst>
            <a:ahLst/>
            <a:cxnLst>
              <a:cxn ang="0">
                <a:pos x="T0" y="T1"/>
              </a:cxn>
              <a:cxn ang="0">
                <a:pos x="T2" y="T3"/>
              </a:cxn>
              <a:cxn ang="0">
                <a:pos x="T4" y="T5"/>
              </a:cxn>
              <a:cxn ang="0">
                <a:pos x="T6" y="T7"/>
              </a:cxn>
            </a:cxnLst>
            <a:rect l="0" t="0" r="r" b="b"/>
            <a:pathLst>
              <a:path w="20" h="16">
                <a:moveTo>
                  <a:pt x="10" y="0"/>
                </a:moveTo>
                <a:lnTo>
                  <a:pt x="0" y="16"/>
                </a:lnTo>
                <a:lnTo>
                  <a:pt x="20"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58" name="Freeform 1023">
            <a:extLst>
              <a:ext uri="{FF2B5EF4-FFF2-40B4-BE49-F238E27FC236}">
                <a16:creationId xmlns:a16="http://schemas.microsoft.com/office/drawing/2014/main" id="{028E3C30-C3A1-CD06-D54E-5CB5C246921B}"/>
              </a:ext>
            </a:extLst>
          </p:cNvPr>
          <p:cNvSpPr>
            <a:spLocks/>
          </p:cNvSpPr>
          <p:nvPr/>
        </p:nvSpPr>
        <p:spPr bwMode="auto">
          <a:xfrm>
            <a:off x="5756590" y="1884856"/>
            <a:ext cx="64008" cy="64008"/>
          </a:xfrm>
          <a:custGeom>
            <a:avLst/>
            <a:gdLst>
              <a:gd name="T0" fmla="*/ 10 w 17"/>
              <a:gd name="T1" fmla="*/ 0 h 16"/>
              <a:gd name="T2" fmla="*/ 0 w 17"/>
              <a:gd name="T3" fmla="*/ 16 h 16"/>
              <a:gd name="T4" fmla="*/ 17 w 17"/>
              <a:gd name="T5" fmla="*/ 16 h 16"/>
              <a:gd name="T6" fmla="*/ 10 w 17"/>
              <a:gd name="T7" fmla="*/ 0 h 16"/>
            </a:gdLst>
            <a:ahLst/>
            <a:cxnLst>
              <a:cxn ang="0">
                <a:pos x="T0" y="T1"/>
              </a:cxn>
              <a:cxn ang="0">
                <a:pos x="T2" y="T3"/>
              </a:cxn>
              <a:cxn ang="0">
                <a:pos x="T4" y="T5"/>
              </a:cxn>
              <a:cxn ang="0">
                <a:pos x="T6" y="T7"/>
              </a:cxn>
            </a:cxnLst>
            <a:rect l="0" t="0" r="r" b="b"/>
            <a:pathLst>
              <a:path w="17" h="16">
                <a:moveTo>
                  <a:pt x="10" y="0"/>
                </a:moveTo>
                <a:lnTo>
                  <a:pt x="0" y="16"/>
                </a:lnTo>
                <a:lnTo>
                  <a:pt x="17"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59" name="Freeform 1024">
            <a:extLst>
              <a:ext uri="{FF2B5EF4-FFF2-40B4-BE49-F238E27FC236}">
                <a16:creationId xmlns:a16="http://schemas.microsoft.com/office/drawing/2014/main" id="{D7673A28-51CB-7B78-FA33-4FCD961FD1E9}"/>
              </a:ext>
            </a:extLst>
          </p:cNvPr>
          <p:cNvSpPr>
            <a:spLocks/>
          </p:cNvSpPr>
          <p:nvPr/>
        </p:nvSpPr>
        <p:spPr bwMode="auto">
          <a:xfrm>
            <a:off x="5756590" y="1884856"/>
            <a:ext cx="64008" cy="64008"/>
          </a:xfrm>
          <a:custGeom>
            <a:avLst/>
            <a:gdLst>
              <a:gd name="T0" fmla="*/ 10 w 21"/>
              <a:gd name="T1" fmla="*/ 0 h 16"/>
              <a:gd name="T2" fmla="*/ 0 w 21"/>
              <a:gd name="T3" fmla="*/ 16 h 16"/>
              <a:gd name="T4" fmla="*/ 21 w 21"/>
              <a:gd name="T5" fmla="*/ 16 h 16"/>
              <a:gd name="T6" fmla="*/ 10 w 21"/>
              <a:gd name="T7" fmla="*/ 0 h 16"/>
            </a:gdLst>
            <a:ahLst/>
            <a:cxnLst>
              <a:cxn ang="0">
                <a:pos x="T0" y="T1"/>
              </a:cxn>
              <a:cxn ang="0">
                <a:pos x="T2" y="T3"/>
              </a:cxn>
              <a:cxn ang="0">
                <a:pos x="T4" y="T5"/>
              </a:cxn>
              <a:cxn ang="0">
                <a:pos x="T6" y="T7"/>
              </a:cxn>
            </a:cxnLst>
            <a:rect l="0" t="0" r="r" b="b"/>
            <a:pathLst>
              <a:path w="21" h="16">
                <a:moveTo>
                  <a:pt x="10" y="0"/>
                </a:moveTo>
                <a:lnTo>
                  <a:pt x="0" y="16"/>
                </a:lnTo>
                <a:lnTo>
                  <a:pt x="21"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60" name="Freeform 1025">
            <a:extLst>
              <a:ext uri="{FF2B5EF4-FFF2-40B4-BE49-F238E27FC236}">
                <a16:creationId xmlns:a16="http://schemas.microsoft.com/office/drawing/2014/main" id="{74903846-07E0-15E4-A326-10E64B5CB4A6}"/>
              </a:ext>
            </a:extLst>
          </p:cNvPr>
          <p:cNvSpPr>
            <a:spLocks/>
          </p:cNvSpPr>
          <p:nvPr/>
        </p:nvSpPr>
        <p:spPr bwMode="auto">
          <a:xfrm>
            <a:off x="5756590" y="1884856"/>
            <a:ext cx="64008" cy="64008"/>
          </a:xfrm>
          <a:custGeom>
            <a:avLst/>
            <a:gdLst>
              <a:gd name="T0" fmla="*/ 10 w 21"/>
              <a:gd name="T1" fmla="*/ 0 h 16"/>
              <a:gd name="T2" fmla="*/ 0 w 21"/>
              <a:gd name="T3" fmla="*/ 16 h 16"/>
              <a:gd name="T4" fmla="*/ 21 w 21"/>
              <a:gd name="T5" fmla="*/ 16 h 16"/>
              <a:gd name="T6" fmla="*/ 10 w 21"/>
              <a:gd name="T7" fmla="*/ 0 h 16"/>
            </a:gdLst>
            <a:ahLst/>
            <a:cxnLst>
              <a:cxn ang="0">
                <a:pos x="T0" y="T1"/>
              </a:cxn>
              <a:cxn ang="0">
                <a:pos x="T2" y="T3"/>
              </a:cxn>
              <a:cxn ang="0">
                <a:pos x="T4" y="T5"/>
              </a:cxn>
              <a:cxn ang="0">
                <a:pos x="T6" y="T7"/>
              </a:cxn>
            </a:cxnLst>
            <a:rect l="0" t="0" r="r" b="b"/>
            <a:pathLst>
              <a:path w="21" h="16">
                <a:moveTo>
                  <a:pt x="10" y="0"/>
                </a:moveTo>
                <a:lnTo>
                  <a:pt x="0" y="16"/>
                </a:lnTo>
                <a:lnTo>
                  <a:pt x="21"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61" name="Freeform 1026">
            <a:extLst>
              <a:ext uri="{FF2B5EF4-FFF2-40B4-BE49-F238E27FC236}">
                <a16:creationId xmlns:a16="http://schemas.microsoft.com/office/drawing/2014/main" id="{FC1D3EE9-7189-4A2F-07A9-2470C53EB276}"/>
              </a:ext>
            </a:extLst>
          </p:cNvPr>
          <p:cNvSpPr>
            <a:spLocks/>
          </p:cNvSpPr>
          <p:nvPr/>
        </p:nvSpPr>
        <p:spPr bwMode="auto">
          <a:xfrm>
            <a:off x="5756590" y="1884856"/>
            <a:ext cx="64008" cy="64008"/>
          </a:xfrm>
          <a:custGeom>
            <a:avLst/>
            <a:gdLst>
              <a:gd name="T0" fmla="*/ 10 w 21"/>
              <a:gd name="T1" fmla="*/ 0 h 16"/>
              <a:gd name="T2" fmla="*/ 0 w 21"/>
              <a:gd name="T3" fmla="*/ 16 h 16"/>
              <a:gd name="T4" fmla="*/ 21 w 21"/>
              <a:gd name="T5" fmla="*/ 16 h 16"/>
              <a:gd name="T6" fmla="*/ 10 w 21"/>
              <a:gd name="T7" fmla="*/ 0 h 16"/>
            </a:gdLst>
            <a:ahLst/>
            <a:cxnLst>
              <a:cxn ang="0">
                <a:pos x="T0" y="T1"/>
              </a:cxn>
              <a:cxn ang="0">
                <a:pos x="T2" y="T3"/>
              </a:cxn>
              <a:cxn ang="0">
                <a:pos x="T4" y="T5"/>
              </a:cxn>
              <a:cxn ang="0">
                <a:pos x="T6" y="T7"/>
              </a:cxn>
            </a:cxnLst>
            <a:rect l="0" t="0" r="r" b="b"/>
            <a:pathLst>
              <a:path w="21" h="16">
                <a:moveTo>
                  <a:pt x="10" y="0"/>
                </a:moveTo>
                <a:lnTo>
                  <a:pt x="0" y="16"/>
                </a:lnTo>
                <a:lnTo>
                  <a:pt x="21"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62" name="Freeform 1027">
            <a:extLst>
              <a:ext uri="{FF2B5EF4-FFF2-40B4-BE49-F238E27FC236}">
                <a16:creationId xmlns:a16="http://schemas.microsoft.com/office/drawing/2014/main" id="{ACEE4A85-CEFF-AD08-3C60-DCC9B30B615D}"/>
              </a:ext>
            </a:extLst>
          </p:cNvPr>
          <p:cNvSpPr>
            <a:spLocks/>
          </p:cNvSpPr>
          <p:nvPr/>
        </p:nvSpPr>
        <p:spPr bwMode="auto">
          <a:xfrm>
            <a:off x="5769107" y="1884856"/>
            <a:ext cx="64008" cy="64008"/>
          </a:xfrm>
          <a:custGeom>
            <a:avLst/>
            <a:gdLst>
              <a:gd name="T0" fmla="*/ 10 w 17"/>
              <a:gd name="T1" fmla="*/ 0 h 16"/>
              <a:gd name="T2" fmla="*/ 0 w 17"/>
              <a:gd name="T3" fmla="*/ 16 h 16"/>
              <a:gd name="T4" fmla="*/ 17 w 17"/>
              <a:gd name="T5" fmla="*/ 16 h 16"/>
              <a:gd name="T6" fmla="*/ 10 w 17"/>
              <a:gd name="T7" fmla="*/ 0 h 16"/>
            </a:gdLst>
            <a:ahLst/>
            <a:cxnLst>
              <a:cxn ang="0">
                <a:pos x="T0" y="T1"/>
              </a:cxn>
              <a:cxn ang="0">
                <a:pos x="T2" y="T3"/>
              </a:cxn>
              <a:cxn ang="0">
                <a:pos x="T4" y="T5"/>
              </a:cxn>
              <a:cxn ang="0">
                <a:pos x="T6" y="T7"/>
              </a:cxn>
            </a:cxnLst>
            <a:rect l="0" t="0" r="r" b="b"/>
            <a:pathLst>
              <a:path w="17" h="16">
                <a:moveTo>
                  <a:pt x="10" y="0"/>
                </a:moveTo>
                <a:lnTo>
                  <a:pt x="0" y="16"/>
                </a:lnTo>
                <a:lnTo>
                  <a:pt x="17"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63" name="Freeform 1028">
            <a:extLst>
              <a:ext uri="{FF2B5EF4-FFF2-40B4-BE49-F238E27FC236}">
                <a16:creationId xmlns:a16="http://schemas.microsoft.com/office/drawing/2014/main" id="{0DA15FBD-2C97-EC73-DCE5-621E24F1301C}"/>
              </a:ext>
            </a:extLst>
          </p:cNvPr>
          <p:cNvSpPr>
            <a:spLocks/>
          </p:cNvSpPr>
          <p:nvPr/>
        </p:nvSpPr>
        <p:spPr bwMode="auto">
          <a:xfrm>
            <a:off x="5778494" y="1884857"/>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64" name="Freeform 1029">
            <a:extLst>
              <a:ext uri="{FF2B5EF4-FFF2-40B4-BE49-F238E27FC236}">
                <a16:creationId xmlns:a16="http://schemas.microsoft.com/office/drawing/2014/main" id="{65E0017D-5C07-5D77-18E3-0C1DD33C0185}"/>
              </a:ext>
            </a:extLst>
          </p:cNvPr>
          <p:cNvSpPr>
            <a:spLocks/>
          </p:cNvSpPr>
          <p:nvPr/>
        </p:nvSpPr>
        <p:spPr bwMode="auto">
          <a:xfrm>
            <a:off x="5778493" y="1884857"/>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65" name="Freeform 1030">
            <a:extLst>
              <a:ext uri="{FF2B5EF4-FFF2-40B4-BE49-F238E27FC236}">
                <a16:creationId xmlns:a16="http://schemas.microsoft.com/office/drawing/2014/main" id="{6CACEA85-2380-5EAC-B325-6FC627F758B1}"/>
              </a:ext>
            </a:extLst>
          </p:cNvPr>
          <p:cNvSpPr>
            <a:spLocks/>
          </p:cNvSpPr>
          <p:nvPr/>
        </p:nvSpPr>
        <p:spPr bwMode="auto">
          <a:xfrm>
            <a:off x="5778493" y="1884857"/>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66" name="Freeform 1031">
            <a:extLst>
              <a:ext uri="{FF2B5EF4-FFF2-40B4-BE49-F238E27FC236}">
                <a16:creationId xmlns:a16="http://schemas.microsoft.com/office/drawing/2014/main" id="{261321E8-639F-AECF-F9D9-0E771A2063BA}"/>
              </a:ext>
            </a:extLst>
          </p:cNvPr>
          <p:cNvSpPr>
            <a:spLocks/>
          </p:cNvSpPr>
          <p:nvPr/>
        </p:nvSpPr>
        <p:spPr bwMode="auto">
          <a:xfrm>
            <a:off x="5778493" y="1884857"/>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67" name="Freeform 1032">
            <a:extLst>
              <a:ext uri="{FF2B5EF4-FFF2-40B4-BE49-F238E27FC236}">
                <a16:creationId xmlns:a16="http://schemas.microsoft.com/office/drawing/2014/main" id="{92DF31EC-1518-2575-BAAA-877CFA4E16B7}"/>
              </a:ext>
            </a:extLst>
          </p:cNvPr>
          <p:cNvSpPr>
            <a:spLocks/>
          </p:cNvSpPr>
          <p:nvPr/>
        </p:nvSpPr>
        <p:spPr bwMode="auto">
          <a:xfrm>
            <a:off x="5800400" y="1884857"/>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68" name="Freeform 1033">
            <a:extLst>
              <a:ext uri="{FF2B5EF4-FFF2-40B4-BE49-F238E27FC236}">
                <a16:creationId xmlns:a16="http://schemas.microsoft.com/office/drawing/2014/main" id="{2FF17135-301B-B11F-2459-B5AF9CB8137C}"/>
              </a:ext>
            </a:extLst>
          </p:cNvPr>
          <p:cNvSpPr>
            <a:spLocks/>
          </p:cNvSpPr>
          <p:nvPr/>
        </p:nvSpPr>
        <p:spPr bwMode="auto">
          <a:xfrm>
            <a:off x="5800399" y="1884857"/>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69" name="Freeform 1034">
            <a:extLst>
              <a:ext uri="{FF2B5EF4-FFF2-40B4-BE49-F238E27FC236}">
                <a16:creationId xmlns:a16="http://schemas.microsoft.com/office/drawing/2014/main" id="{C94BE85B-07B2-3ACD-3903-FF24819287E1}"/>
              </a:ext>
            </a:extLst>
          </p:cNvPr>
          <p:cNvSpPr>
            <a:spLocks/>
          </p:cNvSpPr>
          <p:nvPr/>
        </p:nvSpPr>
        <p:spPr bwMode="auto">
          <a:xfrm>
            <a:off x="5809789" y="1884857"/>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70" name="Freeform 1035">
            <a:extLst>
              <a:ext uri="{FF2B5EF4-FFF2-40B4-BE49-F238E27FC236}">
                <a16:creationId xmlns:a16="http://schemas.microsoft.com/office/drawing/2014/main" id="{5DC0A7F9-8546-D2D7-E7DF-CD6F8D3F4061}"/>
              </a:ext>
            </a:extLst>
          </p:cNvPr>
          <p:cNvSpPr>
            <a:spLocks/>
          </p:cNvSpPr>
          <p:nvPr/>
        </p:nvSpPr>
        <p:spPr bwMode="auto">
          <a:xfrm>
            <a:off x="5822306" y="1884857"/>
            <a:ext cx="64008" cy="64008"/>
          </a:xfrm>
          <a:custGeom>
            <a:avLst/>
            <a:gdLst>
              <a:gd name="T0" fmla="*/ 6 w 17"/>
              <a:gd name="T1" fmla="*/ 0 h 20"/>
              <a:gd name="T2" fmla="*/ 0 w 17"/>
              <a:gd name="T3" fmla="*/ 20 h 20"/>
              <a:gd name="T4" fmla="*/ 17 w 17"/>
              <a:gd name="T5" fmla="*/ 20 h 20"/>
              <a:gd name="T6" fmla="*/ 6 w 17"/>
              <a:gd name="T7" fmla="*/ 0 h 20"/>
            </a:gdLst>
            <a:ahLst/>
            <a:cxnLst>
              <a:cxn ang="0">
                <a:pos x="T0" y="T1"/>
              </a:cxn>
              <a:cxn ang="0">
                <a:pos x="T2" y="T3"/>
              </a:cxn>
              <a:cxn ang="0">
                <a:pos x="T4" y="T5"/>
              </a:cxn>
              <a:cxn ang="0">
                <a:pos x="T6" y="T7"/>
              </a:cxn>
            </a:cxnLst>
            <a:rect l="0" t="0" r="r" b="b"/>
            <a:pathLst>
              <a:path w="17" h="20">
                <a:moveTo>
                  <a:pt x="6" y="0"/>
                </a:moveTo>
                <a:lnTo>
                  <a:pt x="0" y="20"/>
                </a:lnTo>
                <a:lnTo>
                  <a:pt x="17" y="20"/>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71" name="Freeform 1036">
            <a:extLst>
              <a:ext uri="{FF2B5EF4-FFF2-40B4-BE49-F238E27FC236}">
                <a16:creationId xmlns:a16="http://schemas.microsoft.com/office/drawing/2014/main" id="{5C09B79C-3448-79B7-91D6-8F11C54736AD}"/>
              </a:ext>
            </a:extLst>
          </p:cNvPr>
          <p:cNvSpPr>
            <a:spLocks/>
          </p:cNvSpPr>
          <p:nvPr/>
        </p:nvSpPr>
        <p:spPr bwMode="auto">
          <a:xfrm>
            <a:off x="5822306" y="1884857"/>
            <a:ext cx="64008" cy="64008"/>
          </a:xfrm>
          <a:custGeom>
            <a:avLst/>
            <a:gdLst>
              <a:gd name="T0" fmla="*/ 6 w 17"/>
              <a:gd name="T1" fmla="*/ 0 h 20"/>
              <a:gd name="T2" fmla="*/ 0 w 17"/>
              <a:gd name="T3" fmla="*/ 20 h 20"/>
              <a:gd name="T4" fmla="*/ 17 w 17"/>
              <a:gd name="T5" fmla="*/ 20 h 20"/>
              <a:gd name="T6" fmla="*/ 6 w 17"/>
              <a:gd name="T7" fmla="*/ 0 h 20"/>
            </a:gdLst>
            <a:ahLst/>
            <a:cxnLst>
              <a:cxn ang="0">
                <a:pos x="T0" y="T1"/>
              </a:cxn>
              <a:cxn ang="0">
                <a:pos x="T2" y="T3"/>
              </a:cxn>
              <a:cxn ang="0">
                <a:pos x="T4" y="T5"/>
              </a:cxn>
              <a:cxn ang="0">
                <a:pos x="T6" y="T7"/>
              </a:cxn>
            </a:cxnLst>
            <a:rect l="0" t="0" r="r" b="b"/>
            <a:pathLst>
              <a:path w="17" h="20">
                <a:moveTo>
                  <a:pt x="6" y="0"/>
                </a:moveTo>
                <a:lnTo>
                  <a:pt x="0" y="20"/>
                </a:lnTo>
                <a:lnTo>
                  <a:pt x="17" y="20"/>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72" name="Freeform 1037">
            <a:extLst>
              <a:ext uri="{FF2B5EF4-FFF2-40B4-BE49-F238E27FC236}">
                <a16:creationId xmlns:a16="http://schemas.microsoft.com/office/drawing/2014/main" id="{70FDF330-E5EE-6086-6F45-30B7623F44B8}"/>
              </a:ext>
            </a:extLst>
          </p:cNvPr>
          <p:cNvSpPr>
            <a:spLocks/>
          </p:cNvSpPr>
          <p:nvPr/>
        </p:nvSpPr>
        <p:spPr bwMode="auto">
          <a:xfrm>
            <a:off x="5822305" y="1892699"/>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73" name="Freeform 1038">
            <a:extLst>
              <a:ext uri="{FF2B5EF4-FFF2-40B4-BE49-F238E27FC236}">
                <a16:creationId xmlns:a16="http://schemas.microsoft.com/office/drawing/2014/main" id="{FB3137C1-34AC-2296-3892-71DD984D4C49}"/>
              </a:ext>
            </a:extLst>
          </p:cNvPr>
          <p:cNvSpPr>
            <a:spLocks/>
          </p:cNvSpPr>
          <p:nvPr/>
        </p:nvSpPr>
        <p:spPr bwMode="auto">
          <a:xfrm>
            <a:off x="5831692" y="1892699"/>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74" name="Freeform 1039">
            <a:extLst>
              <a:ext uri="{FF2B5EF4-FFF2-40B4-BE49-F238E27FC236}">
                <a16:creationId xmlns:a16="http://schemas.microsoft.com/office/drawing/2014/main" id="{A87A2169-C850-03CC-394C-7540F3A0E6E7}"/>
              </a:ext>
            </a:extLst>
          </p:cNvPr>
          <p:cNvSpPr>
            <a:spLocks/>
          </p:cNvSpPr>
          <p:nvPr/>
        </p:nvSpPr>
        <p:spPr bwMode="auto">
          <a:xfrm>
            <a:off x="5831692" y="1892699"/>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75" name="Freeform 1040">
            <a:extLst>
              <a:ext uri="{FF2B5EF4-FFF2-40B4-BE49-F238E27FC236}">
                <a16:creationId xmlns:a16="http://schemas.microsoft.com/office/drawing/2014/main" id="{F4AF5121-86CB-A663-D53A-F3C3BC048C54}"/>
              </a:ext>
            </a:extLst>
          </p:cNvPr>
          <p:cNvSpPr>
            <a:spLocks/>
          </p:cNvSpPr>
          <p:nvPr/>
        </p:nvSpPr>
        <p:spPr bwMode="auto">
          <a:xfrm>
            <a:off x="5831691" y="1892699"/>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76" name="Freeform 1041">
            <a:extLst>
              <a:ext uri="{FF2B5EF4-FFF2-40B4-BE49-F238E27FC236}">
                <a16:creationId xmlns:a16="http://schemas.microsoft.com/office/drawing/2014/main" id="{30FCAEF5-47F2-38C6-1951-F923BA07749C}"/>
              </a:ext>
            </a:extLst>
          </p:cNvPr>
          <p:cNvSpPr>
            <a:spLocks/>
          </p:cNvSpPr>
          <p:nvPr/>
        </p:nvSpPr>
        <p:spPr bwMode="auto">
          <a:xfrm>
            <a:off x="5831691" y="1892699"/>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77" name="Freeform 1042">
            <a:extLst>
              <a:ext uri="{FF2B5EF4-FFF2-40B4-BE49-F238E27FC236}">
                <a16:creationId xmlns:a16="http://schemas.microsoft.com/office/drawing/2014/main" id="{60D78382-C9F2-BB3A-2E19-F97469AA25B1}"/>
              </a:ext>
            </a:extLst>
          </p:cNvPr>
          <p:cNvSpPr>
            <a:spLocks/>
          </p:cNvSpPr>
          <p:nvPr/>
        </p:nvSpPr>
        <p:spPr bwMode="auto">
          <a:xfrm>
            <a:off x="5841081" y="1892700"/>
            <a:ext cx="64008" cy="64008"/>
          </a:xfrm>
          <a:custGeom>
            <a:avLst/>
            <a:gdLst>
              <a:gd name="T0" fmla="*/ 11 w 17"/>
              <a:gd name="T1" fmla="*/ 0 h 20"/>
              <a:gd name="T2" fmla="*/ 0 w 17"/>
              <a:gd name="T3" fmla="*/ 20 h 20"/>
              <a:gd name="T4" fmla="*/ 17 w 17"/>
              <a:gd name="T5" fmla="*/ 20 h 20"/>
              <a:gd name="T6" fmla="*/ 11 w 17"/>
              <a:gd name="T7" fmla="*/ 0 h 20"/>
            </a:gdLst>
            <a:ahLst/>
            <a:cxnLst>
              <a:cxn ang="0">
                <a:pos x="T0" y="T1"/>
              </a:cxn>
              <a:cxn ang="0">
                <a:pos x="T2" y="T3"/>
              </a:cxn>
              <a:cxn ang="0">
                <a:pos x="T4" y="T5"/>
              </a:cxn>
              <a:cxn ang="0">
                <a:pos x="T6" y="T7"/>
              </a:cxn>
            </a:cxnLst>
            <a:rect l="0" t="0" r="r" b="b"/>
            <a:pathLst>
              <a:path w="17" h="20">
                <a:moveTo>
                  <a:pt x="11" y="0"/>
                </a:moveTo>
                <a:lnTo>
                  <a:pt x="0" y="20"/>
                </a:lnTo>
                <a:lnTo>
                  <a:pt x="17"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78" name="Freeform 1043">
            <a:extLst>
              <a:ext uri="{FF2B5EF4-FFF2-40B4-BE49-F238E27FC236}">
                <a16:creationId xmlns:a16="http://schemas.microsoft.com/office/drawing/2014/main" id="{47608107-A29D-5C87-B3A4-310602FDE200}"/>
              </a:ext>
            </a:extLst>
          </p:cNvPr>
          <p:cNvSpPr>
            <a:spLocks/>
          </p:cNvSpPr>
          <p:nvPr/>
        </p:nvSpPr>
        <p:spPr bwMode="auto">
          <a:xfrm>
            <a:off x="5841081" y="1892700"/>
            <a:ext cx="64008" cy="64008"/>
          </a:xfrm>
          <a:custGeom>
            <a:avLst/>
            <a:gdLst>
              <a:gd name="T0" fmla="*/ 11 w 17"/>
              <a:gd name="T1" fmla="*/ 0 h 20"/>
              <a:gd name="T2" fmla="*/ 0 w 17"/>
              <a:gd name="T3" fmla="*/ 20 h 20"/>
              <a:gd name="T4" fmla="*/ 17 w 17"/>
              <a:gd name="T5" fmla="*/ 20 h 20"/>
              <a:gd name="T6" fmla="*/ 11 w 17"/>
              <a:gd name="T7" fmla="*/ 0 h 20"/>
            </a:gdLst>
            <a:ahLst/>
            <a:cxnLst>
              <a:cxn ang="0">
                <a:pos x="T0" y="T1"/>
              </a:cxn>
              <a:cxn ang="0">
                <a:pos x="T2" y="T3"/>
              </a:cxn>
              <a:cxn ang="0">
                <a:pos x="T4" y="T5"/>
              </a:cxn>
              <a:cxn ang="0">
                <a:pos x="T6" y="T7"/>
              </a:cxn>
            </a:cxnLst>
            <a:rect l="0" t="0" r="r" b="b"/>
            <a:pathLst>
              <a:path w="17" h="20">
                <a:moveTo>
                  <a:pt x="11" y="0"/>
                </a:moveTo>
                <a:lnTo>
                  <a:pt x="0" y="20"/>
                </a:lnTo>
                <a:lnTo>
                  <a:pt x="17"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79" name="Freeform 1044">
            <a:extLst>
              <a:ext uri="{FF2B5EF4-FFF2-40B4-BE49-F238E27FC236}">
                <a16:creationId xmlns:a16="http://schemas.microsoft.com/office/drawing/2014/main" id="{04E3CD85-7375-1D72-9134-033BDEDDEAAE}"/>
              </a:ext>
            </a:extLst>
          </p:cNvPr>
          <p:cNvSpPr>
            <a:spLocks/>
          </p:cNvSpPr>
          <p:nvPr/>
        </p:nvSpPr>
        <p:spPr bwMode="auto">
          <a:xfrm>
            <a:off x="5841081" y="1892700"/>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80" name="Freeform 1045">
            <a:extLst>
              <a:ext uri="{FF2B5EF4-FFF2-40B4-BE49-F238E27FC236}">
                <a16:creationId xmlns:a16="http://schemas.microsoft.com/office/drawing/2014/main" id="{6B9B14D7-4E62-E956-9B6B-BBB55AE55C15}"/>
              </a:ext>
            </a:extLst>
          </p:cNvPr>
          <p:cNvSpPr>
            <a:spLocks/>
          </p:cNvSpPr>
          <p:nvPr/>
        </p:nvSpPr>
        <p:spPr bwMode="auto">
          <a:xfrm>
            <a:off x="5853598" y="1892700"/>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81" name="Freeform 1046">
            <a:extLst>
              <a:ext uri="{FF2B5EF4-FFF2-40B4-BE49-F238E27FC236}">
                <a16:creationId xmlns:a16="http://schemas.microsoft.com/office/drawing/2014/main" id="{A96B51AF-7F2C-7EE2-8902-D1B4193649A6}"/>
              </a:ext>
            </a:extLst>
          </p:cNvPr>
          <p:cNvSpPr>
            <a:spLocks/>
          </p:cNvSpPr>
          <p:nvPr/>
        </p:nvSpPr>
        <p:spPr bwMode="auto">
          <a:xfrm>
            <a:off x="5853598" y="1892700"/>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82" name="Freeform 1047">
            <a:extLst>
              <a:ext uri="{FF2B5EF4-FFF2-40B4-BE49-F238E27FC236}">
                <a16:creationId xmlns:a16="http://schemas.microsoft.com/office/drawing/2014/main" id="{A47B6386-08A7-5E18-E742-F353DDE58A90}"/>
              </a:ext>
            </a:extLst>
          </p:cNvPr>
          <p:cNvSpPr>
            <a:spLocks/>
          </p:cNvSpPr>
          <p:nvPr/>
        </p:nvSpPr>
        <p:spPr bwMode="auto">
          <a:xfrm>
            <a:off x="5862985" y="1892700"/>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83" name="Freeform 1048">
            <a:extLst>
              <a:ext uri="{FF2B5EF4-FFF2-40B4-BE49-F238E27FC236}">
                <a16:creationId xmlns:a16="http://schemas.microsoft.com/office/drawing/2014/main" id="{EC763D4D-F735-ECE9-B252-1A44B6C13EC3}"/>
              </a:ext>
            </a:extLst>
          </p:cNvPr>
          <p:cNvSpPr>
            <a:spLocks/>
          </p:cNvSpPr>
          <p:nvPr/>
        </p:nvSpPr>
        <p:spPr bwMode="auto">
          <a:xfrm>
            <a:off x="5862985" y="1892700"/>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84" name="Freeform 1049">
            <a:extLst>
              <a:ext uri="{FF2B5EF4-FFF2-40B4-BE49-F238E27FC236}">
                <a16:creationId xmlns:a16="http://schemas.microsoft.com/office/drawing/2014/main" id="{544BEC61-D6C4-151D-F27C-4A4F6C960787}"/>
              </a:ext>
            </a:extLst>
          </p:cNvPr>
          <p:cNvSpPr>
            <a:spLocks/>
          </p:cNvSpPr>
          <p:nvPr/>
        </p:nvSpPr>
        <p:spPr bwMode="auto">
          <a:xfrm>
            <a:off x="5862985" y="1892700"/>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85" name="Freeform 1050">
            <a:extLst>
              <a:ext uri="{FF2B5EF4-FFF2-40B4-BE49-F238E27FC236}">
                <a16:creationId xmlns:a16="http://schemas.microsoft.com/office/drawing/2014/main" id="{7B93F19E-19F8-E7A8-EFD7-5DD72FD07D34}"/>
              </a:ext>
            </a:extLst>
          </p:cNvPr>
          <p:cNvSpPr>
            <a:spLocks/>
          </p:cNvSpPr>
          <p:nvPr/>
        </p:nvSpPr>
        <p:spPr bwMode="auto">
          <a:xfrm>
            <a:off x="5862985" y="1892700"/>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86" name="Freeform 1051">
            <a:extLst>
              <a:ext uri="{FF2B5EF4-FFF2-40B4-BE49-F238E27FC236}">
                <a16:creationId xmlns:a16="http://schemas.microsoft.com/office/drawing/2014/main" id="{4B160394-4364-5D5C-094A-D7EE8CD5D7C7}"/>
              </a:ext>
            </a:extLst>
          </p:cNvPr>
          <p:cNvSpPr>
            <a:spLocks/>
          </p:cNvSpPr>
          <p:nvPr/>
        </p:nvSpPr>
        <p:spPr bwMode="auto">
          <a:xfrm>
            <a:off x="5862985" y="1892700"/>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87" name="Freeform 1052">
            <a:extLst>
              <a:ext uri="{FF2B5EF4-FFF2-40B4-BE49-F238E27FC236}">
                <a16:creationId xmlns:a16="http://schemas.microsoft.com/office/drawing/2014/main" id="{772409A2-9B0D-085B-D713-6028BB5895BB}"/>
              </a:ext>
            </a:extLst>
          </p:cNvPr>
          <p:cNvSpPr>
            <a:spLocks/>
          </p:cNvSpPr>
          <p:nvPr/>
        </p:nvSpPr>
        <p:spPr bwMode="auto">
          <a:xfrm>
            <a:off x="5862985" y="1892700"/>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88" name="Freeform 1053">
            <a:extLst>
              <a:ext uri="{FF2B5EF4-FFF2-40B4-BE49-F238E27FC236}">
                <a16:creationId xmlns:a16="http://schemas.microsoft.com/office/drawing/2014/main" id="{137C2572-51F9-A81C-9B21-D9C8E0250317}"/>
              </a:ext>
            </a:extLst>
          </p:cNvPr>
          <p:cNvSpPr>
            <a:spLocks/>
          </p:cNvSpPr>
          <p:nvPr/>
        </p:nvSpPr>
        <p:spPr bwMode="auto">
          <a:xfrm>
            <a:off x="5862985" y="1892700"/>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89" name="Freeform 1054">
            <a:extLst>
              <a:ext uri="{FF2B5EF4-FFF2-40B4-BE49-F238E27FC236}">
                <a16:creationId xmlns:a16="http://schemas.microsoft.com/office/drawing/2014/main" id="{93795504-4E2C-64B1-251C-2D7CA5905C7B}"/>
              </a:ext>
            </a:extLst>
          </p:cNvPr>
          <p:cNvSpPr>
            <a:spLocks/>
          </p:cNvSpPr>
          <p:nvPr/>
        </p:nvSpPr>
        <p:spPr bwMode="auto">
          <a:xfrm>
            <a:off x="5862985" y="1892700"/>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90" name="Freeform 1055">
            <a:extLst>
              <a:ext uri="{FF2B5EF4-FFF2-40B4-BE49-F238E27FC236}">
                <a16:creationId xmlns:a16="http://schemas.microsoft.com/office/drawing/2014/main" id="{959D2583-AC24-8179-6533-12B341E067F9}"/>
              </a:ext>
            </a:extLst>
          </p:cNvPr>
          <p:cNvSpPr>
            <a:spLocks/>
          </p:cNvSpPr>
          <p:nvPr/>
        </p:nvSpPr>
        <p:spPr bwMode="auto">
          <a:xfrm>
            <a:off x="5862985" y="1892700"/>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91" name="Freeform 1056">
            <a:extLst>
              <a:ext uri="{FF2B5EF4-FFF2-40B4-BE49-F238E27FC236}">
                <a16:creationId xmlns:a16="http://schemas.microsoft.com/office/drawing/2014/main" id="{E55D0BDD-E02F-4E2A-9440-FDBB9CE2EBA9}"/>
              </a:ext>
            </a:extLst>
          </p:cNvPr>
          <p:cNvSpPr>
            <a:spLocks/>
          </p:cNvSpPr>
          <p:nvPr/>
        </p:nvSpPr>
        <p:spPr bwMode="auto">
          <a:xfrm>
            <a:off x="5862985" y="1892700"/>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92" name="Freeform 1057">
            <a:extLst>
              <a:ext uri="{FF2B5EF4-FFF2-40B4-BE49-F238E27FC236}">
                <a16:creationId xmlns:a16="http://schemas.microsoft.com/office/drawing/2014/main" id="{3AC691BA-7CF6-D632-6B33-4A2D8A4CBDC6}"/>
              </a:ext>
            </a:extLst>
          </p:cNvPr>
          <p:cNvSpPr>
            <a:spLocks/>
          </p:cNvSpPr>
          <p:nvPr/>
        </p:nvSpPr>
        <p:spPr bwMode="auto">
          <a:xfrm>
            <a:off x="5875503" y="1892700"/>
            <a:ext cx="64008" cy="64008"/>
          </a:xfrm>
          <a:custGeom>
            <a:avLst/>
            <a:gdLst>
              <a:gd name="T0" fmla="*/ 6 w 17"/>
              <a:gd name="T1" fmla="*/ 0 h 20"/>
              <a:gd name="T2" fmla="*/ 0 w 17"/>
              <a:gd name="T3" fmla="*/ 20 h 20"/>
              <a:gd name="T4" fmla="*/ 17 w 17"/>
              <a:gd name="T5" fmla="*/ 20 h 20"/>
              <a:gd name="T6" fmla="*/ 6 w 17"/>
              <a:gd name="T7" fmla="*/ 0 h 20"/>
            </a:gdLst>
            <a:ahLst/>
            <a:cxnLst>
              <a:cxn ang="0">
                <a:pos x="T0" y="T1"/>
              </a:cxn>
              <a:cxn ang="0">
                <a:pos x="T2" y="T3"/>
              </a:cxn>
              <a:cxn ang="0">
                <a:pos x="T4" y="T5"/>
              </a:cxn>
              <a:cxn ang="0">
                <a:pos x="T6" y="T7"/>
              </a:cxn>
            </a:cxnLst>
            <a:rect l="0" t="0" r="r" b="b"/>
            <a:pathLst>
              <a:path w="17" h="20">
                <a:moveTo>
                  <a:pt x="6" y="0"/>
                </a:moveTo>
                <a:lnTo>
                  <a:pt x="0" y="20"/>
                </a:lnTo>
                <a:lnTo>
                  <a:pt x="17" y="20"/>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93" name="Freeform 1058">
            <a:extLst>
              <a:ext uri="{FF2B5EF4-FFF2-40B4-BE49-F238E27FC236}">
                <a16:creationId xmlns:a16="http://schemas.microsoft.com/office/drawing/2014/main" id="{05DEE825-92CC-5C04-ED57-8B74B88E9FD8}"/>
              </a:ext>
            </a:extLst>
          </p:cNvPr>
          <p:cNvSpPr>
            <a:spLocks/>
          </p:cNvSpPr>
          <p:nvPr/>
        </p:nvSpPr>
        <p:spPr bwMode="auto">
          <a:xfrm>
            <a:off x="5875502" y="1892700"/>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94" name="Freeform 1059">
            <a:extLst>
              <a:ext uri="{FF2B5EF4-FFF2-40B4-BE49-F238E27FC236}">
                <a16:creationId xmlns:a16="http://schemas.microsoft.com/office/drawing/2014/main" id="{2E58D52B-2C32-F0F4-8E8F-5AB506F4F7AA}"/>
              </a:ext>
            </a:extLst>
          </p:cNvPr>
          <p:cNvSpPr>
            <a:spLocks/>
          </p:cNvSpPr>
          <p:nvPr/>
        </p:nvSpPr>
        <p:spPr bwMode="auto">
          <a:xfrm>
            <a:off x="5875502" y="1892700"/>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95" name="Freeform 1060">
            <a:extLst>
              <a:ext uri="{FF2B5EF4-FFF2-40B4-BE49-F238E27FC236}">
                <a16:creationId xmlns:a16="http://schemas.microsoft.com/office/drawing/2014/main" id="{B5241B52-2C89-B938-E8A4-05F98A409EF7}"/>
              </a:ext>
            </a:extLst>
          </p:cNvPr>
          <p:cNvSpPr>
            <a:spLocks/>
          </p:cNvSpPr>
          <p:nvPr/>
        </p:nvSpPr>
        <p:spPr bwMode="auto">
          <a:xfrm>
            <a:off x="5884890" y="1892700"/>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96" name="Freeform 1061">
            <a:extLst>
              <a:ext uri="{FF2B5EF4-FFF2-40B4-BE49-F238E27FC236}">
                <a16:creationId xmlns:a16="http://schemas.microsoft.com/office/drawing/2014/main" id="{C2A51B09-E03B-2450-A5AB-467328256873}"/>
              </a:ext>
            </a:extLst>
          </p:cNvPr>
          <p:cNvSpPr>
            <a:spLocks/>
          </p:cNvSpPr>
          <p:nvPr/>
        </p:nvSpPr>
        <p:spPr bwMode="auto">
          <a:xfrm>
            <a:off x="5884890" y="1892700"/>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97" name="Freeform 1062">
            <a:extLst>
              <a:ext uri="{FF2B5EF4-FFF2-40B4-BE49-F238E27FC236}">
                <a16:creationId xmlns:a16="http://schemas.microsoft.com/office/drawing/2014/main" id="{B3418F94-63A4-FFD5-3A9A-FE6B80363633}"/>
              </a:ext>
            </a:extLst>
          </p:cNvPr>
          <p:cNvSpPr>
            <a:spLocks/>
          </p:cNvSpPr>
          <p:nvPr/>
        </p:nvSpPr>
        <p:spPr bwMode="auto">
          <a:xfrm>
            <a:off x="5884890" y="1892700"/>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98" name="Freeform 1063">
            <a:extLst>
              <a:ext uri="{FF2B5EF4-FFF2-40B4-BE49-F238E27FC236}">
                <a16:creationId xmlns:a16="http://schemas.microsoft.com/office/drawing/2014/main" id="{658B4827-E7A4-4896-459E-1C06F3370C98}"/>
              </a:ext>
            </a:extLst>
          </p:cNvPr>
          <p:cNvSpPr>
            <a:spLocks/>
          </p:cNvSpPr>
          <p:nvPr/>
        </p:nvSpPr>
        <p:spPr bwMode="auto">
          <a:xfrm>
            <a:off x="5884890" y="1892700"/>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199" name="Freeform 1064">
            <a:extLst>
              <a:ext uri="{FF2B5EF4-FFF2-40B4-BE49-F238E27FC236}">
                <a16:creationId xmlns:a16="http://schemas.microsoft.com/office/drawing/2014/main" id="{2B228A46-A4FC-5069-95F2-CC511AB314FF}"/>
              </a:ext>
            </a:extLst>
          </p:cNvPr>
          <p:cNvSpPr>
            <a:spLocks/>
          </p:cNvSpPr>
          <p:nvPr/>
        </p:nvSpPr>
        <p:spPr bwMode="auto">
          <a:xfrm>
            <a:off x="5884890" y="1892700"/>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00" name="Freeform 1065">
            <a:extLst>
              <a:ext uri="{FF2B5EF4-FFF2-40B4-BE49-F238E27FC236}">
                <a16:creationId xmlns:a16="http://schemas.microsoft.com/office/drawing/2014/main" id="{33ECAA2C-C472-7882-8509-04BF970EDE7B}"/>
              </a:ext>
            </a:extLst>
          </p:cNvPr>
          <p:cNvSpPr>
            <a:spLocks/>
          </p:cNvSpPr>
          <p:nvPr/>
        </p:nvSpPr>
        <p:spPr bwMode="auto">
          <a:xfrm>
            <a:off x="5884889" y="1892700"/>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01" name="Freeform 1066">
            <a:extLst>
              <a:ext uri="{FF2B5EF4-FFF2-40B4-BE49-F238E27FC236}">
                <a16:creationId xmlns:a16="http://schemas.microsoft.com/office/drawing/2014/main" id="{167F559D-D0BB-BF01-FFAD-1CDF9A870E1A}"/>
              </a:ext>
            </a:extLst>
          </p:cNvPr>
          <p:cNvSpPr>
            <a:spLocks/>
          </p:cNvSpPr>
          <p:nvPr/>
        </p:nvSpPr>
        <p:spPr bwMode="auto">
          <a:xfrm>
            <a:off x="5884889" y="1892700"/>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02" name="Freeform 1067">
            <a:extLst>
              <a:ext uri="{FF2B5EF4-FFF2-40B4-BE49-F238E27FC236}">
                <a16:creationId xmlns:a16="http://schemas.microsoft.com/office/drawing/2014/main" id="{F5AD45E3-7D24-4922-7ED9-D1808E56096B}"/>
              </a:ext>
            </a:extLst>
          </p:cNvPr>
          <p:cNvSpPr>
            <a:spLocks/>
          </p:cNvSpPr>
          <p:nvPr/>
        </p:nvSpPr>
        <p:spPr bwMode="auto">
          <a:xfrm>
            <a:off x="5894278" y="1892700"/>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03" name="Freeform 1068">
            <a:extLst>
              <a:ext uri="{FF2B5EF4-FFF2-40B4-BE49-F238E27FC236}">
                <a16:creationId xmlns:a16="http://schemas.microsoft.com/office/drawing/2014/main" id="{C693B86C-A25F-284A-2928-A5CC3B4C5F8A}"/>
              </a:ext>
            </a:extLst>
          </p:cNvPr>
          <p:cNvSpPr>
            <a:spLocks/>
          </p:cNvSpPr>
          <p:nvPr/>
        </p:nvSpPr>
        <p:spPr bwMode="auto">
          <a:xfrm>
            <a:off x="5906795" y="1900539"/>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04" name="Freeform 1069">
            <a:extLst>
              <a:ext uri="{FF2B5EF4-FFF2-40B4-BE49-F238E27FC236}">
                <a16:creationId xmlns:a16="http://schemas.microsoft.com/office/drawing/2014/main" id="{A7DE9E2C-32D1-049C-E9ED-072A6818AE37}"/>
              </a:ext>
            </a:extLst>
          </p:cNvPr>
          <p:cNvSpPr>
            <a:spLocks/>
          </p:cNvSpPr>
          <p:nvPr/>
        </p:nvSpPr>
        <p:spPr bwMode="auto">
          <a:xfrm>
            <a:off x="5906795" y="1900539"/>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05" name="Freeform 1070">
            <a:extLst>
              <a:ext uri="{FF2B5EF4-FFF2-40B4-BE49-F238E27FC236}">
                <a16:creationId xmlns:a16="http://schemas.microsoft.com/office/drawing/2014/main" id="{E5066CCD-5DD2-F1A1-788F-D5249B0D83D9}"/>
              </a:ext>
            </a:extLst>
          </p:cNvPr>
          <p:cNvSpPr>
            <a:spLocks/>
          </p:cNvSpPr>
          <p:nvPr/>
        </p:nvSpPr>
        <p:spPr bwMode="auto">
          <a:xfrm>
            <a:off x="5906794" y="1900539"/>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06" name="Freeform 1071">
            <a:extLst>
              <a:ext uri="{FF2B5EF4-FFF2-40B4-BE49-F238E27FC236}">
                <a16:creationId xmlns:a16="http://schemas.microsoft.com/office/drawing/2014/main" id="{BD21B8BA-F946-43F2-E391-00D97936540D}"/>
              </a:ext>
            </a:extLst>
          </p:cNvPr>
          <p:cNvSpPr>
            <a:spLocks/>
          </p:cNvSpPr>
          <p:nvPr/>
        </p:nvSpPr>
        <p:spPr bwMode="auto">
          <a:xfrm>
            <a:off x="5928699" y="1900539"/>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07" name="Freeform 1072">
            <a:extLst>
              <a:ext uri="{FF2B5EF4-FFF2-40B4-BE49-F238E27FC236}">
                <a16:creationId xmlns:a16="http://schemas.microsoft.com/office/drawing/2014/main" id="{3CC0A10E-5DEA-9406-88C6-11306198CB12}"/>
              </a:ext>
            </a:extLst>
          </p:cNvPr>
          <p:cNvSpPr>
            <a:spLocks/>
          </p:cNvSpPr>
          <p:nvPr/>
        </p:nvSpPr>
        <p:spPr bwMode="auto">
          <a:xfrm>
            <a:off x="5947476" y="1900539"/>
            <a:ext cx="64008" cy="64008"/>
          </a:xfrm>
          <a:custGeom>
            <a:avLst/>
            <a:gdLst>
              <a:gd name="T0" fmla="*/ 11 w 17"/>
              <a:gd name="T1" fmla="*/ 0 h 21"/>
              <a:gd name="T2" fmla="*/ 0 w 17"/>
              <a:gd name="T3" fmla="*/ 21 h 21"/>
              <a:gd name="T4" fmla="*/ 17 w 17"/>
              <a:gd name="T5" fmla="*/ 21 h 21"/>
              <a:gd name="T6" fmla="*/ 11 w 17"/>
              <a:gd name="T7" fmla="*/ 0 h 21"/>
            </a:gdLst>
            <a:ahLst/>
            <a:cxnLst>
              <a:cxn ang="0">
                <a:pos x="T0" y="T1"/>
              </a:cxn>
              <a:cxn ang="0">
                <a:pos x="T2" y="T3"/>
              </a:cxn>
              <a:cxn ang="0">
                <a:pos x="T4" y="T5"/>
              </a:cxn>
              <a:cxn ang="0">
                <a:pos x="T6" y="T7"/>
              </a:cxn>
            </a:cxnLst>
            <a:rect l="0" t="0" r="r" b="b"/>
            <a:pathLst>
              <a:path w="17" h="21">
                <a:moveTo>
                  <a:pt x="11" y="0"/>
                </a:moveTo>
                <a:lnTo>
                  <a:pt x="0" y="21"/>
                </a:lnTo>
                <a:lnTo>
                  <a:pt x="17" y="21"/>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08" name="Freeform 1073">
            <a:extLst>
              <a:ext uri="{FF2B5EF4-FFF2-40B4-BE49-F238E27FC236}">
                <a16:creationId xmlns:a16="http://schemas.microsoft.com/office/drawing/2014/main" id="{4EF282EA-6546-0740-DEE8-AFC6C345964F}"/>
              </a:ext>
            </a:extLst>
          </p:cNvPr>
          <p:cNvSpPr>
            <a:spLocks/>
          </p:cNvSpPr>
          <p:nvPr/>
        </p:nvSpPr>
        <p:spPr bwMode="auto">
          <a:xfrm>
            <a:off x="5959992" y="1900539"/>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09" name="Freeform 1074">
            <a:extLst>
              <a:ext uri="{FF2B5EF4-FFF2-40B4-BE49-F238E27FC236}">
                <a16:creationId xmlns:a16="http://schemas.microsoft.com/office/drawing/2014/main" id="{821F6531-38D7-0890-8D60-64D2DF11A09E}"/>
              </a:ext>
            </a:extLst>
          </p:cNvPr>
          <p:cNvSpPr>
            <a:spLocks/>
          </p:cNvSpPr>
          <p:nvPr/>
        </p:nvSpPr>
        <p:spPr bwMode="auto">
          <a:xfrm>
            <a:off x="5969380" y="1900539"/>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10" name="Freeform 1075">
            <a:extLst>
              <a:ext uri="{FF2B5EF4-FFF2-40B4-BE49-F238E27FC236}">
                <a16:creationId xmlns:a16="http://schemas.microsoft.com/office/drawing/2014/main" id="{180B9ECC-3D29-199A-C1DE-E84932BF8321}"/>
              </a:ext>
            </a:extLst>
          </p:cNvPr>
          <p:cNvSpPr>
            <a:spLocks/>
          </p:cNvSpPr>
          <p:nvPr/>
        </p:nvSpPr>
        <p:spPr bwMode="auto">
          <a:xfrm>
            <a:off x="5991285" y="1910996"/>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11" name="Freeform 1076">
            <a:extLst>
              <a:ext uri="{FF2B5EF4-FFF2-40B4-BE49-F238E27FC236}">
                <a16:creationId xmlns:a16="http://schemas.microsoft.com/office/drawing/2014/main" id="{7017B68A-50AC-E485-47E4-C01FC9CAF185}"/>
              </a:ext>
            </a:extLst>
          </p:cNvPr>
          <p:cNvSpPr>
            <a:spLocks/>
          </p:cNvSpPr>
          <p:nvPr/>
        </p:nvSpPr>
        <p:spPr bwMode="auto">
          <a:xfrm>
            <a:off x="5991285" y="1910996"/>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12" name="Freeform 1077">
            <a:extLst>
              <a:ext uri="{FF2B5EF4-FFF2-40B4-BE49-F238E27FC236}">
                <a16:creationId xmlns:a16="http://schemas.microsoft.com/office/drawing/2014/main" id="{E8B9F829-3941-9FE3-8357-86C4F36CB0DD}"/>
              </a:ext>
            </a:extLst>
          </p:cNvPr>
          <p:cNvSpPr>
            <a:spLocks/>
          </p:cNvSpPr>
          <p:nvPr/>
        </p:nvSpPr>
        <p:spPr bwMode="auto">
          <a:xfrm>
            <a:off x="5991285" y="1910996"/>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13" name="Freeform 1078">
            <a:extLst>
              <a:ext uri="{FF2B5EF4-FFF2-40B4-BE49-F238E27FC236}">
                <a16:creationId xmlns:a16="http://schemas.microsoft.com/office/drawing/2014/main" id="{DD20380D-6CBE-CCED-AC89-C9ECE4BAC0AF}"/>
              </a:ext>
            </a:extLst>
          </p:cNvPr>
          <p:cNvSpPr>
            <a:spLocks/>
          </p:cNvSpPr>
          <p:nvPr/>
        </p:nvSpPr>
        <p:spPr bwMode="auto">
          <a:xfrm>
            <a:off x="5991285" y="1910996"/>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14" name="Freeform 1079">
            <a:extLst>
              <a:ext uri="{FF2B5EF4-FFF2-40B4-BE49-F238E27FC236}">
                <a16:creationId xmlns:a16="http://schemas.microsoft.com/office/drawing/2014/main" id="{99CD3BF5-ADBA-F85B-1B01-E9987713DA81}"/>
              </a:ext>
            </a:extLst>
          </p:cNvPr>
          <p:cNvSpPr>
            <a:spLocks/>
          </p:cNvSpPr>
          <p:nvPr/>
        </p:nvSpPr>
        <p:spPr bwMode="auto">
          <a:xfrm>
            <a:off x="6000673" y="1910996"/>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15" name="Freeform 1080">
            <a:extLst>
              <a:ext uri="{FF2B5EF4-FFF2-40B4-BE49-F238E27FC236}">
                <a16:creationId xmlns:a16="http://schemas.microsoft.com/office/drawing/2014/main" id="{E4FE257E-FD5F-36BD-9E92-B7F9798AB027}"/>
              </a:ext>
            </a:extLst>
          </p:cNvPr>
          <p:cNvSpPr>
            <a:spLocks/>
          </p:cNvSpPr>
          <p:nvPr/>
        </p:nvSpPr>
        <p:spPr bwMode="auto">
          <a:xfrm>
            <a:off x="6013190" y="1918838"/>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16" name="Freeform 1081">
            <a:extLst>
              <a:ext uri="{FF2B5EF4-FFF2-40B4-BE49-F238E27FC236}">
                <a16:creationId xmlns:a16="http://schemas.microsoft.com/office/drawing/2014/main" id="{4D5025A5-5415-B123-0BC9-2B9F69C10174}"/>
              </a:ext>
            </a:extLst>
          </p:cNvPr>
          <p:cNvSpPr>
            <a:spLocks/>
          </p:cNvSpPr>
          <p:nvPr/>
        </p:nvSpPr>
        <p:spPr bwMode="auto">
          <a:xfrm>
            <a:off x="6013189" y="1918839"/>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17" name="Freeform 1082">
            <a:extLst>
              <a:ext uri="{FF2B5EF4-FFF2-40B4-BE49-F238E27FC236}">
                <a16:creationId xmlns:a16="http://schemas.microsoft.com/office/drawing/2014/main" id="{827F6149-99EA-636B-9E25-B952F1B1B76B}"/>
              </a:ext>
            </a:extLst>
          </p:cNvPr>
          <p:cNvSpPr>
            <a:spLocks/>
          </p:cNvSpPr>
          <p:nvPr/>
        </p:nvSpPr>
        <p:spPr bwMode="auto">
          <a:xfrm>
            <a:off x="6013189" y="1918839"/>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18" name="Freeform 1083">
            <a:extLst>
              <a:ext uri="{FF2B5EF4-FFF2-40B4-BE49-F238E27FC236}">
                <a16:creationId xmlns:a16="http://schemas.microsoft.com/office/drawing/2014/main" id="{6CA8D7C6-2A0F-4F36-DE6D-E99024A46CEC}"/>
              </a:ext>
            </a:extLst>
          </p:cNvPr>
          <p:cNvSpPr>
            <a:spLocks/>
          </p:cNvSpPr>
          <p:nvPr/>
        </p:nvSpPr>
        <p:spPr bwMode="auto">
          <a:xfrm>
            <a:off x="6022578" y="1918839"/>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19" name="Freeform 1084">
            <a:extLst>
              <a:ext uri="{FF2B5EF4-FFF2-40B4-BE49-F238E27FC236}">
                <a16:creationId xmlns:a16="http://schemas.microsoft.com/office/drawing/2014/main" id="{3893874B-2634-8DE0-B913-FFFB132C8D92}"/>
              </a:ext>
            </a:extLst>
          </p:cNvPr>
          <p:cNvSpPr>
            <a:spLocks/>
          </p:cNvSpPr>
          <p:nvPr/>
        </p:nvSpPr>
        <p:spPr bwMode="auto">
          <a:xfrm>
            <a:off x="6035095" y="1918839"/>
            <a:ext cx="64008" cy="64008"/>
          </a:xfrm>
          <a:custGeom>
            <a:avLst/>
            <a:gdLst>
              <a:gd name="T0" fmla="*/ 6 w 17"/>
              <a:gd name="T1" fmla="*/ 0 h 20"/>
              <a:gd name="T2" fmla="*/ 0 w 17"/>
              <a:gd name="T3" fmla="*/ 20 h 20"/>
              <a:gd name="T4" fmla="*/ 17 w 17"/>
              <a:gd name="T5" fmla="*/ 20 h 20"/>
              <a:gd name="T6" fmla="*/ 6 w 17"/>
              <a:gd name="T7" fmla="*/ 0 h 20"/>
            </a:gdLst>
            <a:ahLst/>
            <a:cxnLst>
              <a:cxn ang="0">
                <a:pos x="T0" y="T1"/>
              </a:cxn>
              <a:cxn ang="0">
                <a:pos x="T2" y="T3"/>
              </a:cxn>
              <a:cxn ang="0">
                <a:pos x="T4" y="T5"/>
              </a:cxn>
              <a:cxn ang="0">
                <a:pos x="T6" y="T7"/>
              </a:cxn>
            </a:cxnLst>
            <a:rect l="0" t="0" r="r" b="b"/>
            <a:pathLst>
              <a:path w="17" h="20">
                <a:moveTo>
                  <a:pt x="6" y="0"/>
                </a:moveTo>
                <a:lnTo>
                  <a:pt x="0" y="20"/>
                </a:lnTo>
                <a:lnTo>
                  <a:pt x="17" y="20"/>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20" name="Freeform 1085">
            <a:extLst>
              <a:ext uri="{FF2B5EF4-FFF2-40B4-BE49-F238E27FC236}">
                <a16:creationId xmlns:a16="http://schemas.microsoft.com/office/drawing/2014/main" id="{4401188B-018E-5F16-0C3F-FB3F16E44452}"/>
              </a:ext>
            </a:extLst>
          </p:cNvPr>
          <p:cNvSpPr>
            <a:spLocks/>
          </p:cNvSpPr>
          <p:nvPr/>
        </p:nvSpPr>
        <p:spPr bwMode="auto">
          <a:xfrm>
            <a:off x="6044484" y="1918839"/>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21" name="Freeform 1086">
            <a:extLst>
              <a:ext uri="{FF2B5EF4-FFF2-40B4-BE49-F238E27FC236}">
                <a16:creationId xmlns:a16="http://schemas.microsoft.com/office/drawing/2014/main" id="{DC13B506-7AEA-49FC-9587-6F15134096AA}"/>
              </a:ext>
            </a:extLst>
          </p:cNvPr>
          <p:cNvSpPr>
            <a:spLocks/>
          </p:cNvSpPr>
          <p:nvPr/>
        </p:nvSpPr>
        <p:spPr bwMode="auto">
          <a:xfrm>
            <a:off x="6044483" y="1918839"/>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22" name="Freeform 1087">
            <a:extLst>
              <a:ext uri="{FF2B5EF4-FFF2-40B4-BE49-F238E27FC236}">
                <a16:creationId xmlns:a16="http://schemas.microsoft.com/office/drawing/2014/main" id="{6E88531E-E619-B194-ECE5-A31D1D83885A}"/>
              </a:ext>
            </a:extLst>
          </p:cNvPr>
          <p:cNvSpPr>
            <a:spLocks/>
          </p:cNvSpPr>
          <p:nvPr/>
        </p:nvSpPr>
        <p:spPr bwMode="auto">
          <a:xfrm>
            <a:off x="6044483" y="1918839"/>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23" name="Freeform 1088">
            <a:extLst>
              <a:ext uri="{FF2B5EF4-FFF2-40B4-BE49-F238E27FC236}">
                <a16:creationId xmlns:a16="http://schemas.microsoft.com/office/drawing/2014/main" id="{710A9F64-144B-6A1A-9298-6BB1F6F414B8}"/>
              </a:ext>
            </a:extLst>
          </p:cNvPr>
          <p:cNvSpPr>
            <a:spLocks/>
          </p:cNvSpPr>
          <p:nvPr/>
        </p:nvSpPr>
        <p:spPr bwMode="auto">
          <a:xfrm>
            <a:off x="6053870" y="1926679"/>
            <a:ext cx="64008" cy="64008"/>
          </a:xfrm>
          <a:custGeom>
            <a:avLst/>
            <a:gdLst>
              <a:gd name="T0" fmla="*/ 11 w 21"/>
              <a:gd name="T1" fmla="*/ 0 h 17"/>
              <a:gd name="T2" fmla="*/ 0 w 21"/>
              <a:gd name="T3" fmla="*/ 17 h 17"/>
              <a:gd name="T4" fmla="*/ 21 w 21"/>
              <a:gd name="T5" fmla="*/ 17 h 17"/>
              <a:gd name="T6" fmla="*/ 11 w 21"/>
              <a:gd name="T7" fmla="*/ 0 h 17"/>
            </a:gdLst>
            <a:ahLst/>
            <a:cxnLst>
              <a:cxn ang="0">
                <a:pos x="T0" y="T1"/>
              </a:cxn>
              <a:cxn ang="0">
                <a:pos x="T2" y="T3"/>
              </a:cxn>
              <a:cxn ang="0">
                <a:pos x="T4" y="T5"/>
              </a:cxn>
              <a:cxn ang="0">
                <a:pos x="T6" y="T7"/>
              </a:cxn>
            </a:cxnLst>
            <a:rect l="0" t="0" r="r" b="b"/>
            <a:pathLst>
              <a:path w="21" h="17">
                <a:moveTo>
                  <a:pt x="11" y="0"/>
                </a:moveTo>
                <a:lnTo>
                  <a:pt x="0" y="17"/>
                </a:lnTo>
                <a:lnTo>
                  <a:pt x="21" y="17"/>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24" name="Freeform 1089">
            <a:extLst>
              <a:ext uri="{FF2B5EF4-FFF2-40B4-BE49-F238E27FC236}">
                <a16:creationId xmlns:a16="http://schemas.microsoft.com/office/drawing/2014/main" id="{5591679D-FE02-8F86-AF76-FFF28986BF9D}"/>
              </a:ext>
            </a:extLst>
          </p:cNvPr>
          <p:cNvSpPr>
            <a:spLocks/>
          </p:cNvSpPr>
          <p:nvPr/>
        </p:nvSpPr>
        <p:spPr bwMode="auto">
          <a:xfrm>
            <a:off x="6066387" y="1926679"/>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25" name="Freeform 1090">
            <a:extLst>
              <a:ext uri="{FF2B5EF4-FFF2-40B4-BE49-F238E27FC236}">
                <a16:creationId xmlns:a16="http://schemas.microsoft.com/office/drawing/2014/main" id="{4B5A206F-8195-77D0-E6BD-E46A22118770}"/>
              </a:ext>
            </a:extLst>
          </p:cNvPr>
          <p:cNvSpPr>
            <a:spLocks/>
          </p:cNvSpPr>
          <p:nvPr/>
        </p:nvSpPr>
        <p:spPr bwMode="auto">
          <a:xfrm>
            <a:off x="6066386" y="1926679"/>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26" name="Freeform 1091">
            <a:extLst>
              <a:ext uri="{FF2B5EF4-FFF2-40B4-BE49-F238E27FC236}">
                <a16:creationId xmlns:a16="http://schemas.microsoft.com/office/drawing/2014/main" id="{BD74B7AC-69C1-6AB5-3B2A-DA7C3BEF5181}"/>
              </a:ext>
            </a:extLst>
          </p:cNvPr>
          <p:cNvSpPr>
            <a:spLocks/>
          </p:cNvSpPr>
          <p:nvPr/>
        </p:nvSpPr>
        <p:spPr bwMode="auto">
          <a:xfrm>
            <a:off x="6075776" y="1926679"/>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27" name="Freeform 1092">
            <a:extLst>
              <a:ext uri="{FF2B5EF4-FFF2-40B4-BE49-F238E27FC236}">
                <a16:creationId xmlns:a16="http://schemas.microsoft.com/office/drawing/2014/main" id="{F4282314-A513-BDDA-7C95-FCA24DF8238F}"/>
              </a:ext>
            </a:extLst>
          </p:cNvPr>
          <p:cNvSpPr>
            <a:spLocks/>
          </p:cNvSpPr>
          <p:nvPr/>
        </p:nvSpPr>
        <p:spPr bwMode="auto">
          <a:xfrm>
            <a:off x="6075776" y="1926679"/>
            <a:ext cx="64008" cy="64008"/>
          </a:xfrm>
          <a:custGeom>
            <a:avLst/>
            <a:gdLst>
              <a:gd name="T0" fmla="*/ 10 w 21"/>
              <a:gd name="T1" fmla="*/ 0 h 21"/>
              <a:gd name="T2" fmla="*/ 0 w 21"/>
              <a:gd name="T3" fmla="*/ 21 h 21"/>
              <a:gd name="T4" fmla="*/ 21 w 21"/>
              <a:gd name="T5" fmla="*/ 21 h 21"/>
              <a:gd name="T6" fmla="*/ 10 w 21"/>
              <a:gd name="T7" fmla="*/ 0 h 21"/>
            </a:gdLst>
            <a:ahLst/>
            <a:cxnLst>
              <a:cxn ang="0">
                <a:pos x="T0" y="T1"/>
              </a:cxn>
              <a:cxn ang="0">
                <a:pos x="T2" y="T3"/>
              </a:cxn>
              <a:cxn ang="0">
                <a:pos x="T4" y="T5"/>
              </a:cxn>
              <a:cxn ang="0">
                <a:pos x="T6" y="T7"/>
              </a:cxn>
            </a:cxnLst>
            <a:rect l="0" t="0" r="r" b="b"/>
            <a:pathLst>
              <a:path w="21" h="21">
                <a:moveTo>
                  <a:pt x="10" y="0"/>
                </a:moveTo>
                <a:lnTo>
                  <a:pt x="0" y="21"/>
                </a:lnTo>
                <a:lnTo>
                  <a:pt x="21"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28" name="Freeform 1093">
            <a:extLst>
              <a:ext uri="{FF2B5EF4-FFF2-40B4-BE49-F238E27FC236}">
                <a16:creationId xmlns:a16="http://schemas.microsoft.com/office/drawing/2014/main" id="{06318F51-CFED-F965-7462-7AB06FA19AC1}"/>
              </a:ext>
            </a:extLst>
          </p:cNvPr>
          <p:cNvSpPr>
            <a:spLocks/>
          </p:cNvSpPr>
          <p:nvPr/>
        </p:nvSpPr>
        <p:spPr bwMode="auto">
          <a:xfrm>
            <a:off x="6075776" y="1926679"/>
            <a:ext cx="64008" cy="64008"/>
          </a:xfrm>
          <a:custGeom>
            <a:avLst/>
            <a:gdLst>
              <a:gd name="T0" fmla="*/ 10 w 21"/>
              <a:gd name="T1" fmla="*/ 0 h 21"/>
              <a:gd name="T2" fmla="*/ 0 w 21"/>
              <a:gd name="T3" fmla="*/ 21 h 21"/>
              <a:gd name="T4" fmla="*/ 21 w 21"/>
              <a:gd name="T5" fmla="*/ 21 h 21"/>
              <a:gd name="T6" fmla="*/ 10 w 21"/>
              <a:gd name="T7" fmla="*/ 0 h 21"/>
            </a:gdLst>
            <a:ahLst/>
            <a:cxnLst>
              <a:cxn ang="0">
                <a:pos x="T0" y="T1"/>
              </a:cxn>
              <a:cxn ang="0">
                <a:pos x="T2" y="T3"/>
              </a:cxn>
              <a:cxn ang="0">
                <a:pos x="T4" y="T5"/>
              </a:cxn>
              <a:cxn ang="0">
                <a:pos x="T6" y="T7"/>
              </a:cxn>
            </a:cxnLst>
            <a:rect l="0" t="0" r="r" b="b"/>
            <a:pathLst>
              <a:path w="21" h="21">
                <a:moveTo>
                  <a:pt x="10" y="0"/>
                </a:moveTo>
                <a:lnTo>
                  <a:pt x="0" y="21"/>
                </a:lnTo>
                <a:lnTo>
                  <a:pt x="21"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29" name="Freeform 1094">
            <a:extLst>
              <a:ext uri="{FF2B5EF4-FFF2-40B4-BE49-F238E27FC236}">
                <a16:creationId xmlns:a16="http://schemas.microsoft.com/office/drawing/2014/main" id="{3A6DAD0B-EC3E-DD9B-B296-513DD472BE13}"/>
              </a:ext>
            </a:extLst>
          </p:cNvPr>
          <p:cNvSpPr>
            <a:spLocks/>
          </p:cNvSpPr>
          <p:nvPr/>
        </p:nvSpPr>
        <p:spPr bwMode="auto">
          <a:xfrm>
            <a:off x="6075776" y="1926679"/>
            <a:ext cx="64008" cy="64008"/>
          </a:xfrm>
          <a:custGeom>
            <a:avLst/>
            <a:gdLst>
              <a:gd name="T0" fmla="*/ 10 w 21"/>
              <a:gd name="T1" fmla="*/ 0 h 21"/>
              <a:gd name="T2" fmla="*/ 0 w 21"/>
              <a:gd name="T3" fmla="*/ 21 h 21"/>
              <a:gd name="T4" fmla="*/ 21 w 21"/>
              <a:gd name="T5" fmla="*/ 21 h 21"/>
              <a:gd name="T6" fmla="*/ 10 w 21"/>
              <a:gd name="T7" fmla="*/ 0 h 21"/>
            </a:gdLst>
            <a:ahLst/>
            <a:cxnLst>
              <a:cxn ang="0">
                <a:pos x="T0" y="T1"/>
              </a:cxn>
              <a:cxn ang="0">
                <a:pos x="T2" y="T3"/>
              </a:cxn>
              <a:cxn ang="0">
                <a:pos x="T4" y="T5"/>
              </a:cxn>
              <a:cxn ang="0">
                <a:pos x="T6" y="T7"/>
              </a:cxn>
            </a:cxnLst>
            <a:rect l="0" t="0" r="r" b="b"/>
            <a:pathLst>
              <a:path w="21" h="21">
                <a:moveTo>
                  <a:pt x="10" y="0"/>
                </a:moveTo>
                <a:lnTo>
                  <a:pt x="0" y="21"/>
                </a:lnTo>
                <a:lnTo>
                  <a:pt x="21"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30" name="Freeform 1095">
            <a:extLst>
              <a:ext uri="{FF2B5EF4-FFF2-40B4-BE49-F238E27FC236}">
                <a16:creationId xmlns:a16="http://schemas.microsoft.com/office/drawing/2014/main" id="{E9AE8858-D306-99BE-12D6-60692054AC46}"/>
              </a:ext>
            </a:extLst>
          </p:cNvPr>
          <p:cNvSpPr>
            <a:spLocks/>
          </p:cNvSpPr>
          <p:nvPr/>
        </p:nvSpPr>
        <p:spPr bwMode="auto">
          <a:xfrm>
            <a:off x="6075776" y="1926679"/>
            <a:ext cx="64008" cy="64008"/>
          </a:xfrm>
          <a:custGeom>
            <a:avLst/>
            <a:gdLst>
              <a:gd name="T0" fmla="*/ 10 w 21"/>
              <a:gd name="T1" fmla="*/ 0 h 21"/>
              <a:gd name="T2" fmla="*/ 0 w 21"/>
              <a:gd name="T3" fmla="*/ 21 h 21"/>
              <a:gd name="T4" fmla="*/ 21 w 21"/>
              <a:gd name="T5" fmla="*/ 21 h 21"/>
              <a:gd name="T6" fmla="*/ 10 w 21"/>
              <a:gd name="T7" fmla="*/ 0 h 21"/>
            </a:gdLst>
            <a:ahLst/>
            <a:cxnLst>
              <a:cxn ang="0">
                <a:pos x="T0" y="T1"/>
              </a:cxn>
              <a:cxn ang="0">
                <a:pos x="T2" y="T3"/>
              </a:cxn>
              <a:cxn ang="0">
                <a:pos x="T4" y="T5"/>
              </a:cxn>
              <a:cxn ang="0">
                <a:pos x="T6" y="T7"/>
              </a:cxn>
            </a:cxnLst>
            <a:rect l="0" t="0" r="r" b="b"/>
            <a:pathLst>
              <a:path w="21" h="21">
                <a:moveTo>
                  <a:pt x="10" y="0"/>
                </a:moveTo>
                <a:lnTo>
                  <a:pt x="0" y="21"/>
                </a:lnTo>
                <a:lnTo>
                  <a:pt x="21"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31" name="Freeform 1096">
            <a:extLst>
              <a:ext uri="{FF2B5EF4-FFF2-40B4-BE49-F238E27FC236}">
                <a16:creationId xmlns:a16="http://schemas.microsoft.com/office/drawing/2014/main" id="{FF397B71-49A5-8906-6EB5-01DA2F7B0D8F}"/>
              </a:ext>
            </a:extLst>
          </p:cNvPr>
          <p:cNvSpPr>
            <a:spLocks/>
          </p:cNvSpPr>
          <p:nvPr/>
        </p:nvSpPr>
        <p:spPr bwMode="auto">
          <a:xfrm>
            <a:off x="6088293" y="1926679"/>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32" name="Freeform 1097">
            <a:extLst>
              <a:ext uri="{FF2B5EF4-FFF2-40B4-BE49-F238E27FC236}">
                <a16:creationId xmlns:a16="http://schemas.microsoft.com/office/drawing/2014/main" id="{D4BA7BF6-B276-232B-3021-B5AE67B5202C}"/>
              </a:ext>
            </a:extLst>
          </p:cNvPr>
          <p:cNvSpPr>
            <a:spLocks/>
          </p:cNvSpPr>
          <p:nvPr/>
        </p:nvSpPr>
        <p:spPr bwMode="auto">
          <a:xfrm>
            <a:off x="6088292" y="1926679"/>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33" name="Freeform 1098">
            <a:extLst>
              <a:ext uri="{FF2B5EF4-FFF2-40B4-BE49-F238E27FC236}">
                <a16:creationId xmlns:a16="http://schemas.microsoft.com/office/drawing/2014/main" id="{164FC965-C1EF-781A-6B8D-5DF892E234A7}"/>
              </a:ext>
            </a:extLst>
          </p:cNvPr>
          <p:cNvSpPr>
            <a:spLocks/>
          </p:cNvSpPr>
          <p:nvPr/>
        </p:nvSpPr>
        <p:spPr bwMode="auto">
          <a:xfrm>
            <a:off x="6107068" y="1926679"/>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34" name="Freeform 1099">
            <a:extLst>
              <a:ext uri="{FF2B5EF4-FFF2-40B4-BE49-F238E27FC236}">
                <a16:creationId xmlns:a16="http://schemas.microsoft.com/office/drawing/2014/main" id="{118A5EC5-C16C-13E0-BC80-8D6C3B89B9DC}"/>
              </a:ext>
            </a:extLst>
          </p:cNvPr>
          <p:cNvSpPr>
            <a:spLocks/>
          </p:cNvSpPr>
          <p:nvPr/>
        </p:nvSpPr>
        <p:spPr bwMode="auto">
          <a:xfrm>
            <a:off x="6107068" y="1926679"/>
            <a:ext cx="64008" cy="64008"/>
          </a:xfrm>
          <a:custGeom>
            <a:avLst/>
            <a:gdLst>
              <a:gd name="T0" fmla="*/ 11 w 17"/>
              <a:gd name="T1" fmla="*/ 0 h 21"/>
              <a:gd name="T2" fmla="*/ 0 w 17"/>
              <a:gd name="T3" fmla="*/ 21 h 21"/>
              <a:gd name="T4" fmla="*/ 17 w 17"/>
              <a:gd name="T5" fmla="*/ 21 h 21"/>
              <a:gd name="T6" fmla="*/ 11 w 17"/>
              <a:gd name="T7" fmla="*/ 0 h 21"/>
            </a:gdLst>
            <a:ahLst/>
            <a:cxnLst>
              <a:cxn ang="0">
                <a:pos x="T0" y="T1"/>
              </a:cxn>
              <a:cxn ang="0">
                <a:pos x="T2" y="T3"/>
              </a:cxn>
              <a:cxn ang="0">
                <a:pos x="T4" y="T5"/>
              </a:cxn>
              <a:cxn ang="0">
                <a:pos x="T6" y="T7"/>
              </a:cxn>
            </a:cxnLst>
            <a:rect l="0" t="0" r="r" b="b"/>
            <a:pathLst>
              <a:path w="17" h="21">
                <a:moveTo>
                  <a:pt x="11" y="0"/>
                </a:moveTo>
                <a:lnTo>
                  <a:pt x="0" y="21"/>
                </a:lnTo>
                <a:lnTo>
                  <a:pt x="17" y="21"/>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35" name="Freeform 1100">
            <a:extLst>
              <a:ext uri="{FF2B5EF4-FFF2-40B4-BE49-F238E27FC236}">
                <a16:creationId xmlns:a16="http://schemas.microsoft.com/office/drawing/2014/main" id="{832BC07B-C9AE-3BBF-254C-11E1C01D971D}"/>
              </a:ext>
            </a:extLst>
          </p:cNvPr>
          <p:cNvSpPr>
            <a:spLocks/>
          </p:cNvSpPr>
          <p:nvPr/>
        </p:nvSpPr>
        <p:spPr bwMode="auto">
          <a:xfrm>
            <a:off x="6107068" y="1926679"/>
            <a:ext cx="64008" cy="64008"/>
          </a:xfrm>
          <a:custGeom>
            <a:avLst/>
            <a:gdLst>
              <a:gd name="T0" fmla="*/ 11 w 21"/>
              <a:gd name="T1" fmla="*/ 0 h 21"/>
              <a:gd name="T2" fmla="*/ 0 w 21"/>
              <a:gd name="T3" fmla="*/ 21 h 21"/>
              <a:gd name="T4" fmla="*/ 21 w 21"/>
              <a:gd name="T5" fmla="*/ 21 h 21"/>
              <a:gd name="T6" fmla="*/ 11 w 21"/>
              <a:gd name="T7" fmla="*/ 0 h 21"/>
            </a:gdLst>
            <a:ahLst/>
            <a:cxnLst>
              <a:cxn ang="0">
                <a:pos x="T0" y="T1"/>
              </a:cxn>
              <a:cxn ang="0">
                <a:pos x="T2" y="T3"/>
              </a:cxn>
              <a:cxn ang="0">
                <a:pos x="T4" y="T5"/>
              </a:cxn>
              <a:cxn ang="0">
                <a:pos x="T6" y="T7"/>
              </a:cxn>
            </a:cxnLst>
            <a:rect l="0" t="0" r="r" b="b"/>
            <a:pathLst>
              <a:path w="21" h="21">
                <a:moveTo>
                  <a:pt x="11" y="0"/>
                </a:moveTo>
                <a:lnTo>
                  <a:pt x="0" y="21"/>
                </a:lnTo>
                <a:lnTo>
                  <a:pt x="21" y="21"/>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36" name="Freeform 1101">
            <a:extLst>
              <a:ext uri="{FF2B5EF4-FFF2-40B4-BE49-F238E27FC236}">
                <a16:creationId xmlns:a16="http://schemas.microsoft.com/office/drawing/2014/main" id="{9FC3C8CF-5F83-FFAB-3DB8-55FFB018AA02}"/>
              </a:ext>
            </a:extLst>
          </p:cNvPr>
          <p:cNvSpPr>
            <a:spLocks/>
          </p:cNvSpPr>
          <p:nvPr/>
        </p:nvSpPr>
        <p:spPr bwMode="auto">
          <a:xfrm>
            <a:off x="6119584" y="1926679"/>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37" name="Freeform 1102">
            <a:extLst>
              <a:ext uri="{FF2B5EF4-FFF2-40B4-BE49-F238E27FC236}">
                <a16:creationId xmlns:a16="http://schemas.microsoft.com/office/drawing/2014/main" id="{5B51D1B2-92E2-CF25-79D8-2F6586BFFFB6}"/>
              </a:ext>
            </a:extLst>
          </p:cNvPr>
          <p:cNvSpPr>
            <a:spLocks/>
          </p:cNvSpPr>
          <p:nvPr/>
        </p:nvSpPr>
        <p:spPr bwMode="auto">
          <a:xfrm>
            <a:off x="6119584" y="1926679"/>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38" name="Freeform 1103">
            <a:extLst>
              <a:ext uri="{FF2B5EF4-FFF2-40B4-BE49-F238E27FC236}">
                <a16:creationId xmlns:a16="http://schemas.microsoft.com/office/drawing/2014/main" id="{B4DD8B51-78B3-6C6D-8B1D-12F8433E9C8F}"/>
              </a:ext>
            </a:extLst>
          </p:cNvPr>
          <p:cNvSpPr>
            <a:spLocks/>
          </p:cNvSpPr>
          <p:nvPr/>
        </p:nvSpPr>
        <p:spPr bwMode="auto">
          <a:xfrm>
            <a:off x="6128974" y="1926679"/>
            <a:ext cx="64008" cy="64008"/>
          </a:xfrm>
          <a:custGeom>
            <a:avLst/>
            <a:gdLst>
              <a:gd name="T0" fmla="*/ 10 w 21"/>
              <a:gd name="T1" fmla="*/ 0 h 21"/>
              <a:gd name="T2" fmla="*/ 0 w 21"/>
              <a:gd name="T3" fmla="*/ 21 h 21"/>
              <a:gd name="T4" fmla="*/ 21 w 21"/>
              <a:gd name="T5" fmla="*/ 21 h 21"/>
              <a:gd name="T6" fmla="*/ 10 w 21"/>
              <a:gd name="T7" fmla="*/ 0 h 21"/>
            </a:gdLst>
            <a:ahLst/>
            <a:cxnLst>
              <a:cxn ang="0">
                <a:pos x="T0" y="T1"/>
              </a:cxn>
              <a:cxn ang="0">
                <a:pos x="T2" y="T3"/>
              </a:cxn>
              <a:cxn ang="0">
                <a:pos x="T4" y="T5"/>
              </a:cxn>
              <a:cxn ang="0">
                <a:pos x="T6" y="T7"/>
              </a:cxn>
            </a:cxnLst>
            <a:rect l="0" t="0" r="r" b="b"/>
            <a:pathLst>
              <a:path w="21" h="21">
                <a:moveTo>
                  <a:pt x="10" y="0"/>
                </a:moveTo>
                <a:lnTo>
                  <a:pt x="0" y="21"/>
                </a:lnTo>
                <a:lnTo>
                  <a:pt x="21"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39" name="Freeform 1104">
            <a:extLst>
              <a:ext uri="{FF2B5EF4-FFF2-40B4-BE49-F238E27FC236}">
                <a16:creationId xmlns:a16="http://schemas.microsoft.com/office/drawing/2014/main" id="{3A4D83DF-51BD-2BD3-65BA-D380D334A91D}"/>
              </a:ext>
            </a:extLst>
          </p:cNvPr>
          <p:cNvSpPr>
            <a:spLocks/>
          </p:cNvSpPr>
          <p:nvPr/>
        </p:nvSpPr>
        <p:spPr bwMode="auto">
          <a:xfrm>
            <a:off x="6128974" y="1926679"/>
            <a:ext cx="64008" cy="64008"/>
          </a:xfrm>
          <a:custGeom>
            <a:avLst/>
            <a:gdLst>
              <a:gd name="T0" fmla="*/ 10 w 21"/>
              <a:gd name="T1" fmla="*/ 0 h 21"/>
              <a:gd name="T2" fmla="*/ 0 w 21"/>
              <a:gd name="T3" fmla="*/ 21 h 21"/>
              <a:gd name="T4" fmla="*/ 21 w 21"/>
              <a:gd name="T5" fmla="*/ 21 h 21"/>
              <a:gd name="T6" fmla="*/ 10 w 21"/>
              <a:gd name="T7" fmla="*/ 0 h 21"/>
            </a:gdLst>
            <a:ahLst/>
            <a:cxnLst>
              <a:cxn ang="0">
                <a:pos x="T0" y="T1"/>
              </a:cxn>
              <a:cxn ang="0">
                <a:pos x="T2" y="T3"/>
              </a:cxn>
              <a:cxn ang="0">
                <a:pos x="T4" y="T5"/>
              </a:cxn>
              <a:cxn ang="0">
                <a:pos x="T6" y="T7"/>
              </a:cxn>
            </a:cxnLst>
            <a:rect l="0" t="0" r="r" b="b"/>
            <a:pathLst>
              <a:path w="21" h="21">
                <a:moveTo>
                  <a:pt x="10" y="0"/>
                </a:moveTo>
                <a:lnTo>
                  <a:pt x="0" y="21"/>
                </a:lnTo>
                <a:lnTo>
                  <a:pt x="21"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40" name="Freeform 1105">
            <a:extLst>
              <a:ext uri="{FF2B5EF4-FFF2-40B4-BE49-F238E27FC236}">
                <a16:creationId xmlns:a16="http://schemas.microsoft.com/office/drawing/2014/main" id="{0A925AD8-501D-16B7-0A3A-1703A4558B35}"/>
              </a:ext>
            </a:extLst>
          </p:cNvPr>
          <p:cNvSpPr>
            <a:spLocks/>
          </p:cNvSpPr>
          <p:nvPr/>
        </p:nvSpPr>
        <p:spPr bwMode="auto">
          <a:xfrm>
            <a:off x="6141491" y="1926679"/>
            <a:ext cx="64008" cy="64008"/>
          </a:xfrm>
          <a:custGeom>
            <a:avLst/>
            <a:gdLst>
              <a:gd name="T0" fmla="*/ 6 w 17"/>
              <a:gd name="T1" fmla="*/ 0 h 21"/>
              <a:gd name="T2" fmla="*/ 0 w 17"/>
              <a:gd name="T3" fmla="*/ 21 h 21"/>
              <a:gd name="T4" fmla="*/ 17 w 17"/>
              <a:gd name="T5" fmla="*/ 21 h 21"/>
              <a:gd name="T6" fmla="*/ 6 w 17"/>
              <a:gd name="T7" fmla="*/ 0 h 21"/>
            </a:gdLst>
            <a:ahLst/>
            <a:cxnLst>
              <a:cxn ang="0">
                <a:pos x="T0" y="T1"/>
              </a:cxn>
              <a:cxn ang="0">
                <a:pos x="T2" y="T3"/>
              </a:cxn>
              <a:cxn ang="0">
                <a:pos x="T4" y="T5"/>
              </a:cxn>
              <a:cxn ang="0">
                <a:pos x="T6" y="T7"/>
              </a:cxn>
            </a:cxnLst>
            <a:rect l="0" t="0" r="r" b="b"/>
            <a:pathLst>
              <a:path w="17" h="21">
                <a:moveTo>
                  <a:pt x="6" y="0"/>
                </a:moveTo>
                <a:lnTo>
                  <a:pt x="0" y="21"/>
                </a:lnTo>
                <a:lnTo>
                  <a:pt x="17" y="21"/>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41" name="Freeform 1106">
            <a:extLst>
              <a:ext uri="{FF2B5EF4-FFF2-40B4-BE49-F238E27FC236}">
                <a16:creationId xmlns:a16="http://schemas.microsoft.com/office/drawing/2014/main" id="{6FC3F4F3-0CFA-E40D-8DEA-5870825A0DEA}"/>
              </a:ext>
            </a:extLst>
          </p:cNvPr>
          <p:cNvSpPr>
            <a:spLocks/>
          </p:cNvSpPr>
          <p:nvPr/>
        </p:nvSpPr>
        <p:spPr bwMode="auto">
          <a:xfrm>
            <a:off x="6141491" y="1926679"/>
            <a:ext cx="64008" cy="64008"/>
          </a:xfrm>
          <a:custGeom>
            <a:avLst/>
            <a:gdLst>
              <a:gd name="T0" fmla="*/ 6 w 17"/>
              <a:gd name="T1" fmla="*/ 0 h 21"/>
              <a:gd name="T2" fmla="*/ 0 w 17"/>
              <a:gd name="T3" fmla="*/ 21 h 21"/>
              <a:gd name="T4" fmla="*/ 17 w 17"/>
              <a:gd name="T5" fmla="*/ 21 h 21"/>
              <a:gd name="T6" fmla="*/ 6 w 17"/>
              <a:gd name="T7" fmla="*/ 0 h 21"/>
            </a:gdLst>
            <a:ahLst/>
            <a:cxnLst>
              <a:cxn ang="0">
                <a:pos x="T0" y="T1"/>
              </a:cxn>
              <a:cxn ang="0">
                <a:pos x="T2" y="T3"/>
              </a:cxn>
              <a:cxn ang="0">
                <a:pos x="T4" y="T5"/>
              </a:cxn>
              <a:cxn ang="0">
                <a:pos x="T6" y="T7"/>
              </a:cxn>
            </a:cxnLst>
            <a:rect l="0" t="0" r="r" b="b"/>
            <a:pathLst>
              <a:path w="17" h="21">
                <a:moveTo>
                  <a:pt x="6" y="0"/>
                </a:moveTo>
                <a:lnTo>
                  <a:pt x="0" y="21"/>
                </a:lnTo>
                <a:lnTo>
                  <a:pt x="17" y="21"/>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42" name="Freeform 1107">
            <a:extLst>
              <a:ext uri="{FF2B5EF4-FFF2-40B4-BE49-F238E27FC236}">
                <a16:creationId xmlns:a16="http://schemas.microsoft.com/office/drawing/2014/main" id="{5DB32761-390D-5D30-5F08-7182A16F2EF1}"/>
              </a:ext>
            </a:extLst>
          </p:cNvPr>
          <p:cNvSpPr>
            <a:spLocks/>
          </p:cNvSpPr>
          <p:nvPr/>
        </p:nvSpPr>
        <p:spPr bwMode="auto">
          <a:xfrm>
            <a:off x="6141491" y="1926679"/>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43" name="Freeform 1108">
            <a:extLst>
              <a:ext uri="{FF2B5EF4-FFF2-40B4-BE49-F238E27FC236}">
                <a16:creationId xmlns:a16="http://schemas.microsoft.com/office/drawing/2014/main" id="{A6D3B64A-A3C9-0840-18AA-93E53C1FFB57}"/>
              </a:ext>
            </a:extLst>
          </p:cNvPr>
          <p:cNvSpPr>
            <a:spLocks/>
          </p:cNvSpPr>
          <p:nvPr/>
        </p:nvSpPr>
        <p:spPr bwMode="auto">
          <a:xfrm>
            <a:off x="6141490" y="1926679"/>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44" name="Freeform 1109">
            <a:extLst>
              <a:ext uri="{FF2B5EF4-FFF2-40B4-BE49-F238E27FC236}">
                <a16:creationId xmlns:a16="http://schemas.microsoft.com/office/drawing/2014/main" id="{5B1E943E-6F56-5A07-530D-86234FCF6B65}"/>
              </a:ext>
            </a:extLst>
          </p:cNvPr>
          <p:cNvSpPr>
            <a:spLocks/>
          </p:cNvSpPr>
          <p:nvPr/>
        </p:nvSpPr>
        <p:spPr bwMode="auto">
          <a:xfrm>
            <a:off x="6150878" y="1926679"/>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45" name="Freeform 1110">
            <a:extLst>
              <a:ext uri="{FF2B5EF4-FFF2-40B4-BE49-F238E27FC236}">
                <a16:creationId xmlns:a16="http://schemas.microsoft.com/office/drawing/2014/main" id="{D47779A0-BCF7-BCED-B76A-8689C548ECC2}"/>
              </a:ext>
            </a:extLst>
          </p:cNvPr>
          <p:cNvSpPr>
            <a:spLocks/>
          </p:cNvSpPr>
          <p:nvPr/>
        </p:nvSpPr>
        <p:spPr bwMode="auto">
          <a:xfrm>
            <a:off x="6150877" y="1926679"/>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46" name="Freeform 1111">
            <a:extLst>
              <a:ext uri="{FF2B5EF4-FFF2-40B4-BE49-F238E27FC236}">
                <a16:creationId xmlns:a16="http://schemas.microsoft.com/office/drawing/2014/main" id="{B75AA080-5632-7094-9C81-DDD5089BE5B9}"/>
              </a:ext>
            </a:extLst>
          </p:cNvPr>
          <p:cNvSpPr>
            <a:spLocks/>
          </p:cNvSpPr>
          <p:nvPr/>
        </p:nvSpPr>
        <p:spPr bwMode="auto">
          <a:xfrm>
            <a:off x="6160267" y="1926679"/>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47" name="Freeform 1112">
            <a:extLst>
              <a:ext uri="{FF2B5EF4-FFF2-40B4-BE49-F238E27FC236}">
                <a16:creationId xmlns:a16="http://schemas.microsoft.com/office/drawing/2014/main" id="{B416C529-B81C-E9DF-B487-FF9B04B100A0}"/>
              </a:ext>
            </a:extLst>
          </p:cNvPr>
          <p:cNvSpPr>
            <a:spLocks/>
          </p:cNvSpPr>
          <p:nvPr/>
        </p:nvSpPr>
        <p:spPr bwMode="auto">
          <a:xfrm>
            <a:off x="6160267" y="1926679"/>
            <a:ext cx="64008" cy="64008"/>
          </a:xfrm>
          <a:custGeom>
            <a:avLst/>
            <a:gdLst>
              <a:gd name="T0" fmla="*/ 11 w 17"/>
              <a:gd name="T1" fmla="*/ 0 h 21"/>
              <a:gd name="T2" fmla="*/ 0 w 17"/>
              <a:gd name="T3" fmla="*/ 21 h 21"/>
              <a:gd name="T4" fmla="*/ 17 w 17"/>
              <a:gd name="T5" fmla="*/ 21 h 21"/>
              <a:gd name="T6" fmla="*/ 11 w 17"/>
              <a:gd name="T7" fmla="*/ 0 h 21"/>
            </a:gdLst>
            <a:ahLst/>
            <a:cxnLst>
              <a:cxn ang="0">
                <a:pos x="T0" y="T1"/>
              </a:cxn>
              <a:cxn ang="0">
                <a:pos x="T2" y="T3"/>
              </a:cxn>
              <a:cxn ang="0">
                <a:pos x="T4" y="T5"/>
              </a:cxn>
              <a:cxn ang="0">
                <a:pos x="T6" y="T7"/>
              </a:cxn>
            </a:cxnLst>
            <a:rect l="0" t="0" r="r" b="b"/>
            <a:pathLst>
              <a:path w="17" h="21">
                <a:moveTo>
                  <a:pt x="11" y="0"/>
                </a:moveTo>
                <a:lnTo>
                  <a:pt x="0" y="21"/>
                </a:lnTo>
                <a:lnTo>
                  <a:pt x="17" y="21"/>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48" name="Freeform 1113">
            <a:extLst>
              <a:ext uri="{FF2B5EF4-FFF2-40B4-BE49-F238E27FC236}">
                <a16:creationId xmlns:a16="http://schemas.microsoft.com/office/drawing/2014/main" id="{BB4B5476-DD3C-BC5F-5D8F-E8BEAF20CFE0}"/>
              </a:ext>
            </a:extLst>
          </p:cNvPr>
          <p:cNvSpPr>
            <a:spLocks/>
          </p:cNvSpPr>
          <p:nvPr/>
        </p:nvSpPr>
        <p:spPr bwMode="auto">
          <a:xfrm>
            <a:off x="6160267" y="1926679"/>
            <a:ext cx="64008" cy="64008"/>
          </a:xfrm>
          <a:custGeom>
            <a:avLst/>
            <a:gdLst>
              <a:gd name="T0" fmla="*/ 11 w 17"/>
              <a:gd name="T1" fmla="*/ 0 h 21"/>
              <a:gd name="T2" fmla="*/ 0 w 17"/>
              <a:gd name="T3" fmla="*/ 21 h 21"/>
              <a:gd name="T4" fmla="*/ 17 w 17"/>
              <a:gd name="T5" fmla="*/ 21 h 21"/>
              <a:gd name="T6" fmla="*/ 11 w 17"/>
              <a:gd name="T7" fmla="*/ 0 h 21"/>
            </a:gdLst>
            <a:ahLst/>
            <a:cxnLst>
              <a:cxn ang="0">
                <a:pos x="T0" y="T1"/>
              </a:cxn>
              <a:cxn ang="0">
                <a:pos x="T2" y="T3"/>
              </a:cxn>
              <a:cxn ang="0">
                <a:pos x="T4" y="T5"/>
              </a:cxn>
              <a:cxn ang="0">
                <a:pos x="T6" y="T7"/>
              </a:cxn>
            </a:cxnLst>
            <a:rect l="0" t="0" r="r" b="b"/>
            <a:pathLst>
              <a:path w="17" h="21">
                <a:moveTo>
                  <a:pt x="11" y="0"/>
                </a:moveTo>
                <a:lnTo>
                  <a:pt x="0" y="21"/>
                </a:lnTo>
                <a:lnTo>
                  <a:pt x="17" y="21"/>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49" name="Freeform 1114">
            <a:extLst>
              <a:ext uri="{FF2B5EF4-FFF2-40B4-BE49-F238E27FC236}">
                <a16:creationId xmlns:a16="http://schemas.microsoft.com/office/drawing/2014/main" id="{37550F12-CB13-A753-BF17-BFA4AC4444D3}"/>
              </a:ext>
            </a:extLst>
          </p:cNvPr>
          <p:cNvSpPr>
            <a:spLocks/>
          </p:cNvSpPr>
          <p:nvPr/>
        </p:nvSpPr>
        <p:spPr bwMode="auto">
          <a:xfrm>
            <a:off x="6160267" y="1926679"/>
            <a:ext cx="64008" cy="64008"/>
          </a:xfrm>
          <a:custGeom>
            <a:avLst/>
            <a:gdLst>
              <a:gd name="T0" fmla="*/ 11 w 17"/>
              <a:gd name="T1" fmla="*/ 0 h 21"/>
              <a:gd name="T2" fmla="*/ 0 w 17"/>
              <a:gd name="T3" fmla="*/ 21 h 21"/>
              <a:gd name="T4" fmla="*/ 17 w 17"/>
              <a:gd name="T5" fmla="*/ 21 h 21"/>
              <a:gd name="T6" fmla="*/ 11 w 17"/>
              <a:gd name="T7" fmla="*/ 0 h 21"/>
            </a:gdLst>
            <a:ahLst/>
            <a:cxnLst>
              <a:cxn ang="0">
                <a:pos x="T0" y="T1"/>
              </a:cxn>
              <a:cxn ang="0">
                <a:pos x="T2" y="T3"/>
              </a:cxn>
              <a:cxn ang="0">
                <a:pos x="T4" y="T5"/>
              </a:cxn>
              <a:cxn ang="0">
                <a:pos x="T6" y="T7"/>
              </a:cxn>
            </a:cxnLst>
            <a:rect l="0" t="0" r="r" b="b"/>
            <a:pathLst>
              <a:path w="17" h="21">
                <a:moveTo>
                  <a:pt x="11" y="0"/>
                </a:moveTo>
                <a:lnTo>
                  <a:pt x="0" y="21"/>
                </a:lnTo>
                <a:lnTo>
                  <a:pt x="17" y="21"/>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50" name="Freeform 1115">
            <a:extLst>
              <a:ext uri="{FF2B5EF4-FFF2-40B4-BE49-F238E27FC236}">
                <a16:creationId xmlns:a16="http://schemas.microsoft.com/office/drawing/2014/main" id="{5A930461-B54B-7FFF-C1A1-EF1C3A7ECCD1}"/>
              </a:ext>
            </a:extLst>
          </p:cNvPr>
          <p:cNvSpPr>
            <a:spLocks/>
          </p:cNvSpPr>
          <p:nvPr/>
        </p:nvSpPr>
        <p:spPr bwMode="auto">
          <a:xfrm>
            <a:off x="6160267" y="1926679"/>
            <a:ext cx="64008" cy="64008"/>
          </a:xfrm>
          <a:custGeom>
            <a:avLst/>
            <a:gdLst>
              <a:gd name="T0" fmla="*/ 11 w 21"/>
              <a:gd name="T1" fmla="*/ 0 h 21"/>
              <a:gd name="T2" fmla="*/ 0 w 21"/>
              <a:gd name="T3" fmla="*/ 21 h 21"/>
              <a:gd name="T4" fmla="*/ 21 w 21"/>
              <a:gd name="T5" fmla="*/ 21 h 21"/>
              <a:gd name="T6" fmla="*/ 11 w 21"/>
              <a:gd name="T7" fmla="*/ 0 h 21"/>
            </a:gdLst>
            <a:ahLst/>
            <a:cxnLst>
              <a:cxn ang="0">
                <a:pos x="T0" y="T1"/>
              </a:cxn>
              <a:cxn ang="0">
                <a:pos x="T2" y="T3"/>
              </a:cxn>
              <a:cxn ang="0">
                <a:pos x="T4" y="T5"/>
              </a:cxn>
              <a:cxn ang="0">
                <a:pos x="T6" y="T7"/>
              </a:cxn>
            </a:cxnLst>
            <a:rect l="0" t="0" r="r" b="b"/>
            <a:pathLst>
              <a:path w="21" h="21">
                <a:moveTo>
                  <a:pt x="11" y="0"/>
                </a:moveTo>
                <a:lnTo>
                  <a:pt x="0" y="21"/>
                </a:lnTo>
                <a:lnTo>
                  <a:pt x="21" y="21"/>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51" name="Freeform 1116">
            <a:extLst>
              <a:ext uri="{FF2B5EF4-FFF2-40B4-BE49-F238E27FC236}">
                <a16:creationId xmlns:a16="http://schemas.microsoft.com/office/drawing/2014/main" id="{8D9055EF-B322-52AC-40EA-A65E6079B391}"/>
              </a:ext>
            </a:extLst>
          </p:cNvPr>
          <p:cNvSpPr>
            <a:spLocks/>
          </p:cNvSpPr>
          <p:nvPr/>
        </p:nvSpPr>
        <p:spPr bwMode="auto">
          <a:xfrm>
            <a:off x="6172783" y="1926679"/>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52" name="Freeform 1117">
            <a:extLst>
              <a:ext uri="{FF2B5EF4-FFF2-40B4-BE49-F238E27FC236}">
                <a16:creationId xmlns:a16="http://schemas.microsoft.com/office/drawing/2014/main" id="{B744BFA8-2E81-DFE7-93B4-A071E8EDD79A}"/>
              </a:ext>
            </a:extLst>
          </p:cNvPr>
          <p:cNvSpPr>
            <a:spLocks/>
          </p:cNvSpPr>
          <p:nvPr/>
        </p:nvSpPr>
        <p:spPr bwMode="auto">
          <a:xfrm>
            <a:off x="6172783" y="1926679"/>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53" name="Freeform 1118">
            <a:extLst>
              <a:ext uri="{FF2B5EF4-FFF2-40B4-BE49-F238E27FC236}">
                <a16:creationId xmlns:a16="http://schemas.microsoft.com/office/drawing/2014/main" id="{A383ABD1-2B07-E4C9-47EA-22C2C4E3A635}"/>
              </a:ext>
            </a:extLst>
          </p:cNvPr>
          <p:cNvSpPr>
            <a:spLocks/>
          </p:cNvSpPr>
          <p:nvPr/>
        </p:nvSpPr>
        <p:spPr bwMode="auto">
          <a:xfrm>
            <a:off x="6182171" y="1926679"/>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54" name="Freeform 1119">
            <a:extLst>
              <a:ext uri="{FF2B5EF4-FFF2-40B4-BE49-F238E27FC236}">
                <a16:creationId xmlns:a16="http://schemas.microsoft.com/office/drawing/2014/main" id="{A5C3E45C-73D3-C1C0-B0E1-178B5D1EE048}"/>
              </a:ext>
            </a:extLst>
          </p:cNvPr>
          <p:cNvSpPr>
            <a:spLocks/>
          </p:cNvSpPr>
          <p:nvPr/>
        </p:nvSpPr>
        <p:spPr bwMode="auto">
          <a:xfrm>
            <a:off x="6182171" y="1926679"/>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55" name="Freeform 1120">
            <a:extLst>
              <a:ext uri="{FF2B5EF4-FFF2-40B4-BE49-F238E27FC236}">
                <a16:creationId xmlns:a16="http://schemas.microsoft.com/office/drawing/2014/main" id="{90043506-F4F4-8132-54B8-A42F61724BE0}"/>
              </a:ext>
            </a:extLst>
          </p:cNvPr>
          <p:cNvSpPr>
            <a:spLocks/>
          </p:cNvSpPr>
          <p:nvPr/>
        </p:nvSpPr>
        <p:spPr bwMode="auto">
          <a:xfrm>
            <a:off x="6213465" y="1926679"/>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56" name="Freeform 1121">
            <a:extLst>
              <a:ext uri="{FF2B5EF4-FFF2-40B4-BE49-F238E27FC236}">
                <a16:creationId xmlns:a16="http://schemas.microsoft.com/office/drawing/2014/main" id="{1AC2B64F-4C21-8114-3DC1-B815C7A5A757}"/>
              </a:ext>
            </a:extLst>
          </p:cNvPr>
          <p:cNvSpPr>
            <a:spLocks/>
          </p:cNvSpPr>
          <p:nvPr/>
        </p:nvSpPr>
        <p:spPr bwMode="auto">
          <a:xfrm>
            <a:off x="6225982" y="1937136"/>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57" name="Freeform 1122">
            <a:extLst>
              <a:ext uri="{FF2B5EF4-FFF2-40B4-BE49-F238E27FC236}">
                <a16:creationId xmlns:a16="http://schemas.microsoft.com/office/drawing/2014/main" id="{8F2167C5-1D22-BD47-1156-6EC9ABA2F1CC}"/>
              </a:ext>
            </a:extLst>
          </p:cNvPr>
          <p:cNvSpPr>
            <a:spLocks/>
          </p:cNvSpPr>
          <p:nvPr/>
        </p:nvSpPr>
        <p:spPr bwMode="auto">
          <a:xfrm>
            <a:off x="6225981" y="1937136"/>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58" name="Freeform 1123">
            <a:extLst>
              <a:ext uri="{FF2B5EF4-FFF2-40B4-BE49-F238E27FC236}">
                <a16:creationId xmlns:a16="http://schemas.microsoft.com/office/drawing/2014/main" id="{077F052D-2039-C00F-C662-157B32294C6B}"/>
              </a:ext>
            </a:extLst>
          </p:cNvPr>
          <p:cNvSpPr>
            <a:spLocks/>
          </p:cNvSpPr>
          <p:nvPr/>
        </p:nvSpPr>
        <p:spPr bwMode="auto">
          <a:xfrm>
            <a:off x="6235368" y="1937136"/>
            <a:ext cx="64008" cy="64008"/>
          </a:xfrm>
          <a:custGeom>
            <a:avLst/>
            <a:gdLst>
              <a:gd name="T0" fmla="*/ 10 w 21"/>
              <a:gd name="T1" fmla="*/ 0 h 17"/>
              <a:gd name="T2" fmla="*/ 0 w 21"/>
              <a:gd name="T3" fmla="*/ 17 h 17"/>
              <a:gd name="T4" fmla="*/ 21 w 21"/>
              <a:gd name="T5" fmla="*/ 17 h 17"/>
              <a:gd name="T6" fmla="*/ 10 w 21"/>
              <a:gd name="T7" fmla="*/ 0 h 17"/>
            </a:gdLst>
            <a:ahLst/>
            <a:cxnLst>
              <a:cxn ang="0">
                <a:pos x="T0" y="T1"/>
              </a:cxn>
              <a:cxn ang="0">
                <a:pos x="T2" y="T3"/>
              </a:cxn>
              <a:cxn ang="0">
                <a:pos x="T4" y="T5"/>
              </a:cxn>
              <a:cxn ang="0">
                <a:pos x="T6" y="T7"/>
              </a:cxn>
            </a:cxnLst>
            <a:rect l="0" t="0" r="r" b="b"/>
            <a:pathLst>
              <a:path w="21" h="17">
                <a:moveTo>
                  <a:pt x="10" y="0"/>
                </a:moveTo>
                <a:lnTo>
                  <a:pt x="0" y="17"/>
                </a:lnTo>
                <a:lnTo>
                  <a:pt x="21"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59" name="Freeform 1124">
            <a:extLst>
              <a:ext uri="{FF2B5EF4-FFF2-40B4-BE49-F238E27FC236}">
                <a16:creationId xmlns:a16="http://schemas.microsoft.com/office/drawing/2014/main" id="{615C7DCF-3A63-E60F-CF9D-785B906DB6C8}"/>
              </a:ext>
            </a:extLst>
          </p:cNvPr>
          <p:cNvSpPr>
            <a:spLocks/>
          </p:cNvSpPr>
          <p:nvPr/>
        </p:nvSpPr>
        <p:spPr bwMode="auto">
          <a:xfrm>
            <a:off x="6247885" y="1937136"/>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60" name="Freeform 1125">
            <a:extLst>
              <a:ext uri="{FF2B5EF4-FFF2-40B4-BE49-F238E27FC236}">
                <a16:creationId xmlns:a16="http://schemas.microsoft.com/office/drawing/2014/main" id="{3BC98D08-EFB2-5464-0461-A232042A0D56}"/>
              </a:ext>
            </a:extLst>
          </p:cNvPr>
          <p:cNvSpPr>
            <a:spLocks/>
          </p:cNvSpPr>
          <p:nvPr/>
        </p:nvSpPr>
        <p:spPr bwMode="auto">
          <a:xfrm>
            <a:off x="6247885" y="1937136"/>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61" name="Freeform 1126">
            <a:extLst>
              <a:ext uri="{FF2B5EF4-FFF2-40B4-BE49-F238E27FC236}">
                <a16:creationId xmlns:a16="http://schemas.microsoft.com/office/drawing/2014/main" id="{535326BF-0754-C24B-9A08-731DAD360ACB}"/>
              </a:ext>
            </a:extLst>
          </p:cNvPr>
          <p:cNvSpPr>
            <a:spLocks/>
          </p:cNvSpPr>
          <p:nvPr/>
        </p:nvSpPr>
        <p:spPr bwMode="auto">
          <a:xfrm>
            <a:off x="6279178" y="1937137"/>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62" name="Freeform 1127">
            <a:extLst>
              <a:ext uri="{FF2B5EF4-FFF2-40B4-BE49-F238E27FC236}">
                <a16:creationId xmlns:a16="http://schemas.microsoft.com/office/drawing/2014/main" id="{47EA7023-1538-5C9B-0E0E-AB5E33BA4938}"/>
              </a:ext>
            </a:extLst>
          </p:cNvPr>
          <p:cNvSpPr>
            <a:spLocks/>
          </p:cNvSpPr>
          <p:nvPr/>
        </p:nvSpPr>
        <p:spPr bwMode="auto">
          <a:xfrm>
            <a:off x="6288566" y="1944977"/>
            <a:ext cx="64008" cy="64008"/>
          </a:xfrm>
          <a:custGeom>
            <a:avLst/>
            <a:gdLst>
              <a:gd name="T0" fmla="*/ 10 w 21"/>
              <a:gd name="T1" fmla="*/ 0 h 17"/>
              <a:gd name="T2" fmla="*/ 0 w 21"/>
              <a:gd name="T3" fmla="*/ 17 h 17"/>
              <a:gd name="T4" fmla="*/ 21 w 21"/>
              <a:gd name="T5" fmla="*/ 17 h 17"/>
              <a:gd name="T6" fmla="*/ 10 w 21"/>
              <a:gd name="T7" fmla="*/ 0 h 17"/>
            </a:gdLst>
            <a:ahLst/>
            <a:cxnLst>
              <a:cxn ang="0">
                <a:pos x="T0" y="T1"/>
              </a:cxn>
              <a:cxn ang="0">
                <a:pos x="T2" y="T3"/>
              </a:cxn>
              <a:cxn ang="0">
                <a:pos x="T4" y="T5"/>
              </a:cxn>
              <a:cxn ang="0">
                <a:pos x="T6" y="T7"/>
              </a:cxn>
            </a:cxnLst>
            <a:rect l="0" t="0" r="r" b="b"/>
            <a:pathLst>
              <a:path w="21" h="17">
                <a:moveTo>
                  <a:pt x="10" y="0"/>
                </a:moveTo>
                <a:lnTo>
                  <a:pt x="0" y="17"/>
                </a:lnTo>
                <a:lnTo>
                  <a:pt x="21"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63" name="Freeform 1128">
            <a:extLst>
              <a:ext uri="{FF2B5EF4-FFF2-40B4-BE49-F238E27FC236}">
                <a16:creationId xmlns:a16="http://schemas.microsoft.com/office/drawing/2014/main" id="{9FA1BE86-4539-7146-2B90-1BA2C4B9CB6B}"/>
              </a:ext>
            </a:extLst>
          </p:cNvPr>
          <p:cNvSpPr>
            <a:spLocks/>
          </p:cNvSpPr>
          <p:nvPr/>
        </p:nvSpPr>
        <p:spPr bwMode="auto">
          <a:xfrm>
            <a:off x="6310471" y="1944977"/>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64" name="Freeform 1129">
            <a:extLst>
              <a:ext uri="{FF2B5EF4-FFF2-40B4-BE49-F238E27FC236}">
                <a16:creationId xmlns:a16="http://schemas.microsoft.com/office/drawing/2014/main" id="{F9361296-8592-AF51-F210-1474E8274ECB}"/>
              </a:ext>
            </a:extLst>
          </p:cNvPr>
          <p:cNvSpPr>
            <a:spLocks/>
          </p:cNvSpPr>
          <p:nvPr/>
        </p:nvSpPr>
        <p:spPr bwMode="auto">
          <a:xfrm>
            <a:off x="6310471" y="1944977"/>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65" name="Freeform 1130">
            <a:extLst>
              <a:ext uri="{FF2B5EF4-FFF2-40B4-BE49-F238E27FC236}">
                <a16:creationId xmlns:a16="http://schemas.microsoft.com/office/drawing/2014/main" id="{079C0429-9770-082F-67EE-C4D15E334C79}"/>
              </a:ext>
            </a:extLst>
          </p:cNvPr>
          <p:cNvSpPr>
            <a:spLocks/>
          </p:cNvSpPr>
          <p:nvPr/>
        </p:nvSpPr>
        <p:spPr bwMode="auto">
          <a:xfrm>
            <a:off x="6310471" y="1944977"/>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66" name="Freeform 1131">
            <a:extLst>
              <a:ext uri="{FF2B5EF4-FFF2-40B4-BE49-F238E27FC236}">
                <a16:creationId xmlns:a16="http://schemas.microsoft.com/office/drawing/2014/main" id="{7D443CA0-9A32-0D05-6B87-BD61FAE9EDE3}"/>
              </a:ext>
            </a:extLst>
          </p:cNvPr>
          <p:cNvSpPr>
            <a:spLocks/>
          </p:cNvSpPr>
          <p:nvPr/>
        </p:nvSpPr>
        <p:spPr bwMode="auto">
          <a:xfrm>
            <a:off x="6310471" y="1944977"/>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67" name="Freeform 1132">
            <a:extLst>
              <a:ext uri="{FF2B5EF4-FFF2-40B4-BE49-F238E27FC236}">
                <a16:creationId xmlns:a16="http://schemas.microsoft.com/office/drawing/2014/main" id="{444A0EC2-DF4B-0825-2DF7-755ADBC311AD}"/>
              </a:ext>
            </a:extLst>
          </p:cNvPr>
          <p:cNvSpPr>
            <a:spLocks/>
          </p:cNvSpPr>
          <p:nvPr/>
        </p:nvSpPr>
        <p:spPr bwMode="auto">
          <a:xfrm>
            <a:off x="6310471" y="1944977"/>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68" name="Freeform 1133">
            <a:extLst>
              <a:ext uri="{FF2B5EF4-FFF2-40B4-BE49-F238E27FC236}">
                <a16:creationId xmlns:a16="http://schemas.microsoft.com/office/drawing/2014/main" id="{D89E7941-713C-AC8A-EE03-643F1571BDBF}"/>
              </a:ext>
            </a:extLst>
          </p:cNvPr>
          <p:cNvSpPr>
            <a:spLocks/>
          </p:cNvSpPr>
          <p:nvPr/>
        </p:nvSpPr>
        <p:spPr bwMode="auto">
          <a:xfrm>
            <a:off x="6310470" y="1944977"/>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69" name="Freeform 1134">
            <a:extLst>
              <a:ext uri="{FF2B5EF4-FFF2-40B4-BE49-F238E27FC236}">
                <a16:creationId xmlns:a16="http://schemas.microsoft.com/office/drawing/2014/main" id="{763CC13A-85E0-E491-C033-1756FFBB288D}"/>
              </a:ext>
            </a:extLst>
          </p:cNvPr>
          <p:cNvSpPr>
            <a:spLocks/>
          </p:cNvSpPr>
          <p:nvPr/>
        </p:nvSpPr>
        <p:spPr bwMode="auto">
          <a:xfrm>
            <a:off x="6310470" y="1944977"/>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70" name="Freeform 1135">
            <a:extLst>
              <a:ext uri="{FF2B5EF4-FFF2-40B4-BE49-F238E27FC236}">
                <a16:creationId xmlns:a16="http://schemas.microsoft.com/office/drawing/2014/main" id="{9FF48FDF-2FD7-205E-CDD7-AD1471577C5E}"/>
              </a:ext>
            </a:extLst>
          </p:cNvPr>
          <p:cNvSpPr>
            <a:spLocks/>
          </p:cNvSpPr>
          <p:nvPr/>
        </p:nvSpPr>
        <p:spPr bwMode="auto">
          <a:xfrm>
            <a:off x="6319860" y="1944977"/>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71" name="Freeform 1136">
            <a:extLst>
              <a:ext uri="{FF2B5EF4-FFF2-40B4-BE49-F238E27FC236}">
                <a16:creationId xmlns:a16="http://schemas.microsoft.com/office/drawing/2014/main" id="{7526C499-1DA0-B9D5-0FDA-491BC4049A8A}"/>
              </a:ext>
            </a:extLst>
          </p:cNvPr>
          <p:cNvSpPr>
            <a:spLocks/>
          </p:cNvSpPr>
          <p:nvPr/>
        </p:nvSpPr>
        <p:spPr bwMode="auto">
          <a:xfrm>
            <a:off x="6319860" y="1944977"/>
            <a:ext cx="64008" cy="64008"/>
          </a:xfrm>
          <a:custGeom>
            <a:avLst/>
            <a:gdLst>
              <a:gd name="T0" fmla="*/ 11 w 21"/>
              <a:gd name="T1" fmla="*/ 0 h 17"/>
              <a:gd name="T2" fmla="*/ 0 w 21"/>
              <a:gd name="T3" fmla="*/ 17 h 17"/>
              <a:gd name="T4" fmla="*/ 21 w 21"/>
              <a:gd name="T5" fmla="*/ 17 h 17"/>
              <a:gd name="T6" fmla="*/ 11 w 21"/>
              <a:gd name="T7" fmla="*/ 0 h 17"/>
            </a:gdLst>
            <a:ahLst/>
            <a:cxnLst>
              <a:cxn ang="0">
                <a:pos x="T0" y="T1"/>
              </a:cxn>
              <a:cxn ang="0">
                <a:pos x="T2" y="T3"/>
              </a:cxn>
              <a:cxn ang="0">
                <a:pos x="T4" y="T5"/>
              </a:cxn>
              <a:cxn ang="0">
                <a:pos x="T6" y="T7"/>
              </a:cxn>
            </a:cxnLst>
            <a:rect l="0" t="0" r="r" b="b"/>
            <a:pathLst>
              <a:path w="21" h="17">
                <a:moveTo>
                  <a:pt x="11" y="0"/>
                </a:moveTo>
                <a:lnTo>
                  <a:pt x="0" y="17"/>
                </a:lnTo>
                <a:lnTo>
                  <a:pt x="21" y="17"/>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72" name="Freeform 1137">
            <a:extLst>
              <a:ext uri="{FF2B5EF4-FFF2-40B4-BE49-F238E27FC236}">
                <a16:creationId xmlns:a16="http://schemas.microsoft.com/office/drawing/2014/main" id="{045F7FEE-5F2C-A0C2-E24A-7F1035543ACD}"/>
              </a:ext>
            </a:extLst>
          </p:cNvPr>
          <p:cNvSpPr>
            <a:spLocks/>
          </p:cNvSpPr>
          <p:nvPr/>
        </p:nvSpPr>
        <p:spPr bwMode="auto">
          <a:xfrm>
            <a:off x="6332377" y="1944977"/>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73" name="Freeform 1138">
            <a:extLst>
              <a:ext uri="{FF2B5EF4-FFF2-40B4-BE49-F238E27FC236}">
                <a16:creationId xmlns:a16="http://schemas.microsoft.com/office/drawing/2014/main" id="{9F492881-FB5A-FBD0-F1D1-76F561F4F5BE}"/>
              </a:ext>
            </a:extLst>
          </p:cNvPr>
          <p:cNvSpPr>
            <a:spLocks/>
          </p:cNvSpPr>
          <p:nvPr/>
        </p:nvSpPr>
        <p:spPr bwMode="auto">
          <a:xfrm>
            <a:off x="6332376" y="1944977"/>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74" name="Freeform 1139">
            <a:extLst>
              <a:ext uri="{FF2B5EF4-FFF2-40B4-BE49-F238E27FC236}">
                <a16:creationId xmlns:a16="http://schemas.microsoft.com/office/drawing/2014/main" id="{1A553A70-B790-9769-4D04-5287FA8515E8}"/>
              </a:ext>
            </a:extLst>
          </p:cNvPr>
          <p:cNvSpPr>
            <a:spLocks/>
          </p:cNvSpPr>
          <p:nvPr/>
        </p:nvSpPr>
        <p:spPr bwMode="auto">
          <a:xfrm>
            <a:off x="6332376" y="1944977"/>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75" name="Freeform 1140">
            <a:extLst>
              <a:ext uri="{FF2B5EF4-FFF2-40B4-BE49-F238E27FC236}">
                <a16:creationId xmlns:a16="http://schemas.microsoft.com/office/drawing/2014/main" id="{EC4B1A00-2581-B808-FC81-887629A97845}"/>
              </a:ext>
            </a:extLst>
          </p:cNvPr>
          <p:cNvSpPr>
            <a:spLocks/>
          </p:cNvSpPr>
          <p:nvPr/>
        </p:nvSpPr>
        <p:spPr bwMode="auto">
          <a:xfrm>
            <a:off x="6341763" y="1944978"/>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76" name="Freeform 1141">
            <a:extLst>
              <a:ext uri="{FF2B5EF4-FFF2-40B4-BE49-F238E27FC236}">
                <a16:creationId xmlns:a16="http://schemas.microsoft.com/office/drawing/2014/main" id="{35526308-48B2-14A3-1682-1D1666F45960}"/>
              </a:ext>
            </a:extLst>
          </p:cNvPr>
          <p:cNvSpPr>
            <a:spLocks/>
          </p:cNvSpPr>
          <p:nvPr/>
        </p:nvSpPr>
        <p:spPr bwMode="auto">
          <a:xfrm>
            <a:off x="6341763" y="1944978"/>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77" name="Freeform 1142">
            <a:extLst>
              <a:ext uri="{FF2B5EF4-FFF2-40B4-BE49-F238E27FC236}">
                <a16:creationId xmlns:a16="http://schemas.microsoft.com/office/drawing/2014/main" id="{8652291D-E600-1B31-65D6-40F4D7D3CA8C}"/>
              </a:ext>
            </a:extLst>
          </p:cNvPr>
          <p:cNvSpPr>
            <a:spLocks/>
          </p:cNvSpPr>
          <p:nvPr/>
        </p:nvSpPr>
        <p:spPr bwMode="auto">
          <a:xfrm>
            <a:off x="6341763" y="1944978"/>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78" name="Freeform 1143">
            <a:extLst>
              <a:ext uri="{FF2B5EF4-FFF2-40B4-BE49-F238E27FC236}">
                <a16:creationId xmlns:a16="http://schemas.microsoft.com/office/drawing/2014/main" id="{B1BF988D-9391-488B-4F66-62D52A13FDB9}"/>
              </a:ext>
            </a:extLst>
          </p:cNvPr>
          <p:cNvSpPr>
            <a:spLocks/>
          </p:cNvSpPr>
          <p:nvPr/>
        </p:nvSpPr>
        <p:spPr bwMode="auto">
          <a:xfrm>
            <a:off x="6341763" y="1944978"/>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79" name="Freeform 1144">
            <a:extLst>
              <a:ext uri="{FF2B5EF4-FFF2-40B4-BE49-F238E27FC236}">
                <a16:creationId xmlns:a16="http://schemas.microsoft.com/office/drawing/2014/main" id="{D7A7124C-222B-D519-86C2-6A1AEFB4C795}"/>
              </a:ext>
            </a:extLst>
          </p:cNvPr>
          <p:cNvSpPr>
            <a:spLocks/>
          </p:cNvSpPr>
          <p:nvPr/>
        </p:nvSpPr>
        <p:spPr bwMode="auto">
          <a:xfrm>
            <a:off x="6354280" y="1944978"/>
            <a:ext cx="64008" cy="64008"/>
          </a:xfrm>
          <a:custGeom>
            <a:avLst/>
            <a:gdLst>
              <a:gd name="T0" fmla="*/ 6 w 17"/>
              <a:gd name="T1" fmla="*/ 0 h 20"/>
              <a:gd name="T2" fmla="*/ 0 w 17"/>
              <a:gd name="T3" fmla="*/ 20 h 20"/>
              <a:gd name="T4" fmla="*/ 17 w 17"/>
              <a:gd name="T5" fmla="*/ 20 h 20"/>
              <a:gd name="T6" fmla="*/ 6 w 17"/>
              <a:gd name="T7" fmla="*/ 0 h 20"/>
            </a:gdLst>
            <a:ahLst/>
            <a:cxnLst>
              <a:cxn ang="0">
                <a:pos x="T0" y="T1"/>
              </a:cxn>
              <a:cxn ang="0">
                <a:pos x="T2" y="T3"/>
              </a:cxn>
              <a:cxn ang="0">
                <a:pos x="T4" y="T5"/>
              </a:cxn>
              <a:cxn ang="0">
                <a:pos x="T6" y="T7"/>
              </a:cxn>
            </a:cxnLst>
            <a:rect l="0" t="0" r="r" b="b"/>
            <a:pathLst>
              <a:path w="17" h="20">
                <a:moveTo>
                  <a:pt x="6" y="0"/>
                </a:moveTo>
                <a:lnTo>
                  <a:pt x="0" y="20"/>
                </a:lnTo>
                <a:lnTo>
                  <a:pt x="17" y="20"/>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80" name="Freeform 1145">
            <a:extLst>
              <a:ext uri="{FF2B5EF4-FFF2-40B4-BE49-F238E27FC236}">
                <a16:creationId xmlns:a16="http://schemas.microsoft.com/office/drawing/2014/main" id="{4D117F09-0A5E-D368-B5FB-C858B39D65D3}"/>
              </a:ext>
            </a:extLst>
          </p:cNvPr>
          <p:cNvSpPr>
            <a:spLocks/>
          </p:cNvSpPr>
          <p:nvPr/>
        </p:nvSpPr>
        <p:spPr bwMode="auto">
          <a:xfrm>
            <a:off x="6354280" y="1944978"/>
            <a:ext cx="64008" cy="64008"/>
          </a:xfrm>
          <a:custGeom>
            <a:avLst/>
            <a:gdLst>
              <a:gd name="T0" fmla="*/ 6 w 17"/>
              <a:gd name="T1" fmla="*/ 0 h 20"/>
              <a:gd name="T2" fmla="*/ 0 w 17"/>
              <a:gd name="T3" fmla="*/ 20 h 20"/>
              <a:gd name="T4" fmla="*/ 17 w 17"/>
              <a:gd name="T5" fmla="*/ 20 h 20"/>
              <a:gd name="T6" fmla="*/ 6 w 17"/>
              <a:gd name="T7" fmla="*/ 0 h 20"/>
            </a:gdLst>
            <a:ahLst/>
            <a:cxnLst>
              <a:cxn ang="0">
                <a:pos x="T0" y="T1"/>
              </a:cxn>
              <a:cxn ang="0">
                <a:pos x="T2" y="T3"/>
              </a:cxn>
              <a:cxn ang="0">
                <a:pos x="T4" y="T5"/>
              </a:cxn>
              <a:cxn ang="0">
                <a:pos x="T6" y="T7"/>
              </a:cxn>
            </a:cxnLst>
            <a:rect l="0" t="0" r="r" b="b"/>
            <a:pathLst>
              <a:path w="17" h="20">
                <a:moveTo>
                  <a:pt x="6" y="0"/>
                </a:moveTo>
                <a:lnTo>
                  <a:pt x="0" y="20"/>
                </a:lnTo>
                <a:lnTo>
                  <a:pt x="17" y="20"/>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81" name="Freeform 1146">
            <a:extLst>
              <a:ext uri="{FF2B5EF4-FFF2-40B4-BE49-F238E27FC236}">
                <a16:creationId xmlns:a16="http://schemas.microsoft.com/office/drawing/2014/main" id="{DD5CBD10-0D2F-6DCC-3AE3-63D01DD5A8A0}"/>
              </a:ext>
            </a:extLst>
          </p:cNvPr>
          <p:cNvSpPr>
            <a:spLocks/>
          </p:cNvSpPr>
          <p:nvPr/>
        </p:nvSpPr>
        <p:spPr bwMode="auto">
          <a:xfrm>
            <a:off x="6354280" y="1944978"/>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82" name="Freeform 1147">
            <a:extLst>
              <a:ext uri="{FF2B5EF4-FFF2-40B4-BE49-F238E27FC236}">
                <a16:creationId xmlns:a16="http://schemas.microsoft.com/office/drawing/2014/main" id="{E0C9FAEC-A840-6F0B-6973-8A0BD00D2E42}"/>
              </a:ext>
            </a:extLst>
          </p:cNvPr>
          <p:cNvSpPr>
            <a:spLocks/>
          </p:cNvSpPr>
          <p:nvPr/>
        </p:nvSpPr>
        <p:spPr bwMode="auto">
          <a:xfrm>
            <a:off x="6354280" y="1944978"/>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83" name="Freeform 1148">
            <a:extLst>
              <a:ext uri="{FF2B5EF4-FFF2-40B4-BE49-F238E27FC236}">
                <a16:creationId xmlns:a16="http://schemas.microsoft.com/office/drawing/2014/main" id="{9FE9DD95-1C19-13FC-9141-7BE355068DF3}"/>
              </a:ext>
            </a:extLst>
          </p:cNvPr>
          <p:cNvSpPr>
            <a:spLocks/>
          </p:cNvSpPr>
          <p:nvPr/>
        </p:nvSpPr>
        <p:spPr bwMode="auto">
          <a:xfrm>
            <a:off x="6354279" y="1944978"/>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84" name="Freeform 1149">
            <a:extLst>
              <a:ext uri="{FF2B5EF4-FFF2-40B4-BE49-F238E27FC236}">
                <a16:creationId xmlns:a16="http://schemas.microsoft.com/office/drawing/2014/main" id="{2D06C9C6-C1A2-4B97-326D-8690EBFCF8C3}"/>
              </a:ext>
            </a:extLst>
          </p:cNvPr>
          <p:cNvSpPr>
            <a:spLocks/>
          </p:cNvSpPr>
          <p:nvPr/>
        </p:nvSpPr>
        <p:spPr bwMode="auto">
          <a:xfrm>
            <a:off x="6363668" y="1955433"/>
            <a:ext cx="64008" cy="64008"/>
          </a:xfrm>
          <a:custGeom>
            <a:avLst/>
            <a:gdLst>
              <a:gd name="T0" fmla="*/ 10 w 20"/>
              <a:gd name="T1" fmla="*/ 0 h 16"/>
              <a:gd name="T2" fmla="*/ 0 w 20"/>
              <a:gd name="T3" fmla="*/ 16 h 16"/>
              <a:gd name="T4" fmla="*/ 20 w 20"/>
              <a:gd name="T5" fmla="*/ 16 h 16"/>
              <a:gd name="T6" fmla="*/ 10 w 20"/>
              <a:gd name="T7" fmla="*/ 0 h 16"/>
            </a:gdLst>
            <a:ahLst/>
            <a:cxnLst>
              <a:cxn ang="0">
                <a:pos x="T0" y="T1"/>
              </a:cxn>
              <a:cxn ang="0">
                <a:pos x="T2" y="T3"/>
              </a:cxn>
              <a:cxn ang="0">
                <a:pos x="T4" y="T5"/>
              </a:cxn>
              <a:cxn ang="0">
                <a:pos x="T6" y="T7"/>
              </a:cxn>
            </a:cxnLst>
            <a:rect l="0" t="0" r="r" b="b"/>
            <a:pathLst>
              <a:path w="20" h="16">
                <a:moveTo>
                  <a:pt x="10" y="0"/>
                </a:moveTo>
                <a:lnTo>
                  <a:pt x="0" y="16"/>
                </a:lnTo>
                <a:lnTo>
                  <a:pt x="20"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85" name="Freeform 1150">
            <a:extLst>
              <a:ext uri="{FF2B5EF4-FFF2-40B4-BE49-F238E27FC236}">
                <a16:creationId xmlns:a16="http://schemas.microsoft.com/office/drawing/2014/main" id="{0D9AE08C-6520-E1FE-1834-0C04203E5302}"/>
              </a:ext>
            </a:extLst>
          </p:cNvPr>
          <p:cNvSpPr>
            <a:spLocks/>
          </p:cNvSpPr>
          <p:nvPr/>
        </p:nvSpPr>
        <p:spPr bwMode="auto">
          <a:xfrm>
            <a:off x="6373056" y="1955433"/>
            <a:ext cx="64008" cy="64008"/>
          </a:xfrm>
          <a:custGeom>
            <a:avLst/>
            <a:gdLst>
              <a:gd name="T0" fmla="*/ 7 w 17"/>
              <a:gd name="T1" fmla="*/ 0 h 16"/>
              <a:gd name="T2" fmla="*/ 0 w 17"/>
              <a:gd name="T3" fmla="*/ 16 h 16"/>
              <a:gd name="T4" fmla="*/ 17 w 17"/>
              <a:gd name="T5" fmla="*/ 16 h 16"/>
              <a:gd name="T6" fmla="*/ 7 w 17"/>
              <a:gd name="T7" fmla="*/ 0 h 16"/>
            </a:gdLst>
            <a:ahLst/>
            <a:cxnLst>
              <a:cxn ang="0">
                <a:pos x="T0" y="T1"/>
              </a:cxn>
              <a:cxn ang="0">
                <a:pos x="T2" y="T3"/>
              </a:cxn>
              <a:cxn ang="0">
                <a:pos x="T4" y="T5"/>
              </a:cxn>
              <a:cxn ang="0">
                <a:pos x="T6" y="T7"/>
              </a:cxn>
            </a:cxnLst>
            <a:rect l="0" t="0" r="r" b="b"/>
            <a:pathLst>
              <a:path w="17" h="16">
                <a:moveTo>
                  <a:pt x="7" y="0"/>
                </a:moveTo>
                <a:lnTo>
                  <a:pt x="0" y="16"/>
                </a:lnTo>
                <a:lnTo>
                  <a:pt x="17" y="16"/>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86" name="Freeform 1151">
            <a:extLst>
              <a:ext uri="{FF2B5EF4-FFF2-40B4-BE49-F238E27FC236}">
                <a16:creationId xmlns:a16="http://schemas.microsoft.com/office/drawing/2014/main" id="{AF6B5849-858A-8D35-DD18-E76F0E5BF3D3}"/>
              </a:ext>
            </a:extLst>
          </p:cNvPr>
          <p:cNvSpPr>
            <a:spLocks/>
          </p:cNvSpPr>
          <p:nvPr/>
        </p:nvSpPr>
        <p:spPr bwMode="auto">
          <a:xfrm>
            <a:off x="6373056" y="1955433"/>
            <a:ext cx="64008" cy="64008"/>
          </a:xfrm>
          <a:custGeom>
            <a:avLst/>
            <a:gdLst>
              <a:gd name="T0" fmla="*/ 11 w 21"/>
              <a:gd name="T1" fmla="*/ 0 h 16"/>
              <a:gd name="T2" fmla="*/ 0 w 21"/>
              <a:gd name="T3" fmla="*/ 16 h 16"/>
              <a:gd name="T4" fmla="*/ 21 w 21"/>
              <a:gd name="T5" fmla="*/ 16 h 16"/>
              <a:gd name="T6" fmla="*/ 11 w 21"/>
              <a:gd name="T7" fmla="*/ 0 h 16"/>
            </a:gdLst>
            <a:ahLst/>
            <a:cxnLst>
              <a:cxn ang="0">
                <a:pos x="T0" y="T1"/>
              </a:cxn>
              <a:cxn ang="0">
                <a:pos x="T2" y="T3"/>
              </a:cxn>
              <a:cxn ang="0">
                <a:pos x="T4" y="T5"/>
              </a:cxn>
              <a:cxn ang="0">
                <a:pos x="T6" y="T7"/>
              </a:cxn>
            </a:cxnLst>
            <a:rect l="0" t="0" r="r" b="b"/>
            <a:pathLst>
              <a:path w="21" h="16">
                <a:moveTo>
                  <a:pt x="11" y="0"/>
                </a:moveTo>
                <a:lnTo>
                  <a:pt x="0" y="16"/>
                </a:lnTo>
                <a:lnTo>
                  <a:pt x="21" y="16"/>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87" name="Freeform 1152">
            <a:extLst>
              <a:ext uri="{FF2B5EF4-FFF2-40B4-BE49-F238E27FC236}">
                <a16:creationId xmlns:a16="http://schemas.microsoft.com/office/drawing/2014/main" id="{5E43D49C-5259-C3A4-2F72-A58EBA210148}"/>
              </a:ext>
            </a:extLst>
          </p:cNvPr>
          <p:cNvSpPr>
            <a:spLocks/>
          </p:cNvSpPr>
          <p:nvPr/>
        </p:nvSpPr>
        <p:spPr bwMode="auto">
          <a:xfrm>
            <a:off x="6385573" y="1955433"/>
            <a:ext cx="64008" cy="64008"/>
          </a:xfrm>
          <a:custGeom>
            <a:avLst/>
            <a:gdLst>
              <a:gd name="T0" fmla="*/ 7 w 17"/>
              <a:gd name="T1" fmla="*/ 0 h 16"/>
              <a:gd name="T2" fmla="*/ 0 w 17"/>
              <a:gd name="T3" fmla="*/ 16 h 16"/>
              <a:gd name="T4" fmla="*/ 17 w 17"/>
              <a:gd name="T5" fmla="*/ 16 h 16"/>
              <a:gd name="T6" fmla="*/ 7 w 17"/>
              <a:gd name="T7" fmla="*/ 0 h 16"/>
            </a:gdLst>
            <a:ahLst/>
            <a:cxnLst>
              <a:cxn ang="0">
                <a:pos x="T0" y="T1"/>
              </a:cxn>
              <a:cxn ang="0">
                <a:pos x="T2" y="T3"/>
              </a:cxn>
              <a:cxn ang="0">
                <a:pos x="T4" y="T5"/>
              </a:cxn>
              <a:cxn ang="0">
                <a:pos x="T6" y="T7"/>
              </a:cxn>
            </a:cxnLst>
            <a:rect l="0" t="0" r="r" b="b"/>
            <a:pathLst>
              <a:path w="17" h="16">
                <a:moveTo>
                  <a:pt x="7" y="0"/>
                </a:moveTo>
                <a:lnTo>
                  <a:pt x="0" y="16"/>
                </a:lnTo>
                <a:lnTo>
                  <a:pt x="17" y="16"/>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88" name="Freeform 1153">
            <a:extLst>
              <a:ext uri="{FF2B5EF4-FFF2-40B4-BE49-F238E27FC236}">
                <a16:creationId xmlns:a16="http://schemas.microsoft.com/office/drawing/2014/main" id="{7E39205A-74BB-8337-B904-AB5CF76A2950}"/>
              </a:ext>
            </a:extLst>
          </p:cNvPr>
          <p:cNvSpPr>
            <a:spLocks/>
          </p:cNvSpPr>
          <p:nvPr/>
        </p:nvSpPr>
        <p:spPr bwMode="auto">
          <a:xfrm>
            <a:off x="6385573" y="1955433"/>
            <a:ext cx="64008" cy="64008"/>
          </a:xfrm>
          <a:custGeom>
            <a:avLst/>
            <a:gdLst>
              <a:gd name="T0" fmla="*/ 10 w 17"/>
              <a:gd name="T1" fmla="*/ 0 h 16"/>
              <a:gd name="T2" fmla="*/ 0 w 17"/>
              <a:gd name="T3" fmla="*/ 16 h 16"/>
              <a:gd name="T4" fmla="*/ 17 w 17"/>
              <a:gd name="T5" fmla="*/ 16 h 16"/>
              <a:gd name="T6" fmla="*/ 10 w 17"/>
              <a:gd name="T7" fmla="*/ 0 h 16"/>
            </a:gdLst>
            <a:ahLst/>
            <a:cxnLst>
              <a:cxn ang="0">
                <a:pos x="T0" y="T1"/>
              </a:cxn>
              <a:cxn ang="0">
                <a:pos x="T2" y="T3"/>
              </a:cxn>
              <a:cxn ang="0">
                <a:pos x="T4" y="T5"/>
              </a:cxn>
              <a:cxn ang="0">
                <a:pos x="T6" y="T7"/>
              </a:cxn>
            </a:cxnLst>
            <a:rect l="0" t="0" r="r" b="b"/>
            <a:pathLst>
              <a:path w="17" h="16">
                <a:moveTo>
                  <a:pt x="10" y="0"/>
                </a:moveTo>
                <a:lnTo>
                  <a:pt x="0" y="16"/>
                </a:lnTo>
                <a:lnTo>
                  <a:pt x="17"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89" name="Freeform 1154">
            <a:extLst>
              <a:ext uri="{FF2B5EF4-FFF2-40B4-BE49-F238E27FC236}">
                <a16:creationId xmlns:a16="http://schemas.microsoft.com/office/drawing/2014/main" id="{4250B6AD-A4CD-4BE1-82DA-DFAA13103226}"/>
              </a:ext>
            </a:extLst>
          </p:cNvPr>
          <p:cNvSpPr>
            <a:spLocks/>
          </p:cNvSpPr>
          <p:nvPr/>
        </p:nvSpPr>
        <p:spPr bwMode="auto">
          <a:xfrm>
            <a:off x="6385573" y="1955433"/>
            <a:ext cx="64008" cy="64008"/>
          </a:xfrm>
          <a:custGeom>
            <a:avLst/>
            <a:gdLst>
              <a:gd name="T0" fmla="*/ 10 w 17"/>
              <a:gd name="T1" fmla="*/ 0 h 16"/>
              <a:gd name="T2" fmla="*/ 0 w 17"/>
              <a:gd name="T3" fmla="*/ 16 h 16"/>
              <a:gd name="T4" fmla="*/ 17 w 17"/>
              <a:gd name="T5" fmla="*/ 16 h 16"/>
              <a:gd name="T6" fmla="*/ 10 w 17"/>
              <a:gd name="T7" fmla="*/ 0 h 16"/>
            </a:gdLst>
            <a:ahLst/>
            <a:cxnLst>
              <a:cxn ang="0">
                <a:pos x="T0" y="T1"/>
              </a:cxn>
              <a:cxn ang="0">
                <a:pos x="T2" y="T3"/>
              </a:cxn>
              <a:cxn ang="0">
                <a:pos x="T4" y="T5"/>
              </a:cxn>
              <a:cxn ang="0">
                <a:pos x="T6" y="T7"/>
              </a:cxn>
            </a:cxnLst>
            <a:rect l="0" t="0" r="r" b="b"/>
            <a:pathLst>
              <a:path w="17" h="16">
                <a:moveTo>
                  <a:pt x="10" y="0"/>
                </a:moveTo>
                <a:lnTo>
                  <a:pt x="0" y="16"/>
                </a:lnTo>
                <a:lnTo>
                  <a:pt x="17"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90" name="Freeform 1155">
            <a:extLst>
              <a:ext uri="{FF2B5EF4-FFF2-40B4-BE49-F238E27FC236}">
                <a16:creationId xmlns:a16="http://schemas.microsoft.com/office/drawing/2014/main" id="{9057C726-6287-3399-42BC-241DB8DF10BB}"/>
              </a:ext>
            </a:extLst>
          </p:cNvPr>
          <p:cNvSpPr>
            <a:spLocks/>
          </p:cNvSpPr>
          <p:nvPr/>
        </p:nvSpPr>
        <p:spPr bwMode="auto">
          <a:xfrm>
            <a:off x="6385572" y="1955433"/>
            <a:ext cx="64008" cy="64008"/>
          </a:xfrm>
          <a:custGeom>
            <a:avLst/>
            <a:gdLst>
              <a:gd name="T0" fmla="*/ 10 w 20"/>
              <a:gd name="T1" fmla="*/ 0 h 16"/>
              <a:gd name="T2" fmla="*/ 0 w 20"/>
              <a:gd name="T3" fmla="*/ 16 h 16"/>
              <a:gd name="T4" fmla="*/ 20 w 20"/>
              <a:gd name="T5" fmla="*/ 16 h 16"/>
              <a:gd name="T6" fmla="*/ 10 w 20"/>
              <a:gd name="T7" fmla="*/ 0 h 16"/>
            </a:gdLst>
            <a:ahLst/>
            <a:cxnLst>
              <a:cxn ang="0">
                <a:pos x="T0" y="T1"/>
              </a:cxn>
              <a:cxn ang="0">
                <a:pos x="T2" y="T3"/>
              </a:cxn>
              <a:cxn ang="0">
                <a:pos x="T4" y="T5"/>
              </a:cxn>
              <a:cxn ang="0">
                <a:pos x="T6" y="T7"/>
              </a:cxn>
            </a:cxnLst>
            <a:rect l="0" t="0" r="r" b="b"/>
            <a:pathLst>
              <a:path w="20" h="16">
                <a:moveTo>
                  <a:pt x="10" y="0"/>
                </a:moveTo>
                <a:lnTo>
                  <a:pt x="0" y="16"/>
                </a:lnTo>
                <a:lnTo>
                  <a:pt x="20"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91" name="Freeform 1156">
            <a:extLst>
              <a:ext uri="{FF2B5EF4-FFF2-40B4-BE49-F238E27FC236}">
                <a16:creationId xmlns:a16="http://schemas.microsoft.com/office/drawing/2014/main" id="{301885FB-2B34-4D95-684C-8730BAB18905}"/>
              </a:ext>
            </a:extLst>
          </p:cNvPr>
          <p:cNvSpPr>
            <a:spLocks/>
          </p:cNvSpPr>
          <p:nvPr/>
        </p:nvSpPr>
        <p:spPr bwMode="auto">
          <a:xfrm>
            <a:off x="6385572" y="1955433"/>
            <a:ext cx="64008" cy="64008"/>
          </a:xfrm>
          <a:custGeom>
            <a:avLst/>
            <a:gdLst>
              <a:gd name="T0" fmla="*/ 10 w 20"/>
              <a:gd name="T1" fmla="*/ 0 h 16"/>
              <a:gd name="T2" fmla="*/ 0 w 20"/>
              <a:gd name="T3" fmla="*/ 16 h 16"/>
              <a:gd name="T4" fmla="*/ 20 w 20"/>
              <a:gd name="T5" fmla="*/ 16 h 16"/>
              <a:gd name="T6" fmla="*/ 10 w 20"/>
              <a:gd name="T7" fmla="*/ 0 h 16"/>
            </a:gdLst>
            <a:ahLst/>
            <a:cxnLst>
              <a:cxn ang="0">
                <a:pos x="T0" y="T1"/>
              </a:cxn>
              <a:cxn ang="0">
                <a:pos x="T2" y="T3"/>
              </a:cxn>
              <a:cxn ang="0">
                <a:pos x="T4" y="T5"/>
              </a:cxn>
              <a:cxn ang="0">
                <a:pos x="T6" y="T7"/>
              </a:cxn>
            </a:cxnLst>
            <a:rect l="0" t="0" r="r" b="b"/>
            <a:pathLst>
              <a:path w="20" h="16">
                <a:moveTo>
                  <a:pt x="10" y="0"/>
                </a:moveTo>
                <a:lnTo>
                  <a:pt x="0" y="16"/>
                </a:lnTo>
                <a:lnTo>
                  <a:pt x="20"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92" name="Freeform 1157">
            <a:extLst>
              <a:ext uri="{FF2B5EF4-FFF2-40B4-BE49-F238E27FC236}">
                <a16:creationId xmlns:a16="http://schemas.microsoft.com/office/drawing/2014/main" id="{2A0CFCAD-E77F-105E-FCAE-F1C1B88AB3C3}"/>
              </a:ext>
            </a:extLst>
          </p:cNvPr>
          <p:cNvSpPr>
            <a:spLocks/>
          </p:cNvSpPr>
          <p:nvPr/>
        </p:nvSpPr>
        <p:spPr bwMode="auto">
          <a:xfrm>
            <a:off x="6394962" y="1955433"/>
            <a:ext cx="64008" cy="64008"/>
          </a:xfrm>
          <a:custGeom>
            <a:avLst/>
            <a:gdLst>
              <a:gd name="T0" fmla="*/ 7 w 17"/>
              <a:gd name="T1" fmla="*/ 0 h 16"/>
              <a:gd name="T2" fmla="*/ 0 w 17"/>
              <a:gd name="T3" fmla="*/ 16 h 16"/>
              <a:gd name="T4" fmla="*/ 17 w 17"/>
              <a:gd name="T5" fmla="*/ 16 h 16"/>
              <a:gd name="T6" fmla="*/ 7 w 17"/>
              <a:gd name="T7" fmla="*/ 0 h 16"/>
            </a:gdLst>
            <a:ahLst/>
            <a:cxnLst>
              <a:cxn ang="0">
                <a:pos x="T0" y="T1"/>
              </a:cxn>
              <a:cxn ang="0">
                <a:pos x="T2" y="T3"/>
              </a:cxn>
              <a:cxn ang="0">
                <a:pos x="T4" y="T5"/>
              </a:cxn>
              <a:cxn ang="0">
                <a:pos x="T6" y="T7"/>
              </a:cxn>
            </a:cxnLst>
            <a:rect l="0" t="0" r="r" b="b"/>
            <a:pathLst>
              <a:path w="17" h="16">
                <a:moveTo>
                  <a:pt x="7" y="0"/>
                </a:moveTo>
                <a:lnTo>
                  <a:pt x="0" y="16"/>
                </a:lnTo>
                <a:lnTo>
                  <a:pt x="17" y="16"/>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93" name="Freeform 1158">
            <a:extLst>
              <a:ext uri="{FF2B5EF4-FFF2-40B4-BE49-F238E27FC236}">
                <a16:creationId xmlns:a16="http://schemas.microsoft.com/office/drawing/2014/main" id="{50E9B845-F53F-C30E-8ADC-59794B350553}"/>
              </a:ext>
            </a:extLst>
          </p:cNvPr>
          <p:cNvSpPr>
            <a:spLocks/>
          </p:cNvSpPr>
          <p:nvPr/>
        </p:nvSpPr>
        <p:spPr bwMode="auto">
          <a:xfrm>
            <a:off x="6394962" y="1955433"/>
            <a:ext cx="64008" cy="64008"/>
          </a:xfrm>
          <a:custGeom>
            <a:avLst/>
            <a:gdLst>
              <a:gd name="T0" fmla="*/ 7 w 17"/>
              <a:gd name="T1" fmla="*/ 0 h 16"/>
              <a:gd name="T2" fmla="*/ 0 w 17"/>
              <a:gd name="T3" fmla="*/ 16 h 16"/>
              <a:gd name="T4" fmla="*/ 17 w 17"/>
              <a:gd name="T5" fmla="*/ 16 h 16"/>
              <a:gd name="T6" fmla="*/ 7 w 17"/>
              <a:gd name="T7" fmla="*/ 0 h 16"/>
            </a:gdLst>
            <a:ahLst/>
            <a:cxnLst>
              <a:cxn ang="0">
                <a:pos x="T0" y="T1"/>
              </a:cxn>
              <a:cxn ang="0">
                <a:pos x="T2" y="T3"/>
              </a:cxn>
              <a:cxn ang="0">
                <a:pos x="T4" y="T5"/>
              </a:cxn>
              <a:cxn ang="0">
                <a:pos x="T6" y="T7"/>
              </a:cxn>
            </a:cxnLst>
            <a:rect l="0" t="0" r="r" b="b"/>
            <a:pathLst>
              <a:path w="17" h="16">
                <a:moveTo>
                  <a:pt x="7" y="0"/>
                </a:moveTo>
                <a:lnTo>
                  <a:pt x="0" y="16"/>
                </a:lnTo>
                <a:lnTo>
                  <a:pt x="17" y="16"/>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94" name="Freeform 1159">
            <a:extLst>
              <a:ext uri="{FF2B5EF4-FFF2-40B4-BE49-F238E27FC236}">
                <a16:creationId xmlns:a16="http://schemas.microsoft.com/office/drawing/2014/main" id="{FF3FFD39-2A7C-6EF9-A485-F8E2A9EA9FEB}"/>
              </a:ext>
            </a:extLst>
          </p:cNvPr>
          <p:cNvSpPr>
            <a:spLocks/>
          </p:cNvSpPr>
          <p:nvPr/>
        </p:nvSpPr>
        <p:spPr bwMode="auto">
          <a:xfrm>
            <a:off x="6394962" y="1955433"/>
            <a:ext cx="64008" cy="64008"/>
          </a:xfrm>
          <a:custGeom>
            <a:avLst/>
            <a:gdLst>
              <a:gd name="T0" fmla="*/ 10 w 17"/>
              <a:gd name="T1" fmla="*/ 0 h 16"/>
              <a:gd name="T2" fmla="*/ 0 w 17"/>
              <a:gd name="T3" fmla="*/ 16 h 16"/>
              <a:gd name="T4" fmla="*/ 17 w 17"/>
              <a:gd name="T5" fmla="*/ 16 h 16"/>
              <a:gd name="T6" fmla="*/ 10 w 17"/>
              <a:gd name="T7" fmla="*/ 0 h 16"/>
            </a:gdLst>
            <a:ahLst/>
            <a:cxnLst>
              <a:cxn ang="0">
                <a:pos x="T0" y="T1"/>
              </a:cxn>
              <a:cxn ang="0">
                <a:pos x="T2" y="T3"/>
              </a:cxn>
              <a:cxn ang="0">
                <a:pos x="T4" y="T5"/>
              </a:cxn>
              <a:cxn ang="0">
                <a:pos x="T6" y="T7"/>
              </a:cxn>
            </a:cxnLst>
            <a:rect l="0" t="0" r="r" b="b"/>
            <a:pathLst>
              <a:path w="17" h="16">
                <a:moveTo>
                  <a:pt x="10" y="0"/>
                </a:moveTo>
                <a:lnTo>
                  <a:pt x="0" y="16"/>
                </a:lnTo>
                <a:lnTo>
                  <a:pt x="17"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95" name="Freeform 1160">
            <a:extLst>
              <a:ext uri="{FF2B5EF4-FFF2-40B4-BE49-F238E27FC236}">
                <a16:creationId xmlns:a16="http://schemas.microsoft.com/office/drawing/2014/main" id="{B399FEDE-B52A-03FD-A583-B261126F1C55}"/>
              </a:ext>
            </a:extLst>
          </p:cNvPr>
          <p:cNvSpPr>
            <a:spLocks/>
          </p:cNvSpPr>
          <p:nvPr/>
        </p:nvSpPr>
        <p:spPr bwMode="auto">
          <a:xfrm>
            <a:off x="6407479" y="1955433"/>
            <a:ext cx="64008" cy="64008"/>
          </a:xfrm>
          <a:custGeom>
            <a:avLst/>
            <a:gdLst>
              <a:gd name="T0" fmla="*/ 6 w 17"/>
              <a:gd name="T1" fmla="*/ 0 h 16"/>
              <a:gd name="T2" fmla="*/ 0 w 17"/>
              <a:gd name="T3" fmla="*/ 16 h 16"/>
              <a:gd name="T4" fmla="*/ 17 w 17"/>
              <a:gd name="T5" fmla="*/ 16 h 16"/>
              <a:gd name="T6" fmla="*/ 6 w 17"/>
              <a:gd name="T7" fmla="*/ 0 h 16"/>
            </a:gdLst>
            <a:ahLst/>
            <a:cxnLst>
              <a:cxn ang="0">
                <a:pos x="T0" y="T1"/>
              </a:cxn>
              <a:cxn ang="0">
                <a:pos x="T2" y="T3"/>
              </a:cxn>
              <a:cxn ang="0">
                <a:pos x="T4" y="T5"/>
              </a:cxn>
              <a:cxn ang="0">
                <a:pos x="T6" y="T7"/>
              </a:cxn>
            </a:cxnLst>
            <a:rect l="0" t="0" r="r" b="b"/>
            <a:pathLst>
              <a:path w="17" h="16">
                <a:moveTo>
                  <a:pt x="6" y="0"/>
                </a:moveTo>
                <a:lnTo>
                  <a:pt x="0" y="16"/>
                </a:lnTo>
                <a:lnTo>
                  <a:pt x="17" y="16"/>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96" name="Freeform 1161">
            <a:extLst>
              <a:ext uri="{FF2B5EF4-FFF2-40B4-BE49-F238E27FC236}">
                <a16:creationId xmlns:a16="http://schemas.microsoft.com/office/drawing/2014/main" id="{CCD7E900-CE8F-55F9-EB8B-A8A11454B37B}"/>
              </a:ext>
            </a:extLst>
          </p:cNvPr>
          <p:cNvSpPr>
            <a:spLocks/>
          </p:cNvSpPr>
          <p:nvPr/>
        </p:nvSpPr>
        <p:spPr bwMode="auto">
          <a:xfrm>
            <a:off x="6407478" y="1955433"/>
            <a:ext cx="64008" cy="64008"/>
          </a:xfrm>
          <a:custGeom>
            <a:avLst/>
            <a:gdLst>
              <a:gd name="T0" fmla="*/ 10 w 20"/>
              <a:gd name="T1" fmla="*/ 0 h 16"/>
              <a:gd name="T2" fmla="*/ 0 w 20"/>
              <a:gd name="T3" fmla="*/ 16 h 16"/>
              <a:gd name="T4" fmla="*/ 20 w 20"/>
              <a:gd name="T5" fmla="*/ 16 h 16"/>
              <a:gd name="T6" fmla="*/ 10 w 20"/>
              <a:gd name="T7" fmla="*/ 0 h 16"/>
            </a:gdLst>
            <a:ahLst/>
            <a:cxnLst>
              <a:cxn ang="0">
                <a:pos x="T0" y="T1"/>
              </a:cxn>
              <a:cxn ang="0">
                <a:pos x="T2" y="T3"/>
              </a:cxn>
              <a:cxn ang="0">
                <a:pos x="T4" y="T5"/>
              </a:cxn>
              <a:cxn ang="0">
                <a:pos x="T6" y="T7"/>
              </a:cxn>
            </a:cxnLst>
            <a:rect l="0" t="0" r="r" b="b"/>
            <a:pathLst>
              <a:path w="20" h="16">
                <a:moveTo>
                  <a:pt x="10" y="0"/>
                </a:moveTo>
                <a:lnTo>
                  <a:pt x="0" y="16"/>
                </a:lnTo>
                <a:lnTo>
                  <a:pt x="20"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97" name="Freeform 1162">
            <a:extLst>
              <a:ext uri="{FF2B5EF4-FFF2-40B4-BE49-F238E27FC236}">
                <a16:creationId xmlns:a16="http://schemas.microsoft.com/office/drawing/2014/main" id="{9F6F48B1-CC97-3058-BA9C-C1430ABCEF30}"/>
              </a:ext>
            </a:extLst>
          </p:cNvPr>
          <p:cNvSpPr>
            <a:spLocks/>
          </p:cNvSpPr>
          <p:nvPr/>
        </p:nvSpPr>
        <p:spPr bwMode="auto">
          <a:xfrm>
            <a:off x="6407478" y="1955433"/>
            <a:ext cx="64008" cy="64008"/>
          </a:xfrm>
          <a:custGeom>
            <a:avLst/>
            <a:gdLst>
              <a:gd name="T0" fmla="*/ 10 w 20"/>
              <a:gd name="T1" fmla="*/ 0 h 16"/>
              <a:gd name="T2" fmla="*/ 0 w 20"/>
              <a:gd name="T3" fmla="*/ 16 h 16"/>
              <a:gd name="T4" fmla="*/ 20 w 20"/>
              <a:gd name="T5" fmla="*/ 16 h 16"/>
              <a:gd name="T6" fmla="*/ 10 w 20"/>
              <a:gd name="T7" fmla="*/ 0 h 16"/>
            </a:gdLst>
            <a:ahLst/>
            <a:cxnLst>
              <a:cxn ang="0">
                <a:pos x="T0" y="T1"/>
              </a:cxn>
              <a:cxn ang="0">
                <a:pos x="T2" y="T3"/>
              </a:cxn>
              <a:cxn ang="0">
                <a:pos x="T4" y="T5"/>
              </a:cxn>
              <a:cxn ang="0">
                <a:pos x="T6" y="T7"/>
              </a:cxn>
            </a:cxnLst>
            <a:rect l="0" t="0" r="r" b="b"/>
            <a:pathLst>
              <a:path w="20" h="16">
                <a:moveTo>
                  <a:pt x="10" y="0"/>
                </a:moveTo>
                <a:lnTo>
                  <a:pt x="0" y="16"/>
                </a:lnTo>
                <a:lnTo>
                  <a:pt x="20"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98" name="Freeform 1163">
            <a:extLst>
              <a:ext uri="{FF2B5EF4-FFF2-40B4-BE49-F238E27FC236}">
                <a16:creationId xmlns:a16="http://schemas.microsoft.com/office/drawing/2014/main" id="{CAE7A565-2B85-BE25-8B8A-4C41FD1B9246}"/>
              </a:ext>
            </a:extLst>
          </p:cNvPr>
          <p:cNvSpPr>
            <a:spLocks/>
          </p:cNvSpPr>
          <p:nvPr/>
        </p:nvSpPr>
        <p:spPr bwMode="auto">
          <a:xfrm>
            <a:off x="6407478" y="1955433"/>
            <a:ext cx="64008" cy="64008"/>
          </a:xfrm>
          <a:custGeom>
            <a:avLst/>
            <a:gdLst>
              <a:gd name="T0" fmla="*/ 10 w 20"/>
              <a:gd name="T1" fmla="*/ 0 h 16"/>
              <a:gd name="T2" fmla="*/ 0 w 20"/>
              <a:gd name="T3" fmla="*/ 16 h 16"/>
              <a:gd name="T4" fmla="*/ 20 w 20"/>
              <a:gd name="T5" fmla="*/ 16 h 16"/>
              <a:gd name="T6" fmla="*/ 10 w 20"/>
              <a:gd name="T7" fmla="*/ 0 h 16"/>
            </a:gdLst>
            <a:ahLst/>
            <a:cxnLst>
              <a:cxn ang="0">
                <a:pos x="T0" y="T1"/>
              </a:cxn>
              <a:cxn ang="0">
                <a:pos x="T2" y="T3"/>
              </a:cxn>
              <a:cxn ang="0">
                <a:pos x="T4" y="T5"/>
              </a:cxn>
              <a:cxn ang="0">
                <a:pos x="T6" y="T7"/>
              </a:cxn>
            </a:cxnLst>
            <a:rect l="0" t="0" r="r" b="b"/>
            <a:pathLst>
              <a:path w="20" h="16">
                <a:moveTo>
                  <a:pt x="10" y="0"/>
                </a:moveTo>
                <a:lnTo>
                  <a:pt x="0" y="16"/>
                </a:lnTo>
                <a:lnTo>
                  <a:pt x="20"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299" name="Freeform 1164">
            <a:extLst>
              <a:ext uri="{FF2B5EF4-FFF2-40B4-BE49-F238E27FC236}">
                <a16:creationId xmlns:a16="http://schemas.microsoft.com/office/drawing/2014/main" id="{8D8CC66E-147D-F201-F005-5E3602A73865}"/>
              </a:ext>
            </a:extLst>
          </p:cNvPr>
          <p:cNvSpPr>
            <a:spLocks/>
          </p:cNvSpPr>
          <p:nvPr/>
        </p:nvSpPr>
        <p:spPr bwMode="auto">
          <a:xfrm>
            <a:off x="6407478" y="1955433"/>
            <a:ext cx="64008" cy="64008"/>
          </a:xfrm>
          <a:custGeom>
            <a:avLst/>
            <a:gdLst>
              <a:gd name="T0" fmla="*/ 10 w 20"/>
              <a:gd name="T1" fmla="*/ 0 h 16"/>
              <a:gd name="T2" fmla="*/ 0 w 20"/>
              <a:gd name="T3" fmla="*/ 16 h 16"/>
              <a:gd name="T4" fmla="*/ 20 w 20"/>
              <a:gd name="T5" fmla="*/ 16 h 16"/>
              <a:gd name="T6" fmla="*/ 10 w 20"/>
              <a:gd name="T7" fmla="*/ 0 h 16"/>
            </a:gdLst>
            <a:ahLst/>
            <a:cxnLst>
              <a:cxn ang="0">
                <a:pos x="T0" y="T1"/>
              </a:cxn>
              <a:cxn ang="0">
                <a:pos x="T2" y="T3"/>
              </a:cxn>
              <a:cxn ang="0">
                <a:pos x="T4" y="T5"/>
              </a:cxn>
              <a:cxn ang="0">
                <a:pos x="T6" y="T7"/>
              </a:cxn>
            </a:cxnLst>
            <a:rect l="0" t="0" r="r" b="b"/>
            <a:pathLst>
              <a:path w="20" h="16">
                <a:moveTo>
                  <a:pt x="10" y="0"/>
                </a:moveTo>
                <a:lnTo>
                  <a:pt x="0" y="16"/>
                </a:lnTo>
                <a:lnTo>
                  <a:pt x="20"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00" name="Freeform 1165">
            <a:extLst>
              <a:ext uri="{FF2B5EF4-FFF2-40B4-BE49-F238E27FC236}">
                <a16:creationId xmlns:a16="http://schemas.microsoft.com/office/drawing/2014/main" id="{E30DFF16-D736-0AF6-C102-5A888D93C1CC}"/>
              </a:ext>
            </a:extLst>
          </p:cNvPr>
          <p:cNvSpPr>
            <a:spLocks/>
          </p:cNvSpPr>
          <p:nvPr/>
        </p:nvSpPr>
        <p:spPr bwMode="auto">
          <a:xfrm>
            <a:off x="6416867" y="1955433"/>
            <a:ext cx="64008" cy="64008"/>
          </a:xfrm>
          <a:custGeom>
            <a:avLst/>
            <a:gdLst>
              <a:gd name="T0" fmla="*/ 7 w 17"/>
              <a:gd name="T1" fmla="*/ 0 h 16"/>
              <a:gd name="T2" fmla="*/ 0 w 17"/>
              <a:gd name="T3" fmla="*/ 16 h 16"/>
              <a:gd name="T4" fmla="*/ 17 w 17"/>
              <a:gd name="T5" fmla="*/ 16 h 16"/>
              <a:gd name="T6" fmla="*/ 7 w 17"/>
              <a:gd name="T7" fmla="*/ 0 h 16"/>
            </a:gdLst>
            <a:ahLst/>
            <a:cxnLst>
              <a:cxn ang="0">
                <a:pos x="T0" y="T1"/>
              </a:cxn>
              <a:cxn ang="0">
                <a:pos x="T2" y="T3"/>
              </a:cxn>
              <a:cxn ang="0">
                <a:pos x="T4" y="T5"/>
              </a:cxn>
              <a:cxn ang="0">
                <a:pos x="T6" y="T7"/>
              </a:cxn>
            </a:cxnLst>
            <a:rect l="0" t="0" r="r" b="b"/>
            <a:pathLst>
              <a:path w="17" h="16">
                <a:moveTo>
                  <a:pt x="7" y="0"/>
                </a:moveTo>
                <a:lnTo>
                  <a:pt x="0" y="16"/>
                </a:lnTo>
                <a:lnTo>
                  <a:pt x="17" y="16"/>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01" name="Freeform 1166">
            <a:extLst>
              <a:ext uri="{FF2B5EF4-FFF2-40B4-BE49-F238E27FC236}">
                <a16:creationId xmlns:a16="http://schemas.microsoft.com/office/drawing/2014/main" id="{70D6A437-6248-80CA-B0B4-C9A3A209B0F5}"/>
              </a:ext>
            </a:extLst>
          </p:cNvPr>
          <p:cNvSpPr>
            <a:spLocks/>
          </p:cNvSpPr>
          <p:nvPr/>
        </p:nvSpPr>
        <p:spPr bwMode="auto">
          <a:xfrm>
            <a:off x="6426254" y="1955433"/>
            <a:ext cx="64008" cy="64008"/>
          </a:xfrm>
          <a:custGeom>
            <a:avLst/>
            <a:gdLst>
              <a:gd name="T0" fmla="*/ 11 w 17"/>
              <a:gd name="T1" fmla="*/ 0 h 16"/>
              <a:gd name="T2" fmla="*/ 0 w 17"/>
              <a:gd name="T3" fmla="*/ 16 h 16"/>
              <a:gd name="T4" fmla="*/ 17 w 17"/>
              <a:gd name="T5" fmla="*/ 16 h 16"/>
              <a:gd name="T6" fmla="*/ 11 w 17"/>
              <a:gd name="T7" fmla="*/ 0 h 16"/>
            </a:gdLst>
            <a:ahLst/>
            <a:cxnLst>
              <a:cxn ang="0">
                <a:pos x="T0" y="T1"/>
              </a:cxn>
              <a:cxn ang="0">
                <a:pos x="T2" y="T3"/>
              </a:cxn>
              <a:cxn ang="0">
                <a:pos x="T4" y="T5"/>
              </a:cxn>
              <a:cxn ang="0">
                <a:pos x="T6" y="T7"/>
              </a:cxn>
            </a:cxnLst>
            <a:rect l="0" t="0" r="r" b="b"/>
            <a:pathLst>
              <a:path w="17" h="16">
                <a:moveTo>
                  <a:pt x="11" y="0"/>
                </a:moveTo>
                <a:lnTo>
                  <a:pt x="0" y="16"/>
                </a:lnTo>
                <a:lnTo>
                  <a:pt x="17" y="16"/>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02" name="Freeform 1167">
            <a:extLst>
              <a:ext uri="{FF2B5EF4-FFF2-40B4-BE49-F238E27FC236}">
                <a16:creationId xmlns:a16="http://schemas.microsoft.com/office/drawing/2014/main" id="{F01C726F-C037-769C-5CB1-5DE31EE4589A}"/>
              </a:ext>
            </a:extLst>
          </p:cNvPr>
          <p:cNvSpPr>
            <a:spLocks/>
          </p:cNvSpPr>
          <p:nvPr/>
        </p:nvSpPr>
        <p:spPr bwMode="auto">
          <a:xfrm>
            <a:off x="6426254" y="1955433"/>
            <a:ext cx="64008" cy="64008"/>
          </a:xfrm>
          <a:custGeom>
            <a:avLst/>
            <a:gdLst>
              <a:gd name="T0" fmla="*/ 11 w 21"/>
              <a:gd name="T1" fmla="*/ 0 h 16"/>
              <a:gd name="T2" fmla="*/ 0 w 21"/>
              <a:gd name="T3" fmla="*/ 16 h 16"/>
              <a:gd name="T4" fmla="*/ 21 w 21"/>
              <a:gd name="T5" fmla="*/ 16 h 16"/>
              <a:gd name="T6" fmla="*/ 11 w 21"/>
              <a:gd name="T7" fmla="*/ 0 h 16"/>
            </a:gdLst>
            <a:ahLst/>
            <a:cxnLst>
              <a:cxn ang="0">
                <a:pos x="T0" y="T1"/>
              </a:cxn>
              <a:cxn ang="0">
                <a:pos x="T2" y="T3"/>
              </a:cxn>
              <a:cxn ang="0">
                <a:pos x="T4" y="T5"/>
              </a:cxn>
              <a:cxn ang="0">
                <a:pos x="T6" y="T7"/>
              </a:cxn>
            </a:cxnLst>
            <a:rect l="0" t="0" r="r" b="b"/>
            <a:pathLst>
              <a:path w="21" h="16">
                <a:moveTo>
                  <a:pt x="11" y="0"/>
                </a:moveTo>
                <a:lnTo>
                  <a:pt x="0" y="16"/>
                </a:lnTo>
                <a:lnTo>
                  <a:pt x="21" y="16"/>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03" name="Freeform 1168">
            <a:extLst>
              <a:ext uri="{FF2B5EF4-FFF2-40B4-BE49-F238E27FC236}">
                <a16:creationId xmlns:a16="http://schemas.microsoft.com/office/drawing/2014/main" id="{6C6E72F4-9EDD-E203-259A-11A43C990875}"/>
              </a:ext>
            </a:extLst>
          </p:cNvPr>
          <p:cNvSpPr>
            <a:spLocks/>
          </p:cNvSpPr>
          <p:nvPr/>
        </p:nvSpPr>
        <p:spPr bwMode="auto">
          <a:xfrm>
            <a:off x="6426254" y="1955433"/>
            <a:ext cx="64008" cy="64008"/>
          </a:xfrm>
          <a:custGeom>
            <a:avLst/>
            <a:gdLst>
              <a:gd name="T0" fmla="*/ 11 w 21"/>
              <a:gd name="T1" fmla="*/ 0 h 16"/>
              <a:gd name="T2" fmla="*/ 0 w 21"/>
              <a:gd name="T3" fmla="*/ 16 h 16"/>
              <a:gd name="T4" fmla="*/ 21 w 21"/>
              <a:gd name="T5" fmla="*/ 16 h 16"/>
              <a:gd name="T6" fmla="*/ 11 w 21"/>
              <a:gd name="T7" fmla="*/ 0 h 16"/>
            </a:gdLst>
            <a:ahLst/>
            <a:cxnLst>
              <a:cxn ang="0">
                <a:pos x="T0" y="T1"/>
              </a:cxn>
              <a:cxn ang="0">
                <a:pos x="T2" y="T3"/>
              </a:cxn>
              <a:cxn ang="0">
                <a:pos x="T4" y="T5"/>
              </a:cxn>
              <a:cxn ang="0">
                <a:pos x="T6" y="T7"/>
              </a:cxn>
            </a:cxnLst>
            <a:rect l="0" t="0" r="r" b="b"/>
            <a:pathLst>
              <a:path w="21" h="16">
                <a:moveTo>
                  <a:pt x="11" y="0"/>
                </a:moveTo>
                <a:lnTo>
                  <a:pt x="0" y="16"/>
                </a:lnTo>
                <a:lnTo>
                  <a:pt x="21" y="16"/>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04" name="Freeform 1169">
            <a:extLst>
              <a:ext uri="{FF2B5EF4-FFF2-40B4-BE49-F238E27FC236}">
                <a16:creationId xmlns:a16="http://schemas.microsoft.com/office/drawing/2014/main" id="{E48025F8-3D8C-454A-11D0-2A25CA5C429F}"/>
              </a:ext>
            </a:extLst>
          </p:cNvPr>
          <p:cNvSpPr>
            <a:spLocks/>
          </p:cNvSpPr>
          <p:nvPr/>
        </p:nvSpPr>
        <p:spPr bwMode="auto">
          <a:xfrm>
            <a:off x="6426254" y="1955433"/>
            <a:ext cx="64008" cy="64008"/>
          </a:xfrm>
          <a:custGeom>
            <a:avLst/>
            <a:gdLst>
              <a:gd name="T0" fmla="*/ 11 w 21"/>
              <a:gd name="T1" fmla="*/ 0 h 16"/>
              <a:gd name="T2" fmla="*/ 0 w 21"/>
              <a:gd name="T3" fmla="*/ 16 h 16"/>
              <a:gd name="T4" fmla="*/ 21 w 21"/>
              <a:gd name="T5" fmla="*/ 16 h 16"/>
              <a:gd name="T6" fmla="*/ 11 w 21"/>
              <a:gd name="T7" fmla="*/ 0 h 16"/>
            </a:gdLst>
            <a:ahLst/>
            <a:cxnLst>
              <a:cxn ang="0">
                <a:pos x="T0" y="T1"/>
              </a:cxn>
              <a:cxn ang="0">
                <a:pos x="T2" y="T3"/>
              </a:cxn>
              <a:cxn ang="0">
                <a:pos x="T4" y="T5"/>
              </a:cxn>
              <a:cxn ang="0">
                <a:pos x="T6" y="T7"/>
              </a:cxn>
            </a:cxnLst>
            <a:rect l="0" t="0" r="r" b="b"/>
            <a:pathLst>
              <a:path w="21" h="16">
                <a:moveTo>
                  <a:pt x="11" y="0"/>
                </a:moveTo>
                <a:lnTo>
                  <a:pt x="0" y="16"/>
                </a:lnTo>
                <a:lnTo>
                  <a:pt x="21" y="16"/>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05" name="Freeform 1170">
            <a:extLst>
              <a:ext uri="{FF2B5EF4-FFF2-40B4-BE49-F238E27FC236}">
                <a16:creationId xmlns:a16="http://schemas.microsoft.com/office/drawing/2014/main" id="{2BFAEBE1-2DC6-11B4-5B50-8DCB582C5A47}"/>
              </a:ext>
            </a:extLst>
          </p:cNvPr>
          <p:cNvSpPr>
            <a:spLocks/>
          </p:cNvSpPr>
          <p:nvPr/>
        </p:nvSpPr>
        <p:spPr bwMode="auto">
          <a:xfrm>
            <a:off x="6426254" y="1955433"/>
            <a:ext cx="64008" cy="64008"/>
          </a:xfrm>
          <a:custGeom>
            <a:avLst/>
            <a:gdLst>
              <a:gd name="T0" fmla="*/ 11 w 21"/>
              <a:gd name="T1" fmla="*/ 0 h 16"/>
              <a:gd name="T2" fmla="*/ 0 w 21"/>
              <a:gd name="T3" fmla="*/ 16 h 16"/>
              <a:gd name="T4" fmla="*/ 21 w 21"/>
              <a:gd name="T5" fmla="*/ 16 h 16"/>
              <a:gd name="T6" fmla="*/ 11 w 21"/>
              <a:gd name="T7" fmla="*/ 0 h 16"/>
            </a:gdLst>
            <a:ahLst/>
            <a:cxnLst>
              <a:cxn ang="0">
                <a:pos x="T0" y="T1"/>
              </a:cxn>
              <a:cxn ang="0">
                <a:pos x="T2" y="T3"/>
              </a:cxn>
              <a:cxn ang="0">
                <a:pos x="T4" y="T5"/>
              </a:cxn>
              <a:cxn ang="0">
                <a:pos x="T6" y="T7"/>
              </a:cxn>
            </a:cxnLst>
            <a:rect l="0" t="0" r="r" b="b"/>
            <a:pathLst>
              <a:path w="21" h="16">
                <a:moveTo>
                  <a:pt x="11" y="0"/>
                </a:moveTo>
                <a:lnTo>
                  <a:pt x="0" y="16"/>
                </a:lnTo>
                <a:lnTo>
                  <a:pt x="21" y="16"/>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06" name="Freeform 1171">
            <a:extLst>
              <a:ext uri="{FF2B5EF4-FFF2-40B4-BE49-F238E27FC236}">
                <a16:creationId xmlns:a16="http://schemas.microsoft.com/office/drawing/2014/main" id="{70FA2E24-E63B-66AF-4DD2-0A2C140B4A18}"/>
              </a:ext>
            </a:extLst>
          </p:cNvPr>
          <p:cNvSpPr>
            <a:spLocks/>
          </p:cNvSpPr>
          <p:nvPr/>
        </p:nvSpPr>
        <p:spPr bwMode="auto">
          <a:xfrm>
            <a:off x="6438770" y="1955434"/>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07" name="Freeform 1172">
            <a:extLst>
              <a:ext uri="{FF2B5EF4-FFF2-40B4-BE49-F238E27FC236}">
                <a16:creationId xmlns:a16="http://schemas.microsoft.com/office/drawing/2014/main" id="{34F8F6CD-0DEE-9AE3-FF2E-DF18ED70EEFE}"/>
              </a:ext>
            </a:extLst>
          </p:cNvPr>
          <p:cNvSpPr>
            <a:spLocks/>
          </p:cNvSpPr>
          <p:nvPr/>
        </p:nvSpPr>
        <p:spPr bwMode="auto">
          <a:xfrm>
            <a:off x="6448160" y="1955434"/>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08" name="Freeform 1173">
            <a:extLst>
              <a:ext uri="{FF2B5EF4-FFF2-40B4-BE49-F238E27FC236}">
                <a16:creationId xmlns:a16="http://schemas.microsoft.com/office/drawing/2014/main" id="{587EB89F-2106-5076-6533-F3964EB5EDB3}"/>
              </a:ext>
            </a:extLst>
          </p:cNvPr>
          <p:cNvSpPr>
            <a:spLocks/>
          </p:cNvSpPr>
          <p:nvPr/>
        </p:nvSpPr>
        <p:spPr bwMode="auto">
          <a:xfrm>
            <a:off x="6460676" y="1955434"/>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09" name="Freeform 1174">
            <a:extLst>
              <a:ext uri="{FF2B5EF4-FFF2-40B4-BE49-F238E27FC236}">
                <a16:creationId xmlns:a16="http://schemas.microsoft.com/office/drawing/2014/main" id="{A8CBB3BB-688E-AE36-AC7B-992FE6C9A237}"/>
              </a:ext>
            </a:extLst>
          </p:cNvPr>
          <p:cNvSpPr>
            <a:spLocks/>
          </p:cNvSpPr>
          <p:nvPr/>
        </p:nvSpPr>
        <p:spPr bwMode="auto">
          <a:xfrm>
            <a:off x="6470065" y="1955434"/>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10" name="Freeform 1175">
            <a:extLst>
              <a:ext uri="{FF2B5EF4-FFF2-40B4-BE49-F238E27FC236}">
                <a16:creationId xmlns:a16="http://schemas.microsoft.com/office/drawing/2014/main" id="{3E6E6E43-E985-4633-78C2-D943257210CD}"/>
              </a:ext>
            </a:extLst>
          </p:cNvPr>
          <p:cNvSpPr>
            <a:spLocks/>
          </p:cNvSpPr>
          <p:nvPr/>
        </p:nvSpPr>
        <p:spPr bwMode="auto">
          <a:xfrm>
            <a:off x="6470064" y="1955434"/>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11" name="Freeform 1176">
            <a:extLst>
              <a:ext uri="{FF2B5EF4-FFF2-40B4-BE49-F238E27FC236}">
                <a16:creationId xmlns:a16="http://schemas.microsoft.com/office/drawing/2014/main" id="{AF4797F5-4363-78E8-5567-54C64C3D11E9}"/>
              </a:ext>
            </a:extLst>
          </p:cNvPr>
          <p:cNvSpPr>
            <a:spLocks/>
          </p:cNvSpPr>
          <p:nvPr/>
        </p:nvSpPr>
        <p:spPr bwMode="auto">
          <a:xfrm>
            <a:off x="6470064" y="1955434"/>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12" name="Freeform 1177">
            <a:extLst>
              <a:ext uri="{FF2B5EF4-FFF2-40B4-BE49-F238E27FC236}">
                <a16:creationId xmlns:a16="http://schemas.microsoft.com/office/drawing/2014/main" id="{75EC0244-E9CE-C362-4266-CEF5A20BB354}"/>
              </a:ext>
            </a:extLst>
          </p:cNvPr>
          <p:cNvSpPr>
            <a:spLocks/>
          </p:cNvSpPr>
          <p:nvPr/>
        </p:nvSpPr>
        <p:spPr bwMode="auto">
          <a:xfrm>
            <a:off x="6470064" y="1955434"/>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13" name="Freeform 1178">
            <a:extLst>
              <a:ext uri="{FF2B5EF4-FFF2-40B4-BE49-F238E27FC236}">
                <a16:creationId xmlns:a16="http://schemas.microsoft.com/office/drawing/2014/main" id="{C228B33D-2FBA-EF28-504E-E72E372B725D}"/>
              </a:ext>
            </a:extLst>
          </p:cNvPr>
          <p:cNvSpPr>
            <a:spLocks/>
          </p:cNvSpPr>
          <p:nvPr/>
        </p:nvSpPr>
        <p:spPr bwMode="auto">
          <a:xfrm>
            <a:off x="6491969" y="1963274"/>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14" name="Freeform 1179">
            <a:extLst>
              <a:ext uri="{FF2B5EF4-FFF2-40B4-BE49-F238E27FC236}">
                <a16:creationId xmlns:a16="http://schemas.microsoft.com/office/drawing/2014/main" id="{D57A7A67-96EE-EF84-7B8F-E8CE8AADE5B8}"/>
              </a:ext>
            </a:extLst>
          </p:cNvPr>
          <p:cNvSpPr>
            <a:spLocks/>
          </p:cNvSpPr>
          <p:nvPr/>
        </p:nvSpPr>
        <p:spPr bwMode="auto">
          <a:xfrm>
            <a:off x="6491968" y="1963274"/>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15" name="Freeform 1180">
            <a:extLst>
              <a:ext uri="{FF2B5EF4-FFF2-40B4-BE49-F238E27FC236}">
                <a16:creationId xmlns:a16="http://schemas.microsoft.com/office/drawing/2014/main" id="{405E15C2-BB40-7A90-B7CE-7CA0AD2314F3}"/>
              </a:ext>
            </a:extLst>
          </p:cNvPr>
          <p:cNvSpPr>
            <a:spLocks/>
          </p:cNvSpPr>
          <p:nvPr/>
        </p:nvSpPr>
        <p:spPr bwMode="auto">
          <a:xfrm>
            <a:off x="6501358" y="1963274"/>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16" name="Freeform 1181">
            <a:extLst>
              <a:ext uri="{FF2B5EF4-FFF2-40B4-BE49-F238E27FC236}">
                <a16:creationId xmlns:a16="http://schemas.microsoft.com/office/drawing/2014/main" id="{2E7B90E9-8660-9492-EA67-66F33E45D1B4}"/>
              </a:ext>
            </a:extLst>
          </p:cNvPr>
          <p:cNvSpPr>
            <a:spLocks/>
          </p:cNvSpPr>
          <p:nvPr/>
        </p:nvSpPr>
        <p:spPr bwMode="auto">
          <a:xfrm>
            <a:off x="6513875" y="1963274"/>
            <a:ext cx="64008" cy="64008"/>
          </a:xfrm>
          <a:custGeom>
            <a:avLst/>
            <a:gdLst>
              <a:gd name="T0" fmla="*/ 6 w 17"/>
              <a:gd name="T1" fmla="*/ 0 h 17"/>
              <a:gd name="T2" fmla="*/ 0 w 17"/>
              <a:gd name="T3" fmla="*/ 17 h 17"/>
              <a:gd name="T4" fmla="*/ 17 w 17"/>
              <a:gd name="T5" fmla="*/ 17 h 17"/>
              <a:gd name="T6" fmla="*/ 6 w 17"/>
              <a:gd name="T7" fmla="*/ 0 h 17"/>
            </a:gdLst>
            <a:ahLst/>
            <a:cxnLst>
              <a:cxn ang="0">
                <a:pos x="T0" y="T1"/>
              </a:cxn>
              <a:cxn ang="0">
                <a:pos x="T2" y="T3"/>
              </a:cxn>
              <a:cxn ang="0">
                <a:pos x="T4" y="T5"/>
              </a:cxn>
              <a:cxn ang="0">
                <a:pos x="T6" y="T7"/>
              </a:cxn>
            </a:cxnLst>
            <a:rect l="0" t="0" r="r" b="b"/>
            <a:pathLst>
              <a:path w="17" h="17">
                <a:moveTo>
                  <a:pt x="6" y="0"/>
                </a:moveTo>
                <a:lnTo>
                  <a:pt x="0" y="17"/>
                </a:lnTo>
                <a:lnTo>
                  <a:pt x="17" y="17"/>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17" name="Freeform 1182">
            <a:extLst>
              <a:ext uri="{FF2B5EF4-FFF2-40B4-BE49-F238E27FC236}">
                <a16:creationId xmlns:a16="http://schemas.microsoft.com/office/drawing/2014/main" id="{67A6D99F-27A7-964E-8A13-CDC0D44F7591}"/>
              </a:ext>
            </a:extLst>
          </p:cNvPr>
          <p:cNvSpPr>
            <a:spLocks/>
          </p:cNvSpPr>
          <p:nvPr/>
        </p:nvSpPr>
        <p:spPr bwMode="auto">
          <a:xfrm>
            <a:off x="6513875" y="1963274"/>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18" name="Freeform 1183">
            <a:extLst>
              <a:ext uri="{FF2B5EF4-FFF2-40B4-BE49-F238E27FC236}">
                <a16:creationId xmlns:a16="http://schemas.microsoft.com/office/drawing/2014/main" id="{175D5F6E-016A-EB70-D71E-3D9E400F4F3A}"/>
              </a:ext>
            </a:extLst>
          </p:cNvPr>
          <p:cNvSpPr>
            <a:spLocks/>
          </p:cNvSpPr>
          <p:nvPr/>
        </p:nvSpPr>
        <p:spPr bwMode="auto">
          <a:xfrm>
            <a:off x="6523261" y="1963275"/>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19" name="Freeform 1184">
            <a:extLst>
              <a:ext uri="{FF2B5EF4-FFF2-40B4-BE49-F238E27FC236}">
                <a16:creationId xmlns:a16="http://schemas.microsoft.com/office/drawing/2014/main" id="{F1772F26-21FE-6093-ED4D-1277A52B2AA2}"/>
              </a:ext>
            </a:extLst>
          </p:cNvPr>
          <p:cNvSpPr>
            <a:spLocks/>
          </p:cNvSpPr>
          <p:nvPr/>
        </p:nvSpPr>
        <p:spPr bwMode="auto">
          <a:xfrm>
            <a:off x="6532650" y="1963275"/>
            <a:ext cx="64008" cy="64008"/>
          </a:xfrm>
          <a:custGeom>
            <a:avLst/>
            <a:gdLst>
              <a:gd name="T0" fmla="*/ 11 w 17"/>
              <a:gd name="T1" fmla="*/ 0 h 20"/>
              <a:gd name="T2" fmla="*/ 0 w 17"/>
              <a:gd name="T3" fmla="*/ 20 h 20"/>
              <a:gd name="T4" fmla="*/ 17 w 17"/>
              <a:gd name="T5" fmla="*/ 20 h 20"/>
              <a:gd name="T6" fmla="*/ 11 w 17"/>
              <a:gd name="T7" fmla="*/ 0 h 20"/>
            </a:gdLst>
            <a:ahLst/>
            <a:cxnLst>
              <a:cxn ang="0">
                <a:pos x="T0" y="T1"/>
              </a:cxn>
              <a:cxn ang="0">
                <a:pos x="T2" y="T3"/>
              </a:cxn>
              <a:cxn ang="0">
                <a:pos x="T4" y="T5"/>
              </a:cxn>
              <a:cxn ang="0">
                <a:pos x="T6" y="T7"/>
              </a:cxn>
            </a:cxnLst>
            <a:rect l="0" t="0" r="r" b="b"/>
            <a:pathLst>
              <a:path w="17" h="20">
                <a:moveTo>
                  <a:pt x="11" y="0"/>
                </a:moveTo>
                <a:lnTo>
                  <a:pt x="0" y="20"/>
                </a:lnTo>
                <a:lnTo>
                  <a:pt x="17"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20" name="Freeform 1185">
            <a:extLst>
              <a:ext uri="{FF2B5EF4-FFF2-40B4-BE49-F238E27FC236}">
                <a16:creationId xmlns:a16="http://schemas.microsoft.com/office/drawing/2014/main" id="{22148C6F-3206-44FF-CA53-889AA5898506}"/>
              </a:ext>
            </a:extLst>
          </p:cNvPr>
          <p:cNvSpPr>
            <a:spLocks/>
          </p:cNvSpPr>
          <p:nvPr/>
        </p:nvSpPr>
        <p:spPr bwMode="auto">
          <a:xfrm>
            <a:off x="6532650" y="1963275"/>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21" name="Freeform 1186">
            <a:extLst>
              <a:ext uri="{FF2B5EF4-FFF2-40B4-BE49-F238E27FC236}">
                <a16:creationId xmlns:a16="http://schemas.microsoft.com/office/drawing/2014/main" id="{6F1C9A64-B894-A98E-5E54-2CF132106CE9}"/>
              </a:ext>
            </a:extLst>
          </p:cNvPr>
          <p:cNvSpPr>
            <a:spLocks/>
          </p:cNvSpPr>
          <p:nvPr/>
        </p:nvSpPr>
        <p:spPr bwMode="auto">
          <a:xfrm>
            <a:off x="6545166" y="1971117"/>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22" name="Freeform 1187">
            <a:extLst>
              <a:ext uri="{FF2B5EF4-FFF2-40B4-BE49-F238E27FC236}">
                <a16:creationId xmlns:a16="http://schemas.microsoft.com/office/drawing/2014/main" id="{D2AB2C62-B51A-00CE-B5DA-7FA1C0B76D9D}"/>
              </a:ext>
            </a:extLst>
          </p:cNvPr>
          <p:cNvSpPr>
            <a:spLocks/>
          </p:cNvSpPr>
          <p:nvPr/>
        </p:nvSpPr>
        <p:spPr bwMode="auto">
          <a:xfrm>
            <a:off x="6554555" y="1971117"/>
            <a:ext cx="64008" cy="64008"/>
          </a:xfrm>
          <a:custGeom>
            <a:avLst/>
            <a:gdLst>
              <a:gd name="T0" fmla="*/ 10 w 21"/>
              <a:gd name="T1" fmla="*/ 0 h 17"/>
              <a:gd name="T2" fmla="*/ 0 w 21"/>
              <a:gd name="T3" fmla="*/ 17 h 17"/>
              <a:gd name="T4" fmla="*/ 21 w 21"/>
              <a:gd name="T5" fmla="*/ 17 h 17"/>
              <a:gd name="T6" fmla="*/ 10 w 21"/>
              <a:gd name="T7" fmla="*/ 0 h 17"/>
            </a:gdLst>
            <a:ahLst/>
            <a:cxnLst>
              <a:cxn ang="0">
                <a:pos x="T0" y="T1"/>
              </a:cxn>
              <a:cxn ang="0">
                <a:pos x="T2" y="T3"/>
              </a:cxn>
              <a:cxn ang="0">
                <a:pos x="T4" y="T5"/>
              </a:cxn>
              <a:cxn ang="0">
                <a:pos x="T6" y="T7"/>
              </a:cxn>
            </a:cxnLst>
            <a:rect l="0" t="0" r="r" b="b"/>
            <a:pathLst>
              <a:path w="21" h="17">
                <a:moveTo>
                  <a:pt x="10" y="0"/>
                </a:moveTo>
                <a:lnTo>
                  <a:pt x="0" y="17"/>
                </a:lnTo>
                <a:lnTo>
                  <a:pt x="21"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23" name="Freeform 1188">
            <a:extLst>
              <a:ext uri="{FF2B5EF4-FFF2-40B4-BE49-F238E27FC236}">
                <a16:creationId xmlns:a16="http://schemas.microsoft.com/office/drawing/2014/main" id="{4D67BEC7-89B4-18A9-7EBE-F9526241FE10}"/>
              </a:ext>
            </a:extLst>
          </p:cNvPr>
          <p:cNvSpPr>
            <a:spLocks/>
          </p:cNvSpPr>
          <p:nvPr/>
        </p:nvSpPr>
        <p:spPr bwMode="auto">
          <a:xfrm>
            <a:off x="6554555" y="1971117"/>
            <a:ext cx="64008" cy="64008"/>
          </a:xfrm>
          <a:custGeom>
            <a:avLst/>
            <a:gdLst>
              <a:gd name="T0" fmla="*/ 10 w 21"/>
              <a:gd name="T1" fmla="*/ 0 h 17"/>
              <a:gd name="T2" fmla="*/ 0 w 21"/>
              <a:gd name="T3" fmla="*/ 17 h 17"/>
              <a:gd name="T4" fmla="*/ 21 w 21"/>
              <a:gd name="T5" fmla="*/ 17 h 17"/>
              <a:gd name="T6" fmla="*/ 10 w 21"/>
              <a:gd name="T7" fmla="*/ 0 h 17"/>
            </a:gdLst>
            <a:ahLst/>
            <a:cxnLst>
              <a:cxn ang="0">
                <a:pos x="T0" y="T1"/>
              </a:cxn>
              <a:cxn ang="0">
                <a:pos x="T2" y="T3"/>
              </a:cxn>
              <a:cxn ang="0">
                <a:pos x="T4" y="T5"/>
              </a:cxn>
              <a:cxn ang="0">
                <a:pos x="T6" y="T7"/>
              </a:cxn>
            </a:cxnLst>
            <a:rect l="0" t="0" r="r" b="b"/>
            <a:pathLst>
              <a:path w="21" h="17">
                <a:moveTo>
                  <a:pt x="10" y="0"/>
                </a:moveTo>
                <a:lnTo>
                  <a:pt x="0" y="17"/>
                </a:lnTo>
                <a:lnTo>
                  <a:pt x="21"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24" name="Freeform 1189">
            <a:extLst>
              <a:ext uri="{FF2B5EF4-FFF2-40B4-BE49-F238E27FC236}">
                <a16:creationId xmlns:a16="http://schemas.microsoft.com/office/drawing/2014/main" id="{776D0C88-6D8D-9B65-E7FB-3528A86BAE0C}"/>
              </a:ext>
            </a:extLst>
          </p:cNvPr>
          <p:cNvSpPr>
            <a:spLocks/>
          </p:cNvSpPr>
          <p:nvPr/>
        </p:nvSpPr>
        <p:spPr bwMode="auto">
          <a:xfrm>
            <a:off x="6567071" y="1981573"/>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25" name="Freeform 1190">
            <a:extLst>
              <a:ext uri="{FF2B5EF4-FFF2-40B4-BE49-F238E27FC236}">
                <a16:creationId xmlns:a16="http://schemas.microsoft.com/office/drawing/2014/main" id="{2D2A685D-4CB6-D988-7E26-6C1452951690}"/>
              </a:ext>
            </a:extLst>
          </p:cNvPr>
          <p:cNvSpPr>
            <a:spLocks/>
          </p:cNvSpPr>
          <p:nvPr/>
        </p:nvSpPr>
        <p:spPr bwMode="auto">
          <a:xfrm>
            <a:off x="6567071" y="1981573"/>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26" name="Freeform 1191">
            <a:extLst>
              <a:ext uri="{FF2B5EF4-FFF2-40B4-BE49-F238E27FC236}">
                <a16:creationId xmlns:a16="http://schemas.microsoft.com/office/drawing/2014/main" id="{24E60019-95D5-4E98-AA7F-3B80DE8CF420}"/>
              </a:ext>
            </a:extLst>
          </p:cNvPr>
          <p:cNvSpPr>
            <a:spLocks/>
          </p:cNvSpPr>
          <p:nvPr/>
        </p:nvSpPr>
        <p:spPr bwMode="auto">
          <a:xfrm>
            <a:off x="6576460" y="1981574"/>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27" name="Freeform 1192">
            <a:extLst>
              <a:ext uri="{FF2B5EF4-FFF2-40B4-BE49-F238E27FC236}">
                <a16:creationId xmlns:a16="http://schemas.microsoft.com/office/drawing/2014/main" id="{5970489B-8DAB-9C29-7090-79BE1E939831}"/>
              </a:ext>
            </a:extLst>
          </p:cNvPr>
          <p:cNvSpPr>
            <a:spLocks/>
          </p:cNvSpPr>
          <p:nvPr/>
        </p:nvSpPr>
        <p:spPr bwMode="auto">
          <a:xfrm>
            <a:off x="6576460" y="1981574"/>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28" name="Freeform 1193">
            <a:extLst>
              <a:ext uri="{FF2B5EF4-FFF2-40B4-BE49-F238E27FC236}">
                <a16:creationId xmlns:a16="http://schemas.microsoft.com/office/drawing/2014/main" id="{8A4C79D3-3154-90A1-1686-0C2A2F34EEC5}"/>
              </a:ext>
            </a:extLst>
          </p:cNvPr>
          <p:cNvSpPr>
            <a:spLocks/>
          </p:cNvSpPr>
          <p:nvPr/>
        </p:nvSpPr>
        <p:spPr bwMode="auto">
          <a:xfrm>
            <a:off x="6576459" y="1981574"/>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29" name="Freeform 1194">
            <a:extLst>
              <a:ext uri="{FF2B5EF4-FFF2-40B4-BE49-F238E27FC236}">
                <a16:creationId xmlns:a16="http://schemas.microsoft.com/office/drawing/2014/main" id="{3CA5C792-C1FD-5338-9031-8566CBC25EFD}"/>
              </a:ext>
            </a:extLst>
          </p:cNvPr>
          <p:cNvSpPr>
            <a:spLocks/>
          </p:cNvSpPr>
          <p:nvPr/>
        </p:nvSpPr>
        <p:spPr bwMode="auto">
          <a:xfrm>
            <a:off x="6585847" y="1981574"/>
            <a:ext cx="64008" cy="64008"/>
          </a:xfrm>
          <a:custGeom>
            <a:avLst/>
            <a:gdLst>
              <a:gd name="T0" fmla="*/ 11 w 17"/>
              <a:gd name="T1" fmla="*/ 0 h 20"/>
              <a:gd name="T2" fmla="*/ 0 w 17"/>
              <a:gd name="T3" fmla="*/ 20 h 20"/>
              <a:gd name="T4" fmla="*/ 17 w 17"/>
              <a:gd name="T5" fmla="*/ 20 h 20"/>
              <a:gd name="T6" fmla="*/ 11 w 17"/>
              <a:gd name="T7" fmla="*/ 0 h 20"/>
            </a:gdLst>
            <a:ahLst/>
            <a:cxnLst>
              <a:cxn ang="0">
                <a:pos x="T0" y="T1"/>
              </a:cxn>
              <a:cxn ang="0">
                <a:pos x="T2" y="T3"/>
              </a:cxn>
              <a:cxn ang="0">
                <a:pos x="T4" y="T5"/>
              </a:cxn>
              <a:cxn ang="0">
                <a:pos x="T6" y="T7"/>
              </a:cxn>
            </a:cxnLst>
            <a:rect l="0" t="0" r="r" b="b"/>
            <a:pathLst>
              <a:path w="17" h="20">
                <a:moveTo>
                  <a:pt x="11" y="0"/>
                </a:moveTo>
                <a:lnTo>
                  <a:pt x="0" y="20"/>
                </a:lnTo>
                <a:lnTo>
                  <a:pt x="17"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30" name="Freeform 1195">
            <a:extLst>
              <a:ext uri="{FF2B5EF4-FFF2-40B4-BE49-F238E27FC236}">
                <a16:creationId xmlns:a16="http://schemas.microsoft.com/office/drawing/2014/main" id="{1E6EF506-8F4E-2C5C-6F96-085A316AF1B2}"/>
              </a:ext>
            </a:extLst>
          </p:cNvPr>
          <p:cNvSpPr>
            <a:spLocks/>
          </p:cNvSpPr>
          <p:nvPr/>
        </p:nvSpPr>
        <p:spPr bwMode="auto">
          <a:xfrm>
            <a:off x="6598364" y="1981574"/>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31" name="Freeform 1196">
            <a:extLst>
              <a:ext uri="{FF2B5EF4-FFF2-40B4-BE49-F238E27FC236}">
                <a16:creationId xmlns:a16="http://schemas.microsoft.com/office/drawing/2014/main" id="{DFB32527-90BC-CAEA-53AD-52E4D94821D5}"/>
              </a:ext>
            </a:extLst>
          </p:cNvPr>
          <p:cNvSpPr>
            <a:spLocks/>
          </p:cNvSpPr>
          <p:nvPr/>
        </p:nvSpPr>
        <p:spPr bwMode="auto">
          <a:xfrm>
            <a:off x="6598364" y="1981574"/>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32" name="Freeform 1197">
            <a:extLst>
              <a:ext uri="{FF2B5EF4-FFF2-40B4-BE49-F238E27FC236}">
                <a16:creationId xmlns:a16="http://schemas.microsoft.com/office/drawing/2014/main" id="{60C726CA-610C-C07A-0A9A-4CF47610F58A}"/>
              </a:ext>
            </a:extLst>
          </p:cNvPr>
          <p:cNvSpPr>
            <a:spLocks/>
          </p:cNvSpPr>
          <p:nvPr/>
        </p:nvSpPr>
        <p:spPr bwMode="auto">
          <a:xfrm>
            <a:off x="6598364" y="1981574"/>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33" name="Freeform 1198">
            <a:extLst>
              <a:ext uri="{FF2B5EF4-FFF2-40B4-BE49-F238E27FC236}">
                <a16:creationId xmlns:a16="http://schemas.microsoft.com/office/drawing/2014/main" id="{91946CF9-A8A8-B446-7CC2-AFD94EF026C8}"/>
              </a:ext>
            </a:extLst>
          </p:cNvPr>
          <p:cNvSpPr>
            <a:spLocks/>
          </p:cNvSpPr>
          <p:nvPr/>
        </p:nvSpPr>
        <p:spPr bwMode="auto">
          <a:xfrm>
            <a:off x="6598364" y="1981574"/>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34" name="Freeform 1199">
            <a:extLst>
              <a:ext uri="{FF2B5EF4-FFF2-40B4-BE49-F238E27FC236}">
                <a16:creationId xmlns:a16="http://schemas.microsoft.com/office/drawing/2014/main" id="{06F8AB91-9008-F87F-A1FC-67045D0E1DCE}"/>
              </a:ext>
            </a:extLst>
          </p:cNvPr>
          <p:cNvSpPr>
            <a:spLocks/>
          </p:cNvSpPr>
          <p:nvPr/>
        </p:nvSpPr>
        <p:spPr bwMode="auto">
          <a:xfrm>
            <a:off x="6598363" y="1981574"/>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35" name="Freeform 1200">
            <a:extLst>
              <a:ext uri="{FF2B5EF4-FFF2-40B4-BE49-F238E27FC236}">
                <a16:creationId xmlns:a16="http://schemas.microsoft.com/office/drawing/2014/main" id="{C611C5E4-FDE8-FC93-5115-3CB01C095F5D}"/>
              </a:ext>
            </a:extLst>
          </p:cNvPr>
          <p:cNvSpPr>
            <a:spLocks/>
          </p:cNvSpPr>
          <p:nvPr/>
        </p:nvSpPr>
        <p:spPr bwMode="auto">
          <a:xfrm>
            <a:off x="6607752" y="1981574"/>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36" name="Freeform 1201">
            <a:extLst>
              <a:ext uri="{FF2B5EF4-FFF2-40B4-BE49-F238E27FC236}">
                <a16:creationId xmlns:a16="http://schemas.microsoft.com/office/drawing/2014/main" id="{E6AC6DB1-ADB8-7D42-92A2-76368B6EC620}"/>
              </a:ext>
            </a:extLst>
          </p:cNvPr>
          <p:cNvSpPr>
            <a:spLocks/>
          </p:cNvSpPr>
          <p:nvPr/>
        </p:nvSpPr>
        <p:spPr bwMode="auto">
          <a:xfrm>
            <a:off x="6607752" y="1981574"/>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37" name="Freeform 1202">
            <a:extLst>
              <a:ext uri="{FF2B5EF4-FFF2-40B4-BE49-F238E27FC236}">
                <a16:creationId xmlns:a16="http://schemas.microsoft.com/office/drawing/2014/main" id="{11560CED-69D3-9386-E613-24B78D1C0586}"/>
              </a:ext>
            </a:extLst>
          </p:cNvPr>
          <p:cNvSpPr>
            <a:spLocks/>
          </p:cNvSpPr>
          <p:nvPr/>
        </p:nvSpPr>
        <p:spPr bwMode="auto">
          <a:xfrm>
            <a:off x="6607752" y="1981574"/>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38" name="Freeform 1203">
            <a:extLst>
              <a:ext uri="{FF2B5EF4-FFF2-40B4-BE49-F238E27FC236}">
                <a16:creationId xmlns:a16="http://schemas.microsoft.com/office/drawing/2014/main" id="{26DCC52A-DF0D-4323-952B-D5D7DB48B565}"/>
              </a:ext>
            </a:extLst>
          </p:cNvPr>
          <p:cNvSpPr>
            <a:spLocks/>
          </p:cNvSpPr>
          <p:nvPr/>
        </p:nvSpPr>
        <p:spPr bwMode="auto">
          <a:xfrm>
            <a:off x="6607752" y="1981574"/>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39" name="Freeform 1204">
            <a:extLst>
              <a:ext uri="{FF2B5EF4-FFF2-40B4-BE49-F238E27FC236}">
                <a16:creationId xmlns:a16="http://schemas.microsoft.com/office/drawing/2014/main" id="{55399921-5F17-2576-D430-6B72E251889D}"/>
              </a:ext>
            </a:extLst>
          </p:cNvPr>
          <p:cNvSpPr>
            <a:spLocks/>
          </p:cNvSpPr>
          <p:nvPr/>
        </p:nvSpPr>
        <p:spPr bwMode="auto">
          <a:xfrm>
            <a:off x="6607752" y="1981574"/>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40" name="Freeform 1205">
            <a:extLst>
              <a:ext uri="{FF2B5EF4-FFF2-40B4-BE49-F238E27FC236}">
                <a16:creationId xmlns:a16="http://schemas.microsoft.com/office/drawing/2014/main" id="{1A57D6A1-4865-EEE2-05F2-721BD808BE53}"/>
              </a:ext>
            </a:extLst>
          </p:cNvPr>
          <p:cNvSpPr>
            <a:spLocks/>
          </p:cNvSpPr>
          <p:nvPr/>
        </p:nvSpPr>
        <p:spPr bwMode="auto">
          <a:xfrm>
            <a:off x="6620270" y="1981574"/>
            <a:ext cx="64008" cy="64008"/>
          </a:xfrm>
          <a:custGeom>
            <a:avLst/>
            <a:gdLst>
              <a:gd name="T0" fmla="*/ 6 w 17"/>
              <a:gd name="T1" fmla="*/ 0 h 20"/>
              <a:gd name="T2" fmla="*/ 0 w 17"/>
              <a:gd name="T3" fmla="*/ 20 h 20"/>
              <a:gd name="T4" fmla="*/ 17 w 17"/>
              <a:gd name="T5" fmla="*/ 20 h 20"/>
              <a:gd name="T6" fmla="*/ 6 w 17"/>
              <a:gd name="T7" fmla="*/ 0 h 20"/>
            </a:gdLst>
            <a:ahLst/>
            <a:cxnLst>
              <a:cxn ang="0">
                <a:pos x="T0" y="T1"/>
              </a:cxn>
              <a:cxn ang="0">
                <a:pos x="T2" y="T3"/>
              </a:cxn>
              <a:cxn ang="0">
                <a:pos x="T4" y="T5"/>
              </a:cxn>
              <a:cxn ang="0">
                <a:pos x="T6" y="T7"/>
              </a:cxn>
            </a:cxnLst>
            <a:rect l="0" t="0" r="r" b="b"/>
            <a:pathLst>
              <a:path w="17" h="20">
                <a:moveTo>
                  <a:pt x="6" y="0"/>
                </a:moveTo>
                <a:lnTo>
                  <a:pt x="0" y="20"/>
                </a:lnTo>
                <a:lnTo>
                  <a:pt x="17" y="20"/>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41" name="Freeform 1206">
            <a:extLst>
              <a:ext uri="{FF2B5EF4-FFF2-40B4-BE49-F238E27FC236}">
                <a16:creationId xmlns:a16="http://schemas.microsoft.com/office/drawing/2014/main" id="{5C7E1E14-508C-37F5-C9D6-3212255D728C}"/>
              </a:ext>
            </a:extLst>
          </p:cNvPr>
          <p:cNvSpPr>
            <a:spLocks/>
          </p:cNvSpPr>
          <p:nvPr/>
        </p:nvSpPr>
        <p:spPr bwMode="auto">
          <a:xfrm>
            <a:off x="6620270" y="1981574"/>
            <a:ext cx="64008" cy="64008"/>
          </a:xfrm>
          <a:custGeom>
            <a:avLst/>
            <a:gdLst>
              <a:gd name="T0" fmla="*/ 6 w 17"/>
              <a:gd name="T1" fmla="*/ 0 h 20"/>
              <a:gd name="T2" fmla="*/ 0 w 17"/>
              <a:gd name="T3" fmla="*/ 20 h 20"/>
              <a:gd name="T4" fmla="*/ 17 w 17"/>
              <a:gd name="T5" fmla="*/ 20 h 20"/>
              <a:gd name="T6" fmla="*/ 6 w 17"/>
              <a:gd name="T7" fmla="*/ 0 h 20"/>
            </a:gdLst>
            <a:ahLst/>
            <a:cxnLst>
              <a:cxn ang="0">
                <a:pos x="T0" y="T1"/>
              </a:cxn>
              <a:cxn ang="0">
                <a:pos x="T2" y="T3"/>
              </a:cxn>
              <a:cxn ang="0">
                <a:pos x="T4" y="T5"/>
              </a:cxn>
              <a:cxn ang="0">
                <a:pos x="T6" y="T7"/>
              </a:cxn>
            </a:cxnLst>
            <a:rect l="0" t="0" r="r" b="b"/>
            <a:pathLst>
              <a:path w="17" h="20">
                <a:moveTo>
                  <a:pt x="6" y="0"/>
                </a:moveTo>
                <a:lnTo>
                  <a:pt x="0" y="20"/>
                </a:lnTo>
                <a:lnTo>
                  <a:pt x="17" y="20"/>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42" name="Freeform 1207">
            <a:extLst>
              <a:ext uri="{FF2B5EF4-FFF2-40B4-BE49-F238E27FC236}">
                <a16:creationId xmlns:a16="http://schemas.microsoft.com/office/drawing/2014/main" id="{66586D1E-E983-E37C-8FAB-7D1702485C4A}"/>
              </a:ext>
            </a:extLst>
          </p:cNvPr>
          <p:cNvSpPr>
            <a:spLocks/>
          </p:cNvSpPr>
          <p:nvPr/>
        </p:nvSpPr>
        <p:spPr bwMode="auto">
          <a:xfrm>
            <a:off x="6620270" y="1981574"/>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43" name="Freeform 1208">
            <a:extLst>
              <a:ext uri="{FF2B5EF4-FFF2-40B4-BE49-F238E27FC236}">
                <a16:creationId xmlns:a16="http://schemas.microsoft.com/office/drawing/2014/main" id="{6646634A-13E2-E1A0-CC7A-40930FC46D0B}"/>
              </a:ext>
            </a:extLst>
          </p:cNvPr>
          <p:cNvSpPr>
            <a:spLocks/>
          </p:cNvSpPr>
          <p:nvPr/>
        </p:nvSpPr>
        <p:spPr bwMode="auto">
          <a:xfrm>
            <a:off x="6620270" y="1981574"/>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344" name="Freeform 1209">
            <a:extLst>
              <a:ext uri="{FF2B5EF4-FFF2-40B4-BE49-F238E27FC236}">
                <a16:creationId xmlns:a16="http://schemas.microsoft.com/office/drawing/2014/main" id="{131FA514-B79B-07E4-B5D0-4338BF916D61}"/>
              </a:ext>
            </a:extLst>
          </p:cNvPr>
          <p:cNvSpPr>
            <a:spLocks/>
          </p:cNvSpPr>
          <p:nvPr/>
        </p:nvSpPr>
        <p:spPr bwMode="auto">
          <a:xfrm>
            <a:off x="6620269" y="1981574"/>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295" name="Freeform 1211">
            <a:extLst>
              <a:ext uri="{FF2B5EF4-FFF2-40B4-BE49-F238E27FC236}">
                <a16:creationId xmlns:a16="http://schemas.microsoft.com/office/drawing/2014/main" id="{3B056143-09D0-A2A8-CBA2-DB68AA26FB88}"/>
              </a:ext>
            </a:extLst>
          </p:cNvPr>
          <p:cNvSpPr>
            <a:spLocks/>
          </p:cNvSpPr>
          <p:nvPr/>
        </p:nvSpPr>
        <p:spPr bwMode="auto">
          <a:xfrm>
            <a:off x="6620226" y="1981530"/>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296" name="Freeform 1212">
            <a:extLst>
              <a:ext uri="{FF2B5EF4-FFF2-40B4-BE49-F238E27FC236}">
                <a16:creationId xmlns:a16="http://schemas.microsoft.com/office/drawing/2014/main" id="{9655F35E-27ED-184A-A145-A94112168D93}"/>
              </a:ext>
            </a:extLst>
          </p:cNvPr>
          <p:cNvSpPr>
            <a:spLocks/>
          </p:cNvSpPr>
          <p:nvPr/>
        </p:nvSpPr>
        <p:spPr bwMode="auto">
          <a:xfrm>
            <a:off x="6629615" y="1981530"/>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297" name="Freeform 1213">
            <a:extLst>
              <a:ext uri="{FF2B5EF4-FFF2-40B4-BE49-F238E27FC236}">
                <a16:creationId xmlns:a16="http://schemas.microsoft.com/office/drawing/2014/main" id="{132A93F2-F4BB-D5E0-8CF8-D82159FC4CC6}"/>
              </a:ext>
            </a:extLst>
          </p:cNvPr>
          <p:cNvSpPr>
            <a:spLocks/>
          </p:cNvSpPr>
          <p:nvPr/>
        </p:nvSpPr>
        <p:spPr bwMode="auto">
          <a:xfrm>
            <a:off x="6629615" y="1981530"/>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298" name="Freeform 1214">
            <a:extLst>
              <a:ext uri="{FF2B5EF4-FFF2-40B4-BE49-F238E27FC236}">
                <a16:creationId xmlns:a16="http://schemas.microsoft.com/office/drawing/2014/main" id="{3C47ECC5-9D87-C8C7-4FCD-96409F453FAD}"/>
              </a:ext>
            </a:extLst>
          </p:cNvPr>
          <p:cNvSpPr>
            <a:spLocks/>
          </p:cNvSpPr>
          <p:nvPr/>
        </p:nvSpPr>
        <p:spPr bwMode="auto">
          <a:xfrm>
            <a:off x="6639002" y="1981530"/>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299" name="Freeform 1215">
            <a:extLst>
              <a:ext uri="{FF2B5EF4-FFF2-40B4-BE49-F238E27FC236}">
                <a16:creationId xmlns:a16="http://schemas.microsoft.com/office/drawing/2014/main" id="{E1455390-2C16-CFC3-6EF2-D9FF7D56F44C}"/>
              </a:ext>
            </a:extLst>
          </p:cNvPr>
          <p:cNvSpPr>
            <a:spLocks/>
          </p:cNvSpPr>
          <p:nvPr/>
        </p:nvSpPr>
        <p:spPr bwMode="auto">
          <a:xfrm>
            <a:off x="6639002" y="1981530"/>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00" name="Freeform 1216">
            <a:extLst>
              <a:ext uri="{FF2B5EF4-FFF2-40B4-BE49-F238E27FC236}">
                <a16:creationId xmlns:a16="http://schemas.microsoft.com/office/drawing/2014/main" id="{DEB2DF23-4052-98ED-57D8-2328506E17F4}"/>
              </a:ext>
            </a:extLst>
          </p:cNvPr>
          <p:cNvSpPr>
            <a:spLocks/>
          </p:cNvSpPr>
          <p:nvPr/>
        </p:nvSpPr>
        <p:spPr bwMode="auto">
          <a:xfrm>
            <a:off x="6639002" y="1981530"/>
            <a:ext cx="64008" cy="64008"/>
          </a:xfrm>
          <a:custGeom>
            <a:avLst/>
            <a:gdLst>
              <a:gd name="T0" fmla="*/ 11 w 17"/>
              <a:gd name="T1" fmla="*/ 0 h 20"/>
              <a:gd name="T2" fmla="*/ 0 w 17"/>
              <a:gd name="T3" fmla="*/ 20 h 20"/>
              <a:gd name="T4" fmla="*/ 17 w 17"/>
              <a:gd name="T5" fmla="*/ 20 h 20"/>
              <a:gd name="T6" fmla="*/ 11 w 17"/>
              <a:gd name="T7" fmla="*/ 0 h 20"/>
            </a:gdLst>
            <a:ahLst/>
            <a:cxnLst>
              <a:cxn ang="0">
                <a:pos x="T0" y="T1"/>
              </a:cxn>
              <a:cxn ang="0">
                <a:pos x="T2" y="T3"/>
              </a:cxn>
              <a:cxn ang="0">
                <a:pos x="T4" y="T5"/>
              </a:cxn>
              <a:cxn ang="0">
                <a:pos x="T6" y="T7"/>
              </a:cxn>
            </a:cxnLst>
            <a:rect l="0" t="0" r="r" b="b"/>
            <a:pathLst>
              <a:path w="17" h="20">
                <a:moveTo>
                  <a:pt x="11" y="0"/>
                </a:moveTo>
                <a:lnTo>
                  <a:pt x="0" y="20"/>
                </a:lnTo>
                <a:lnTo>
                  <a:pt x="17"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01" name="Freeform 1217">
            <a:extLst>
              <a:ext uri="{FF2B5EF4-FFF2-40B4-BE49-F238E27FC236}">
                <a16:creationId xmlns:a16="http://schemas.microsoft.com/office/drawing/2014/main" id="{F42CC244-6C7E-0744-D558-B144F7BE715C}"/>
              </a:ext>
            </a:extLst>
          </p:cNvPr>
          <p:cNvSpPr>
            <a:spLocks/>
          </p:cNvSpPr>
          <p:nvPr/>
        </p:nvSpPr>
        <p:spPr bwMode="auto">
          <a:xfrm>
            <a:off x="6639002" y="1981530"/>
            <a:ext cx="64008" cy="64008"/>
          </a:xfrm>
          <a:custGeom>
            <a:avLst/>
            <a:gdLst>
              <a:gd name="T0" fmla="*/ 11 w 17"/>
              <a:gd name="T1" fmla="*/ 0 h 20"/>
              <a:gd name="T2" fmla="*/ 0 w 17"/>
              <a:gd name="T3" fmla="*/ 20 h 20"/>
              <a:gd name="T4" fmla="*/ 17 w 17"/>
              <a:gd name="T5" fmla="*/ 20 h 20"/>
              <a:gd name="T6" fmla="*/ 11 w 17"/>
              <a:gd name="T7" fmla="*/ 0 h 20"/>
            </a:gdLst>
            <a:ahLst/>
            <a:cxnLst>
              <a:cxn ang="0">
                <a:pos x="T0" y="T1"/>
              </a:cxn>
              <a:cxn ang="0">
                <a:pos x="T2" y="T3"/>
              </a:cxn>
              <a:cxn ang="0">
                <a:pos x="T4" y="T5"/>
              </a:cxn>
              <a:cxn ang="0">
                <a:pos x="T6" y="T7"/>
              </a:cxn>
            </a:cxnLst>
            <a:rect l="0" t="0" r="r" b="b"/>
            <a:pathLst>
              <a:path w="17" h="20">
                <a:moveTo>
                  <a:pt x="11" y="0"/>
                </a:moveTo>
                <a:lnTo>
                  <a:pt x="0" y="20"/>
                </a:lnTo>
                <a:lnTo>
                  <a:pt x="17"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02" name="Freeform 1218">
            <a:extLst>
              <a:ext uri="{FF2B5EF4-FFF2-40B4-BE49-F238E27FC236}">
                <a16:creationId xmlns:a16="http://schemas.microsoft.com/office/drawing/2014/main" id="{196E3E33-947D-2CC9-9EB0-0C6A83B0979A}"/>
              </a:ext>
            </a:extLst>
          </p:cNvPr>
          <p:cNvSpPr>
            <a:spLocks/>
          </p:cNvSpPr>
          <p:nvPr/>
        </p:nvSpPr>
        <p:spPr bwMode="auto">
          <a:xfrm>
            <a:off x="6639002" y="1981530"/>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03" name="Freeform 1219">
            <a:extLst>
              <a:ext uri="{FF2B5EF4-FFF2-40B4-BE49-F238E27FC236}">
                <a16:creationId xmlns:a16="http://schemas.microsoft.com/office/drawing/2014/main" id="{3BE411A5-50AD-8A00-6942-353DF6D3D7E6}"/>
              </a:ext>
            </a:extLst>
          </p:cNvPr>
          <p:cNvSpPr>
            <a:spLocks/>
          </p:cNvSpPr>
          <p:nvPr/>
        </p:nvSpPr>
        <p:spPr bwMode="auto">
          <a:xfrm>
            <a:off x="6639002" y="1981530"/>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04" name="Freeform 1220">
            <a:extLst>
              <a:ext uri="{FF2B5EF4-FFF2-40B4-BE49-F238E27FC236}">
                <a16:creationId xmlns:a16="http://schemas.microsoft.com/office/drawing/2014/main" id="{9F01FE22-539A-B16C-113F-B188AEBA0D22}"/>
              </a:ext>
            </a:extLst>
          </p:cNvPr>
          <p:cNvSpPr>
            <a:spLocks/>
          </p:cNvSpPr>
          <p:nvPr/>
        </p:nvSpPr>
        <p:spPr bwMode="auto">
          <a:xfrm>
            <a:off x="6639002" y="1981530"/>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05" name="Freeform 1221">
            <a:extLst>
              <a:ext uri="{FF2B5EF4-FFF2-40B4-BE49-F238E27FC236}">
                <a16:creationId xmlns:a16="http://schemas.microsoft.com/office/drawing/2014/main" id="{11327B85-DA56-905B-3CC9-5F0D8F8F5D0A}"/>
              </a:ext>
            </a:extLst>
          </p:cNvPr>
          <p:cNvSpPr>
            <a:spLocks/>
          </p:cNvSpPr>
          <p:nvPr/>
        </p:nvSpPr>
        <p:spPr bwMode="auto">
          <a:xfrm>
            <a:off x="6651518" y="1981530"/>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06" name="Freeform 1222">
            <a:extLst>
              <a:ext uri="{FF2B5EF4-FFF2-40B4-BE49-F238E27FC236}">
                <a16:creationId xmlns:a16="http://schemas.microsoft.com/office/drawing/2014/main" id="{0181F890-21FE-2D29-665D-EA9DCA903DB1}"/>
              </a:ext>
            </a:extLst>
          </p:cNvPr>
          <p:cNvSpPr>
            <a:spLocks/>
          </p:cNvSpPr>
          <p:nvPr/>
        </p:nvSpPr>
        <p:spPr bwMode="auto">
          <a:xfrm>
            <a:off x="6651518" y="1981530"/>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07" name="Freeform 1223">
            <a:extLst>
              <a:ext uri="{FF2B5EF4-FFF2-40B4-BE49-F238E27FC236}">
                <a16:creationId xmlns:a16="http://schemas.microsoft.com/office/drawing/2014/main" id="{DC3B6E27-CCFC-C8F4-C99B-B15303A680CF}"/>
              </a:ext>
            </a:extLst>
          </p:cNvPr>
          <p:cNvSpPr>
            <a:spLocks/>
          </p:cNvSpPr>
          <p:nvPr/>
        </p:nvSpPr>
        <p:spPr bwMode="auto">
          <a:xfrm>
            <a:off x="6651518" y="1981530"/>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08" name="Freeform 1224">
            <a:extLst>
              <a:ext uri="{FF2B5EF4-FFF2-40B4-BE49-F238E27FC236}">
                <a16:creationId xmlns:a16="http://schemas.microsoft.com/office/drawing/2014/main" id="{A26E90E8-4071-6B5F-F4C7-FBCB32F2468D}"/>
              </a:ext>
            </a:extLst>
          </p:cNvPr>
          <p:cNvSpPr>
            <a:spLocks/>
          </p:cNvSpPr>
          <p:nvPr/>
        </p:nvSpPr>
        <p:spPr bwMode="auto">
          <a:xfrm>
            <a:off x="6651518" y="1981530"/>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09" name="Freeform 1225">
            <a:extLst>
              <a:ext uri="{FF2B5EF4-FFF2-40B4-BE49-F238E27FC236}">
                <a16:creationId xmlns:a16="http://schemas.microsoft.com/office/drawing/2014/main" id="{567F8AA7-3B47-AAD5-D13A-0DE4BD75CC8F}"/>
              </a:ext>
            </a:extLst>
          </p:cNvPr>
          <p:cNvSpPr>
            <a:spLocks/>
          </p:cNvSpPr>
          <p:nvPr/>
        </p:nvSpPr>
        <p:spPr bwMode="auto">
          <a:xfrm>
            <a:off x="6660908" y="1981530"/>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10" name="Freeform 1226">
            <a:extLst>
              <a:ext uri="{FF2B5EF4-FFF2-40B4-BE49-F238E27FC236}">
                <a16:creationId xmlns:a16="http://schemas.microsoft.com/office/drawing/2014/main" id="{B3DBCB58-538D-B742-0605-C69B97444C55}"/>
              </a:ext>
            </a:extLst>
          </p:cNvPr>
          <p:cNvSpPr>
            <a:spLocks/>
          </p:cNvSpPr>
          <p:nvPr/>
        </p:nvSpPr>
        <p:spPr bwMode="auto">
          <a:xfrm>
            <a:off x="6660908" y="1981530"/>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11" name="Freeform 1227">
            <a:extLst>
              <a:ext uri="{FF2B5EF4-FFF2-40B4-BE49-F238E27FC236}">
                <a16:creationId xmlns:a16="http://schemas.microsoft.com/office/drawing/2014/main" id="{449B38FF-97BD-9B87-A880-A1CB0135969F}"/>
              </a:ext>
            </a:extLst>
          </p:cNvPr>
          <p:cNvSpPr>
            <a:spLocks/>
          </p:cNvSpPr>
          <p:nvPr/>
        </p:nvSpPr>
        <p:spPr bwMode="auto">
          <a:xfrm>
            <a:off x="6660908" y="1981530"/>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12" name="Freeform 1228">
            <a:extLst>
              <a:ext uri="{FF2B5EF4-FFF2-40B4-BE49-F238E27FC236}">
                <a16:creationId xmlns:a16="http://schemas.microsoft.com/office/drawing/2014/main" id="{40247863-9264-4672-F289-998EAD3E4847}"/>
              </a:ext>
            </a:extLst>
          </p:cNvPr>
          <p:cNvSpPr>
            <a:spLocks/>
          </p:cNvSpPr>
          <p:nvPr/>
        </p:nvSpPr>
        <p:spPr bwMode="auto">
          <a:xfrm>
            <a:off x="6660908" y="1981530"/>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13" name="Freeform 1229">
            <a:extLst>
              <a:ext uri="{FF2B5EF4-FFF2-40B4-BE49-F238E27FC236}">
                <a16:creationId xmlns:a16="http://schemas.microsoft.com/office/drawing/2014/main" id="{4CEAC61D-0480-48A5-3F9D-79B6FE2BAB7F}"/>
              </a:ext>
            </a:extLst>
          </p:cNvPr>
          <p:cNvSpPr>
            <a:spLocks/>
          </p:cNvSpPr>
          <p:nvPr/>
        </p:nvSpPr>
        <p:spPr bwMode="auto">
          <a:xfrm>
            <a:off x="6673425" y="1981530"/>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14" name="Freeform 1230">
            <a:extLst>
              <a:ext uri="{FF2B5EF4-FFF2-40B4-BE49-F238E27FC236}">
                <a16:creationId xmlns:a16="http://schemas.microsoft.com/office/drawing/2014/main" id="{9F3AA15F-99AD-4728-EF1A-DE1CF341D1A0}"/>
              </a:ext>
            </a:extLst>
          </p:cNvPr>
          <p:cNvSpPr>
            <a:spLocks/>
          </p:cNvSpPr>
          <p:nvPr/>
        </p:nvSpPr>
        <p:spPr bwMode="auto">
          <a:xfrm>
            <a:off x="6673425" y="1981530"/>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15" name="Freeform 1231">
            <a:extLst>
              <a:ext uri="{FF2B5EF4-FFF2-40B4-BE49-F238E27FC236}">
                <a16:creationId xmlns:a16="http://schemas.microsoft.com/office/drawing/2014/main" id="{4563AF11-98C4-0401-F98E-98DFC9E9FEFC}"/>
              </a:ext>
            </a:extLst>
          </p:cNvPr>
          <p:cNvSpPr>
            <a:spLocks/>
          </p:cNvSpPr>
          <p:nvPr/>
        </p:nvSpPr>
        <p:spPr bwMode="auto">
          <a:xfrm>
            <a:off x="6673424" y="1981530"/>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16" name="Freeform 1232">
            <a:extLst>
              <a:ext uri="{FF2B5EF4-FFF2-40B4-BE49-F238E27FC236}">
                <a16:creationId xmlns:a16="http://schemas.microsoft.com/office/drawing/2014/main" id="{2B0BD41D-52B9-3F30-0D3E-12850D8FCAE8}"/>
              </a:ext>
            </a:extLst>
          </p:cNvPr>
          <p:cNvSpPr>
            <a:spLocks/>
          </p:cNvSpPr>
          <p:nvPr/>
        </p:nvSpPr>
        <p:spPr bwMode="auto">
          <a:xfrm>
            <a:off x="6673424" y="1981530"/>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17" name="Freeform 1233">
            <a:extLst>
              <a:ext uri="{FF2B5EF4-FFF2-40B4-BE49-F238E27FC236}">
                <a16:creationId xmlns:a16="http://schemas.microsoft.com/office/drawing/2014/main" id="{34D8F125-56DF-624A-9157-5B5C5E0FD2E7}"/>
              </a:ext>
            </a:extLst>
          </p:cNvPr>
          <p:cNvSpPr>
            <a:spLocks/>
          </p:cNvSpPr>
          <p:nvPr/>
        </p:nvSpPr>
        <p:spPr bwMode="auto">
          <a:xfrm>
            <a:off x="6682812" y="1981530"/>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18" name="Freeform 1234">
            <a:extLst>
              <a:ext uri="{FF2B5EF4-FFF2-40B4-BE49-F238E27FC236}">
                <a16:creationId xmlns:a16="http://schemas.microsoft.com/office/drawing/2014/main" id="{A0D79390-D731-A062-3E41-B4E1EEF88671}"/>
              </a:ext>
            </a:extLst>
          </p:cNvPr>
          <p:cNvSpPr>
            <a:spLocks/>
          </p:cNvSpPr>
          <p:nvPr/>
        </p:nvSpPr>
        <p:spPr bwMode="auto">
          <a:xfrm>
            <a:off x="6682811" y="1981530"/>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19" name="Freeform 1235">
            <a:extLst>
              <a:ext uri="{FF2B5EF4-FFF2-40B4-BE49-F238E27FC236}">
                <a16:creationId xmlns:a16="http://schemas.microsoft.com/office/drawing/2014/main" id="{AB08F0F9-19CD-CFB5-5BC2-05FEA3F8DA17}"/>
              </a:ext>
            </a:extLst>
          </p:cNvPr>
          <p:cNvSpPr>
            <a:spLocks/>
          </p:cNvSpPr>
          <p:nvPr/>
        </p:nvSpPr>
        <p:spPr bwMode="auto">
          <a:xfrm>
            <a:off x="6692201" y="1989372"/>
            <a:ext cx="64008" cy="64008"/>
          </a:xfrm>
          <a:custGeom>
            <a:avLst/>
            <a:gdLst>
              <a:gd name="T0" fmla="*/ 11 w 17"/>
              <a:gd name="T1" fmla="*/ 0 h 17"/>
              <a:gd name="T2" fmla="*/ 0 w 17"/>
              <a:gd name="T3" fmla="*/ 17 h 17"/>
              <a:gd name="T4" fmla="*/ 17 w 17"/>
              <a:gd name="T5" fmla="*/ 17 h 17"/>
              <a:gd name="T6" fmla="*/ 11 w 17"/>
              <a:gd name="T7" fmla="*/ 0 h 17"/>
            </a:gdLst>
            <a:ahLst/>
            <a:cxnLst>
              <a:cxn ang="0">
                <a:pos x="T0" y="T1"/>
              </a:cxn>
              <a:cxn ang="0">
                <a:pos x="T2" y="T3"/>
              </a:cxn>
              <a:cxn ang="0">
                <a:pos x="T4" y="T5"/>
              </a:cxn>
              <a:cxn ang="0">
                <a:pos x="T6" y="T7"/>
              </a:cxn>
            </a:cxnLst>
            <a:rect l="0" t="0" r="r" b="b"/>
            <a:pathLst>
              <a:path w="17" h="17">
                <a:moveTo>
                  <a:pt x="11" y="0"/>
                </a:moveTo>
                <a:lnTo>
                  <a:pt x="0" y="17"/>
                </a:lnTo>
                <a:lnTo>
                  <a:pt x="17" y="17"/>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20" name="Freeform 1236">
            <a:extLst>
              <a:ext uri="{FF2B5EF4-FFF2-40B4-BE49-F238E27FC236}">
                <a16:creationId xmlns:a16="http://schemas.microsoft.com/office/drawing/2014/main" id="{98F99685-B857-222F-AAE9-05E89F9F3BE5}"/>
              </a:ext>
            </a:extLst>
          </p:cNvPr>
          <p:cNvSpPr>
            <a:spLocks/>
          </p:cNvSpPr>
          <p:nvPr/>
        </p:nvSpPr>
        <p:spPr bwMode="auto">
          <a:xfrm>
            <a:off x="6704718" y="1989372"/>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21" name="Freeform 1237">
            <a:extLst>
              <a:ext uri="{FF2B5EF4-FFF2-40B4-BE49-F238E27FC236}">
                <a16:creationId xmlns:a16="http://schemas.microsoft.com/office/drawing/2014/main" id="{C0ECF914-5D3F-8238-B458-0B3E392A0F7A}"/>
              </a:ext>
            </a:extLst>
          </p:cNvPr>
          <p:cNvSpPr>
            <a:spLocks/>
          </p:cNvSpPr>
          <p:nvPr/>
        </p:nvSpPr>
        <p:spPr bwMode="auto">
          <a:xfrm>
            <a:off x="6704718" y="1989372"/>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22" name="Freeform 1238">
            <a:extLst>
              <a:ext uri="{FF2B5EF4-FFF2-40B4-BE49-F238E27FC236}">
                <a16:creationId xmlns:a16="http://schemas.microsoft.com/office/drawing/2014/main" id="{69A08C77-6884-2167-A103-A755FEA79874}"/>
              </a:ext>
            </a:extLst>
          </p:cNvPr>
          <p:cNvSpPr>
            <a:spLocks/>
          </p:cNvSpPr>
          <p:nvPr/>
        </p:nvSpPr>
        <p:spPr bwMode="auto">
          <a:xfrm>
            <a:off x="6704717" y="1989372"/>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23" name="Freeform 1239">
            <a:extLst>
              <a:ext uri="{FF2B5EF4-FFF2-40B4-BE49-F238E27FC236}">
                <a16:creationId xmlns:a16="http://schemas.microsoft.com/office/drawing/2014/main" id="{1203F019-BB00-DF08-01E5-7E040CA850FB}"/>
              </a:ext>
            </a:extLst>
          </p:cNvPr>
          <p:cNvSpPr>
            <a:spLocks/>
          </p:cNvSpPr>
          <p:nvPr/>
        </p:nvSpPr>
        <p:spPr bwMode="auto">
          <a:xfrm>
            <a:off x="6704717" y="1989372"/>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24" name="Freeform 1240">
            <a:extLst>
              <a:ext uri="{FF2B5EF4-FFF2-40B4-BE49-F238E27FC236}">
                <a16:creationId xmlns:a16="http://schemas.microsoft.com/office/drawing/2014/main" id="{1C492BC6-038E-9398-0565-704BC91F5ED0}"/>
              </a:ext>
            </a:extLst>
          </p:cNvPr>
          <p:cNvSpPr>
            <a:spLocks/>
          </p:cNvSpPr>
          <p:nvPr/>
        </p:nvSpPr>
        <p:spPr bwMode="auto">
          <a:xfrm>
            <a:off x="6704717" y="1989372"/>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25" name="Freeform 1241">
            <a:extLst>
              <a:ext uri="{FF2B5EF4-FFF2-40B4-BE49-F238E27FC236}">
                <a16:creationId xmlns:a16="http://schemas.microsoft.com/office/drawing/2014/main" id="{A889C0E1-1B1E-8D95-4C2C-9B2FBA6554C3}"/>
              </a:ext>
            </a:extLst>
          </p:cNvPr>
          <p:cNvSpPr>
            <a:spLocks/>
          </p:cNvSpPr>
          <p:nvPr/>
        </p:nvSpPr>
        <p:spPr bwMode="auto">
          <a:xfrm>
            <a:off x="6714104" y="1989372"/>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26" name="Freeform 1242">
            <a:extLst>
              <a:ext uri="{FF2B5EF4-FFF2-40B4-BE49-F238E27FC236}">
                <a16:creationId xmlns:a16="http://schemas.microsoft.com/office/drawing/2014/main" id="{EB17351C-7697-468B-97B0-DB003BDA0EFF}"/>
              </a:ext>
            </a:extLst>
          </p:cNvPr>
          <p:cNvSpPr>
            <a:spLocks/>
          </p:cNvSpPr>
          <p:nvPr/>
        </p:nvSpPr>
        <p:spPr bwMode="auto">
          <a:xfrm>
            <a:off x="6714104" y="1989372"/>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27" name="Freeform 1243">
            <a:extLst>
              <a:ext uri="{FF2B5EF4-FFF2-40B4-BE49-F238E27FC236}">
                <a16:creationId xmlns:a16="http://schemas.microsoft.com/office/drawing/2014/main" id="{56476202-F4B7-DD5F-B02C-B87B9ECDD2E2}"/>
              </a:ext>
            </a:extLst>
          </p:cNvPr>
          <p:cNvSpPr>
            <a:spLocks/>
          </p:cNvSpPr>
          <p:nvPr/>
        </p:nvSpPr>
        <p:spPr bwMode="auto">
          <a:xfrm>
            <a:off x="6726621" y="1989372"/>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28" name="Freeform 1244">
            <a:extLst>
              <a:ext uri="{FF2B5EF4-FFF2-40B4-BE49-F238E27FC236}">
                <a16:creationId xmlns:a16="http://schemas.microsoft.com/office/drawing/2014/main" id="{98C18B83-5EE6-91C8-2A41-199C4C3AD8D2}"/>
              </a:ext>
            </a:extLst>
          </p:cNvPr>
          <p:cNvSpPr>
            <a:spLocks/>
          </p:cNvSpPr>
          <p:nvPr/>
        </p:nvSpPr>
        <p:spPr bwMode="auto">
          <a:xfrm>
            <a:off x="6726620" y="1989372"/>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29" name="Freeform 1245">
            <a:extLst>
              <a:ext uri="{FF2B5EF4-FFF2-40B4-BE49-F238E27FC236}">
                <a16:creationId xmlns:a16="http://schemas.microsoft.com/office/drawing/2014/main" id="{127DDB80-4327-D372-89F0-D2F93108C4CF}"/>
              </a:ext>
            </a:extLst>
          </p:cNvPr>
          <p:cNvSpPr>
            <a:spLocks/>
          </p:cNvSpPr>
          <p:nvPr/>
        </p:nvSpPr>
        <p:spPr bwMode="auto">
          <a:xfrm>
            <a:off x="6726620" y="1989372"/>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30" name="Freeform 1246">
            <a:extLst>
              <a:ext uri="{FF2B5EF4-FFF2-40B4-BE49-F238E27FC236}">
                <a16:creationId xmlns:a16="http://schemas.microsoft.com/office/drawing/2014/main" id="{95808BCF-951E-1387-FF13-C4FA23E51661}"/>
              </a:ext>
            </a:extLst>
          </p:cNvPr>
          <p:cNvSpPr>
            <a:spLocks/>
          </p:cNvSpPr>
          <p:nvPr/>
        </p:nvSpPr>
        <p:spPr bwMode="auto">
          <a:xfrm>
            <a:off x="6726620" y="1989372"/>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31" name="Freeform 1247">
            <a:extLst>
              <a:ext uri="{FF2B5EF4-FFF2-40B4-BE49-F238E27FC236}">
                <a16:creationId xmlns:a16="http://schemas.microsoft.com/office/drawing/2014/main" id="{2D937EDD-56F3-0B95-3263-65C87DD8839D}"/>
              </a:ext>
            </a:extLst>
          </p:cNvPr>
          <p:cNvSpPr>
            <a:spLocks/>
          </p:cNvSpPr>
          <p:nvPr/>
        </p:nvSpPr>
        <p:spPr bwMode="auto">
          <a:xfrm>
            <a:off x="6726620" y="1989372"/>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32" name="Freeform 1248">
            <a:extLst>
              <a:ext uri="{FF2B5EF4-FFF2-40B4-BE49-F238E27FC236}">
                <a16:creationId xmlns:a16="http://schemas.microsoft.com/office/drawing/2014/main" id="{B411B1C6-D3CA-A715-833B-5272B57FD1FE}"/>
              </a:ext>
            </a:extLst>
          </p:cNvPr>
          <p:cNvSpPr>
            <a:spLocks/>
          </p:cNvSpPr>
          <p:nvPr/>
        </p:nvSpPr>
        <p:spPr bwMode="auto">
          <a:xfrm>
            <a:off x="6726620" y="1989372"/>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33" name="Freeform 1249">
            <a:extLst>
              <a:ext uri="{FF2B5EF4-FFF2-40B4-BE49-F238E27FC236}">
                <a16:creationId xmlns:a16="http://schemas.microsoft.com/office/drawing/2014/main" id="{844A7FF4-68C1-CE61-6DB8-66A4DA39DD87}"/>
              </a:ext>
            </a:extLst>
          </p:cNvPr>
          <p:cNvSpPr>
            <a:spLocks/>
          </p:cNvSpPr>
          <p:nvPr/>
        </p:nvSpPr>
        <p:spPr bwMode="auto">
          <a:xfrm>
            <a:off x="6736010" y="1989372"/>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34" name="Freeform 1250">
            <a:extLst>
              <a:ext uri="{FF2B5EF4-FFF2-40B4-BE49-F238E27FC236}">
                <a16:creationId xmlns:a16="http://schemas.microsoft.com/office/drawing/2014/main" id="{65A1666F-9706-D148-E2E9-A3E291973AE7}"/>
              </a:ext>
            </a:extLst>
          </p:cNvPr>
          <p:cNvSpPr>
            <a:spLocks/>
          </p:cNvSpPr>
          <p:nvPr/>
        </p:nvSpPr>
        <p:spPr bwMode="auto">
          <a:xfrm>
            <a:off x="6736010" y="1989372"/>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35" name="Freeform 1251">
            <a:extLst>
              <a:ext uri="{FF2B5EF4-FFF2-40B4-BE49-F238E27FC236}">
                <a16:creationId xmlns:a16="http://schemas.microsoft.com/office/drawing/2014/main" id="{4A59A5FC-0DD3-23F4-A076-9644657C6241}"/>
              </a:ext>
            </a:extLst>
          </p:cNvPr>
          <p:cNvSpPr>
            <a:spLocks/>
          </p:cNvSpPr>
          <p:nvPr/>
        </p:nvSpPr>
        <p:spPr bwMode="auto">
          <a:xfrm>
            <a:off x="6736010" y="1989372"/>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36" name="Freeform 1252">
            <a:extLst>
              <a:ext uri="{FF2B5EF4-FFF2-40B4-BE49-F238E27FC236}">
                <a16:creationId xmlns:a16="http://schemas.microsoft.com/office/drawing/2014/main" id="{405463D0-861B-DC39-2327-91B91E9D09B5}"/>
              </a:ext>
            </a:extLst>
          </p:cNvPr>
          <p:cNvSpPr>
            <a:spLocks/>
          </p:cNvSpPr>
          <p:nvPr/>
        </p:nvSpPr>
        <p:spPr bwMode="auto">
          <a:xfrm>
            <a:off x="6736009" y="1989372"/>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37" name="Freeform 1253">
            <a:extLst>
              <a:ext uri="{FF2B5EF4-FFF2-40B4-BE49-F238E27FC236}">
                <a16:creationId xmlns:a16="http://schemas.microsoft.com/office/drawing/2014/main" id="{44B3517F-AF5B-535C-5210-6A4B271E8978}"/>
              </a:ext>
            </a:extLst>
          </p:cNvPr>
          <p:cNvSpPr>
            <a:spLocks/>
          </p:cNvSpPr>
          <p:nvPr/>
        </p:nvSpPr>
        <p:spPr bwMode="auto">
          <a:xfrm>
            <a:off x="6745397" y="1989372"/>
            <a:ext cx="64008" cy="64008"/>
          </a:xfrm>
          <a:custGeom>
            <a:avLst/>
            <a:gdLst>
              <a:gd name="T0" fmla="*/ 11 w 17"/>
              <a:gd name="T1" fmla="*/ 0 h 17"/>
              <a:gd name="T2" fmla="*/ 0 w 17"/>
              <a:gd name="T3" fmla="*/ 17 h 17"/>
              <a:gd name="T4" fmla="*/ 17 w 17"/>
              <a:gd name="T5" fmla="*/ 17 h 17"/>
              <a:gd name="T6" fmla="*/ 11 w 17"/>
              <a:gd name="T7" fmla="*/ 0 h 17"/>
            </a:gdLst>
            <a:ahLst/>
            <a:cxnLst>
              <a:cxn ang="0">
                <a:pos x="T0" y="T1"/>
              </a:cxn>
              <a:cxn ang="0">
                <a:pos x="T2" y="T3"/>
              </a:cxn>
              <a:cxn ang="0">
                <a:pos x="T4" y="T5"/>
              </a:cxn>
              <a:cxn ang="0">
                <a:pos x="T6" y="T7"/>
              </a:cxn>
            </a:cxnLst>
            <a:rect l="0" t="0" r="r" b="b"/>
            <a:pathLst>
              <a:path w="17" h="17">
                <a:moveTo>
                  <a:pt x="11" y="0"/>
                </a:moveTo>
                <a:lnTo>
                  <a:pt x="0" y="17"/>
                </a:lnTo>
                <a:lnTo>
                  <a:pt x="17" y="17"/>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38" name="Freeform 1254">
            <a:extLst>
              <a:ext uri="{FF2B5EF4-FFF2-40B4-BE49-F238E27FC236}">
                <a16:creationId xmlns:a16="http://schemas.microsoft.com/office/drawing/2014/main" id="{3B53BC29-E051-3A93-C306-FA25D8365357}"/>
              </a:ext>
            </a:extLst>
          </p:cNvPr>
          <p:cNvSpPr>
            <a:spLocks/>
          </p:cNvSpPr>
          <p:nvPr/>
        </p:nvSpPr>
        <p:spPr bwMode="auto">
          <a:xfrm>
            <a:off x="6745397" y="1989372"/>
            <a:ext cx="64008" cy="64008"/>
          </a:xfrm>
          <a:custGeom>
            <a:avLst/>
            <a:gdLst>
              <a:gd name="T0" fmla="*/ 11 w 17"/>
              <a:gd name="T1" fmla="*/ 0 h 17"/>
              <a:gd name="T2" fmla="*/ 0 w 17"/>
              <a:gd name="T3" fmla="*/ 17 h 17"/>
              <a:gd name="T4" fmla="*/ 17 w 17"/>
              <a:gd name="T5" fmla="*/ 17 h 17"/>
              <a:gd name="T6" fmla="*/ 11 w 17"/>
              <a:gd name="T7" fmla="*/ 0 h 17"/>
            </a:gdLst>
            <a:ahLst/>
            <a:cxnLst>
              <a:cxn ang="0">
                <a:pos x="T0" y="T1"/>
              </a:cxn>
              <a:cxn ang="0">
                <a:pos x="T2" y="T3"/>
              </a:cxn>
              <a:cxn ang="0">
                <a:pos x="T4" y="T5"/>
              </a:cxn>
              <a:cxn ang="0">
                <a:pos x="T6" y="T7"/>
              </a:cxn>
            </a:cxnLst>
            <a:rect l="0" t="0" r="r" b="b"/>
            <a:pathLst>
              <a:path w="17" h="17">
                <a:moveTo>
                  <a:pt x="11" y="0"/>
                </a:moveTo>
                <a:lnTo>
                  <a:pt x="0" y="17"/>
                </a:lnTo>
                <a:lnTo>
                  <a:pt x="17" y="17"/>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39" name="Freeform 1255">
            <a:extLst>
              <a:ext uri="{FF2B5EF4-FFF2-40B4-BE49-F238E27FC236}">
                <a16:creationId xmlns:a16="http://schemas.microsoft.com/office/drawing/2014/main" id="{D9916905-1282-3478-B0F4-CEED44BB2D6A}"/>
              </a:ext>
            </a:extLst>
          </p:cNvPr>
          <p:cNvSpPr>
            <a:spLocks/>
          </p:cNvSpPr>
          <p:nvPr/>
        </p:nvSpPr>
        <p:spPr bwMode="auto">
          <a:xfrm>
            <a:off x="6757914" y="1989372"/>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40" name="Freeform 1256">
            <a:extLst>
              <a:ext uri="{FF2B5EF4-FFF2-40B4-BE49-F238E27FC236}">
                <a16:creationId xmlns:a16="http://schemas.microsoft.com/office/drawing/2014/main" id="{D28FA93A-F421-43AE-E3F5-252AC694D11E}"/>
              </a:ext>
            </a:extLst>
          </p:cNvPr>
          <p:cNvSpPr>
            <a:spLocks/>
          </p:cNvSpPr>
          <p:nvPr/>
        </p:nvSpPr>
        <p:spPr bwMode="auto">
          <a:xfrm>
            <a:off x="6767302" y="1989372"/>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41" name="Freeform 1257">
            <a:extLst>
              <a:ext uri="{FF2B5EF4-FFF2-40B4-BE49-F238E27FC236}">
                <a16:creationId xmlns:a16="http://schemas.microsoft.com/office/drawing/2014/main" id="{09A11499-5726-3A81-AEE6-DC0BED2369D3}"/>
              </a:ext>
            </a:extLst>
          </p:cNvPr>
          <p:cNvSpPr>
            <a:spLocks/>
          </p:cNvSpPr>
          <p:nvPr/>
        </p:nvSpPr>
        <p:spPr bwMode="auto">
          <a:xfrm>
            <a:off x="6767302" y="1989372"/>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42" name="Freeform 1258">
            <a:extLst>
              <a:ext uri="{FF2B5EF4-FFF2-40B4-BE49-F238E27FC236}">
                <a16:creationId xmlns:a16="http://schemas.microsoft.com/office/drawing/2014/main" id="{2D163245-066F-20D8-768F-5F3C7BB4385F}"/>
              </a:ext>
            </a:extLst>
          </p:cNvPr>
          <p:cNvSpPr>
            <a:spLocks/>
          </p:cNvSpPr>
          <p:nvPr/>
        </p:nvSpPr>
        <p:spPr bwMode="auto">
          <a:xfrm>
            <a:off x="6767302" y="1989372"/>
            <a:ext cx="64008" cy="64008"/>
          </a:xfrm>
          <a:custGeom>
            <a:avLst/>
            <a:gdLst>
              <a:gd name="T0" fmla="*/ 10 w 21"/>
              <a:gd name="T1" fmla="*/ 0 h 17"/>
              <a:gd name="T2" fmla="*/ 0 w 21"/>
              <a:gd name="T3" fmla="*/ 17 h 17"/>
              <a:gd name="T4" fmla="*/ 21 w 21"/>
              <a:gd name="T5" fmla="*/ 17 h 17"/>
              <a:gd name="T6" fmla="*/ 10 w 21"/>
              <a:gd name="T7" fmla="*/ 0 h 17"/>
            </a:gdLst>
            <a:ahLst/>
            <a:cxnLst>
              <a:cxn ang="0">
                <a:pos x="T0" y="T1"/>
              </a:cxn>
              <a:cxn ang="0">
                <a:pos x="T2" y="T3"/>
              </a:cxn>
              <a:cxn ang="0">
                <a:pos x="T4" y="T5"/>
              </a:cxn>
              <a:cxn ang="0">
                <a:pos x="T6" y="T7"/>
              </a:cxn>
            </a:cxnLst>
            <a:rect l="0" t="0" r="r" b="b"/>
            <a:pathLst>
              <a:path w="21" h="17">
                <a:moveTo>
                  <a:pt x="10" y="0"/>
                </a:moveTo>
                <a:lnTo>
                  <a:pt x="0" y="17"/>
                </a:lnTo>
                <a:lnTo>
                  <a:pt x="21"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43" name="Freeform 1259">
            <a:extLst>
              <a:ext uri="{FF2B5EF4-FFF2-40B4-BE49-F238E27FC236}">
                <a16:creationId xmlns:a16="http://schemas.microsoft.com/office/drawing/2014/main" id="{6BF0469A-D914-A377-30ED-935F8D4871EF}"/>
              </a:ext>
            </a:extLst>
          </p:cNvPr>
          <p:cNvSpPr>
            <a:spLocks/>
          </p:cNvSpPr>
          <p:nvPr/>
        </p:nvSpPr>
        <p:spPr bwMode="auto">
          <a:xfrm>
            <a:off x="6779819" y="1989373"/>
            <a:ext cx="64008" cy="64008"/>
          </a:xfrm>
          <a:custGeom>
            <a:avLst/>
            <a:gdLst>
              <a:gd name="T0" fmla="*/ 6 w 17"/>
              <a:gd name="T1" fmla="*/ 0 h 20"/>
              <a:gd name="T2" fmla="*/ 0 w 17"/>
              <a:gd name="T3" fmla="*/ 20 h 20"/>
              <a:gd name="T4" fmla="*/ 17 w 17"/>
              <a:gd name="T5" fmla="*/ 20 h 20"/>
              <a:gd name="T6" fmla="*/ 6 w 17"/>
              <a:gd name="T7" fmla="*/ 0 h 20"/>
            </a:gdLst>
            <a:ahLst/>
            <a:cxnLst>
              <a:cxn ang="0">
                <a:pos x="T0" y="T1"/>
              </a:cxn>
              <a:cxn ang="0">
                <a:pos x="T2" y="T3"/>
              </a:cxn>
              <a:cxn ang="0">
                <a:pos x="T4" y="T5"/>
              </a:cxn>
              <a:cxn ang="0">
                <a:pos x="T6" y="T7"/>
              </a:cxn>
            </a:cxnLst>
            <a:rect l="0" t="0" r="r" b="b"/>
            <a:pathLst>
              <a:path w="17" h="20">
                <a:moveTo>
                  <a:pt x="6" y="0"/>
                </a:moveTo>
                <a:lnTo>
                  <a:pt x="0" y="20"/>
                </a:lnTo>
                <a:lnTo>
                  <a:pt x="17" y="20"/>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44" name="Freeform 1260">
            <a:extLst>
              <a:ext uri="{FF2B5EF4-FFF2-40B4-BE49-F238E27FC236}">
                <a16:creationId xmlns:a16="http://schemas.microsoft.com/office/drawing/2014/main" id="{4E1E19E6-49A7-D57D-6DBF-6D9C4BA4AD04}"/>
              </a:ext>
            </a:extLst>
          </p:cNvPr>
          <p:cNvSpPr>
            <a:spLocks/>
          </p:cNvSpPr>
          <p:nvPr/>
        </p:nvSpPr>
        <p:spPr bwMode="auto">
          <a:xfrm>
            <a:off x="6779819" y="1989373"/>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45" name="Freeform 1261">
            <a:extLst>
              <a:ext uri="{FF2B5EF4-FFF2-40B4-BE49-F238E27FC236}">
                <a16:creationId xmlns:a16="http://schemas.microsoft.com/office/drawing/2014/main" id="{CC5D5CAB-94D9-D3C4-E7B9-EC8DC2A0CD61}"/>
              </a:ext>
            </a:extLst>
          </p:cNvPr>
          <p:cNvSpPr>
            <a:spLocks/>
          </p:cNvSpPr>
          <p:nvPr/>
        </p:nvSpPr>
        <p:spPr bwMode="auto">
          <a:xfrm>
            <a:off x="6789207" y="1989373"/>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46" name="Freeform 1262">
            <a:extLst>
              <a:ext uri="{FF2B5EF4-FFF2-40B4-BE49-F238E27FC236}">
                <a16:creationId xmlns:a16="http://schemas.microsoft.com/office/drawing/2014/main" id="{8E8309F7-217A-CA36-8BDE-609CBE7261A9}"/>
              </a:ext>
            </a:extLst>
          </p:cNvPr>
          <p:cNvSpPr>
            <a:spLocks/>
          </p:cNvSpPr>
          <p:nvPr/>
        </p:nvSpPr>
        <p:spPr bwMode="auto">
          <a:xfrm>
            <a:off x="6789207" y="1989373"/>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47" name="Freeform 1263">
            <a:extLst>
              <a:ext uri="{FF2B5EF4-FFF2-40B4-BE49-F238E27FC236}">
                <a16:creationId xmlns:a16="http://schemas.microsoft.com/office/drawing/2014/main" id="{CE71D12A-FA15-09D7-8FB4-D06489639CC8}"/>
              </a:ext>
            </a:extLst>
          </p:cNvPr>
          <p:cNvSpPr>
            <a:spLocks/>
          </p:cNvSpPr>
          <p:nvPr/>
        </p:nvSpPr>
        <p:spPr bwMode="auto">
          <a:xfrm>
            <a:off x="6789207" y="1989373"/>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48" name="Freeform 1264">
            <a:extLst>
              <a:ext uri="{FF2B5EF4-FFF2-40B4-BE49-F238E27FC236}">
                <a16:creationId xmlns:a16="http://schemas.microsoft.com/office/drawing/2014/main" id="{2D0D7370-192C-5B3B-025C-3EB372F4F166}"/>
              </a:ext>
            </a:extLst>
          </p:cNvPr>
          <p:cNvSpPr>
            <a:spLocks/>
          </p:cNvSpPr>
          <p:nvPr/>
        </p:nvSpPr>
        <p:spPr bwMode="auto">
          <a:xfrm>
            <a:off x="6798595" y="1989373"/>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49" name="Freeform 1265">
            <a:extLst>
              <a:ext uri="{FF2B5EF4-FFF2-40B4-BE49-F238E27FC236}">
                <a16:creationId xmlns:a16="http://schemas.microsoft.com/office/drawing/2014/main" id="{F57C320E-79A5-A4FB-9B82-3F960B0CF97A}"/>
              </a:ext>
            </a:extLst>
          </p:cNvPr>
          <p:cNvSpPr>
            <a:spLocks/>
          </p:cNvSpPr>
          <p:nvPr/>
        </p:nvSpPr>
        <p:spPr bwMode="auto">
          <a:xfrm>
            <a:off x="6798595" y="1989373"/>
            <a:ext cx="64008" cy="64008"/>
          </a:xfrm>
          <a:custGeom>
            <a:avLst/>
            <a:gdLst>
              <a:gd name="T0" fmla="*/ 11 w 17"/>
              <a:gd name="T1" fmla="*/ 0 h 20"/>
              <a:gd name="T2" fmla="*/ 0 w 17"/>
              <a:gd name="T3" fmla="*/ 20 h 20"/>
              <a:gd name="T4" fmla="*/ 17 w 17"/>
              <a:gd name="T5" fmla="*/ 20 h 20"/>
              <a:gd name="T6" fmla="*/ 11 w 17"/>
              <a:gd name="T7" fmla="*/ 0 h 20"/>
            </a:gdLst>
            <a:ahLst/>
            <a:cxnLst>
              <a:cxn ang="0">
                <a:pos x="T0" y="T1"/>
              </a:cxn>
              <a:cxn ang="0">
                <a:pos x="T2" y="T3"/>
              </a:cxn>
              <a:cxn ang="0">
                <a:pos x="T4" y="T5"/>
              </a:cxn>
              <a:cxn ang="0">
                <a:pos x="T6" y="T7"/>
              </a:cxn>
            </a:cxnLst>
            <a:rect l="0" t="0" r="r" b="b"/>
            <a:pathLst>
              <a:path w="17" h="20">
                <a:moveTo>
                  <a:pt x="11" y="0"/>
                </a:moveTo>
                <a:lnTo>
                  <a:pt x="0" y="20"/>
                </a:lnTo>
                <a:lnTo>
                  <a:pt x="17"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50" name="Freeform 1266">
            <a:extLst>
              <a:ext uri="{FF2B5EF4-FFF2-40B4-BE49-F238E27FC236}">
                <a16:creationId xmlns:a16="http://schemas.microsoft.com/office/drawing/2014/main" id="{547EE212-5EA1-D8DD-66AF-24BC156A95C3}"/>
              </a:ext>
            </a:extLst>
          </p:cNvPr>
          <p:cNvSpPr>
            <a:spLocks/>
          </p:cNvSpPr>
          <p:nvPr/>
        </p:nvSpPr>
        <p:spPr bwMode="auto">
          <a:xfrm>
            <a:off x="6798595" y="1989373"/>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51" name="Freeform 1267">
            <a:extLst>
              <a:ext uri="{FF2B5EF4-FFF2-40B4-BE49-F238E27FC236}">
                <a16:creationId xmlns:a16="http://schemas.microsoft.com/office/drawing/2014/main" id="{26DEAF50-BFA9-2A40-DCF9-83C859E36E26}"/>
              </a:ext>
            </a:extLst>
          </p:cNvPr>
          <p:cNvSpPr>
            <a:spLocks/>
          </p:cNvSpPr>
          <p:nvPr/>
        </p:nvSpPr>
        <p:spPr bwMode="auto">
          <a:xfrm>
            <a:off x="6798595" y="1989373"/>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52" name="Freeform 1268">
            <a:extLst>
              <a:ext uri="{FF2B5EF4-FFF2-40B4-BE49-F238E27FC236}">
                <a16:creationId xmlns:a16="http://schemas.microsoft.com/office/drawing/2014/main" id="{ACBF5CF6-3501-67D2-D6E4-F6F2184EFF4E}"/>
              </a:ext>
            </a:extLst>
          </p:cNvPr>
          <p:cNvSpPr>
            <a:spLocks/>
          </p:cNvSpPr>
          <p:nvPr/>
        </p:nvSpPr>
        <p:spPr bwMode="auto">
          <a:xfrm>
            <a:off x="6811112" y="1997213"/>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53" name="Freeform 1269">
            <a:extLst>
              <a:ext uri="{FF2B5EF4-FFF2-40B4-BE49-F238E27FC236}">
                <a16:creationId xmlns:a16="http://schemas.microsoft.com/office/drawing/2014/main" id="{D919CD35-2332-9B61-F431-BC7E112E71A0}"/>
              </a:ext>
            </a:extLst>
          </p:cNvPr>
          <p:cNvSpPr>
            <a:spLocks/>
          </p:cNvSpPr>
          <p:nvPr/>
        </p:nvSpPr>
        <p:spPr bwMode="auto">
          <a:xfrm>
            <a:off x="6811112" y="1997213"/>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54" name="Freeform 1270">
            <a:extLst>
              <a:ext uri="{FF2B5EF4-FFF2-40B4-BE49-F238E27FC236}">
                <a16:creationId xmlns:a16="http://schemas.microsoft.com/office/drawing/2014/main" id="{3459C01C-5E09-5210-0AAB-E37A72830412}"/>
              </a:ext>
            </a:extLst>
          </p:cNvPr>
          <p:cNvSpPr>
            <a:spLocks/>
          </p:cNvSpPr>
          <p:nvPr/>
        </p:nvSpPr>
        <p:spPr bwMode="auto">
          <a:xfrm>
            <a:off x="6833017" y="1997213"/>
            <a:ext cx="64008" cy="64008"/>
          </a:xfrm>
          <a:custGeom>
            <a:avLst/>
            <a:gdLst>
              <a:gd name="T0" fmla="*/ 6 w 17"/>
              <a:gd name="T1" fmla="*/ 0 h 21"/>
              <a:gd name="T2" fmla="*/ 0 w 17"/>
              <a:gd name="T3" fmla="*/ 21 h 21"/>
              <a:gd name="T4" fmla="*/ 17 w 17"/>
              <a:gd name="T5" fmla="*/ 21 h 21"/>
              <a:gd name="T6" fmla="*/ 6 w 17"/>
              <a:gd name="T7" fmla="*/ 0 h 21"/>
            </a:gdLst>
            <a:ahLst/>
            <a:cxnLst>
              <a:cxn ang="0">
                <a:pos x="T0" y="T1"/>
              </a:cxn>
              <a:cxn ang="0">
                <a:pos x="T2" y="T3"/>
              </a:cxn>
              <a:cxn ang="0">
                <a:pos x="T4" y="T5"/>
              </a:cxn>
              <a:cxn ang="0">
                <a:pos x="T6" y="T7"/>
              </a:cxn>
            </a:cxnLst>
            <a:rect l="0" t="0" r="r" b="b"/>
            <a:pathLst>
              <a:path w="17" h="21">
                <a:moveTo>
                  <a:pt x="6" y="0"/>
                </a:moveTo>
                <a:lnTo>
                  <a:pt x="0" y="21"/>
                </a:lnTo>
                <a:lnTo>
                  <a:pt x="17" y="21"/>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55" name="Freeform 1271">
            <a:extLst>
              <a:ext uri="{FF2B5EF4-FFF2-40B4-BE49-F238E27FC236}">
                <a16:creationId xmlns:a16="http://schemas.microsoft.com/office/drawing/2014/main" id="{F6310510-4B5D-5F7F-B84C-976AD6F74F34}"/>
              </a:ext>
            </a:extLst>
          </p:cNvPr>
          <p:cNvSpPr>
            <a:spLocks/>
          </p:cNvSpPr>
          <p:nvPr/>
        </p:nvSpPr>
        <p:spPr bwMode="auto">
          <a:xfrm>
            <a:off x="6833017" y="1997213"/>
            <a:ext cx="64008" cy="64008"/>
          </a:xfrm>
          <a:custGeom>
            <a:avLst/>
            <a:gdLst>
              <a:gd name="T0" fmla="*/ 6 w 17"/>
              <a:gd name="T1" fmla="*/ 0 h 21"/>
              <a:gd name="T2" fmla="*/ 0 w 17"/>
              <a:gd name="T3" fmla="*/ 21 h 21"/>
              <a:gd name="T4" fmla="*/ 17 w 17"/>
              <a:gd name="T5" fmla="*/ 21 h 21"/>
              <a:gd name="T6" fmla="*/ 6 w 17"/>
              <a:gd name="T7" fmla="*/ 0 h 21"/>
            </a:gdLst>
            <a:ahLst/>
            <a:cxnLst>
              <a:cxn ang="0">
                <a:pos x="T0" y="T1"/>
              </a:cxn>
              <a:cxn ang="0">
                <a:pos x="T2" y="T3"/>
              </a:cxn>
              <a:cxn ang="0">
                <a:pos x="T4" y="T5"/>
              </a:cxn>
              <a:cxn ang="0">
                <a:pos x="T6" y="T7"/>
              </a:cxn>
            </a:cxnLst>
            <a:rect l="0" t="0" r="r" b="b"/>
            <a:pathLst>
              <a:path w="17" h="21">
                <a:moveTo>
                  <a:pt x="6" y="0"/>
                </a:moveTo>
                <a:lnTo>
                  <a:pt x="0" y="21"/>
                </a:lnTo>
                <a:lnTo>
                  <a:pt x="17" y="21"/>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56" name="Freeform 1272">
            <a:extLst>
              <a:ext uri="{FF2B5EF4-FFF2-40B4-BE49-F238E27FC236}">
                <a16:creationId xmlns:a16="http://schemas.microsoft.com/office/drawing/2014/main" id="{2A72A22C-C3A7-C16A-E58F-9113A4A9E630}"/>
              </a:ext>
            </a:extLst>
          </p:cNvPr>
          <p:cNvSpPr>
            <a:spLocks/>
          </p:cNvSpPr>
          <p:nvPr/>
        </p:nvSpPr>
        <p:spPr bwMode="auto">
          <a:xfrm>
            <a:off x="6833017" y="1997213"/>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57" name="Freeform 1273">
            <a:extLst>
              <a:ext uri="{FF2B5EF4-FFF2-40B4-BE49-F238E27FC236}">
                <a16:creationId xmlns:a16="http://schemas.microsoft.com/office/drawing/2014/main" id="{B5D3E685-0D62-1F7A-5F2C-DF550D45ED08}"/>
              </a:ext>
            </a:extLst>
          </p:cNvPr>
          <p:cNvSpPr>
            <a:spLocks/>
          </p:cNvSpPr>
          <p:nvPr/>
        </p:nvSpPr>
        <p:spPr bwMode="auto">
          <a:xfrm>
            <a:off x="6842404" y="1997213"/>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58" name="Freeform 1274">
            <a:extLst>
              <a:ext uri="{FF2B5EF4-FFF2-40B4-BE49-F238E27FC236}">
                <a16:creationId xmlns:a16="http://schemas.microsoft.com/office/drawing/2014/main" id="{44508F30-C78B-E5B4-45BB-BBB9C1166C3B}"/>
              </a:ext>
            </a:extLst>
          </p:cNvPr>
          <p:cNvSpPr>
            <a:spLocks/>
          </p:cNvSpPr>
          <p:nvPr/>
        </p:nvSpPr>
        <p:spPr bwMode="auto">
          <a:xfrm>
            <a:off x="6842404" y="1997213"/>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59" name="Freeform 1275">
            <a:extLst>
              <a:ext uri="{FF2B5EF4-FFF2-40B4-BE49-F238E27FC236}">
                <a16:creationId xmlns:a16="http://schemas.microsoft.com/office/drawing/2014/main" id="{7C89B2C8-80B6-C318-8291-21B073287E95}"/>
              </a:ext>
            </a:extLst>
          </p:cNvPr>
          <p:cNvSpPr>
            <a:spLocks/>
          </p:cNvSpPr>
          <p:nvPr/>
        </p:nvSpPr>
        <p:spPr bwMode="auto">
          <a:xfrm>
            <a:off x="6842404" y="1997213"/>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60" name="Freeform 1276">
            <a:extLst>
              <a:ext uri="{FF2B5EF4-FFF2-40B4-BE49-F238E27FC236}">
                <a16:creationId xmlns:a16="http://schemas.microsoft.com/office/drawing/2014/main" id="{F16C0E4F-AEE6-FD14-AD0B-3D00994A9B68}"/>
              </a:ext>
            </a:extLst>
          </p:cNvPr>
          <p:cNvSpPr>
            <a:spLocks/>
          </p:cNvSpPr>
          <p:nvPr/>
        </p:nvSpPr>
        <p:spPr bwMode="auto">
          <a:xfrm>
            <a:off x="6851793" y="1997213"/>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61" name="Freeform 1277">
            <a:extLst>
              <a:ext uri="{FF2B5EF4-FFF2-40B4-BE49-F238E27FC236}">
                <a16:creationId xmlns:a16="http://schemas.microsoft.com/office/drawing/2014/main" id="{83D1907B-A886-63B4-9796-A4F22F9B8488}"/>
              </a:ext>
            </a:extLst>
          </p:cNvPr>
          <p:cNvSpPr>
            <a:spLocks/>
          </p:cNvSpPr>
          <p:nvPr/>
        </p:nvSpPr>
        <p:spPr bwMode="auto">
          <a:xfrm>
            <a:off x="6851793" y="1997213"/>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62" name="Freeform 1278">
            <a:extLst>
              <a:ext uri="{FF2B5EF4-FFF2-40B4-BE49-F238E27FC236}">
                <a16:creationId xmlns:a16="http://schemas.microsoft.com/office/drawing/2014/main" id="{89825086-008A-CB23-62D9-B231EDBD2241}"/>
              </a:ext>
            </a:extLst>
          </p:cNvPr>
          <p:cNvSpPr>
            <a:spLocks/>
          </p:cNvSpPr>
          <p:nvPr/>
        </p:nvSpPr>
        <p:spPr bwMode="auto">
          <a:xfrm>
            <a:off x="6851793" y="1997213"/>
            <a:ext cx="64008" cy="64008"/>
          </a:xfrm>
          <a:custGeom>
            <a:avLst/>
            <a:gdLst>
              <a:gd name="T0" fmla="*/ 11 w 17"/>
              <a:gd name="T1" fmla="*/ 0 h 21"/>
              <a:gd name="T2" fmla="*/ 0 w 17"/>
              <a:gd name="T3" fmla="*/ 21 h 21"/>
              <a:gd name="T4" fmla="*/ 17 w 17"/>
              <a:gd name="T5" fmla="*/ 21 h 21"/>
              <a:gd name="T6" fmla="*/ 11 w 17"/>
              <a:gd name="T7" fmla="*/ 0 h 21"/>
            </a:gdLst>
            <a:ahLst/>
            <a:cxnLst>
              <a:cxn ang="0">
                <a:pos x="T0" y="T1"/>
              </a:cxn>
              <a:cxn ang="0">
                <a:pos x="T2" y="T3"/>
              </a:cxn>
              <a:cxn ang="0">
                <a:pos x="T4" y="T5"/>
              </a:cxn>
              <a:cxn ang="0">
                <a:pos x="T6" y="T7"/>
              </a:cxn>
            </a:cxnLst>
            <a:rect l="0" t="0" r="r" b="b"/>
            <a:pathLst>
              <a:path w="17" h="21">
                <a:moveTo>
                  <a:pt x="11" y="0"/>
                </a:moveTo>
                <a:lnTo>
                  <a:pt x="0" y="21"/>
                </a:lnTo>
                <a:lnTo>
                  <a:pt x="17" y="21"/>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63" name="Freeform 1279">
            <a:extLst>
              <a:ext uri="{FF2B5EF4-FFF2-40B4-BE49-F238E27FC236}">
                <a16:creationId xmlns:a16="http://schemas.microsoft.com/office/drawing/2014/main" id="{A29696AE-3059-56E1-B1D5-0375461E9C41}"/>
              </a:ext>
            </a:extLst>
          </p:cNvPr>
          <p:cNvSpPr>
            <a:spLocks/>
          </p:cNvSpPr>
          <p:nvPr/>
        </p:nvSpPr>
        <p:spPr bwMode="auto">
          <a:xfrm>
            <a:off x="6851793" y="1997213"/>
            <a:ext cx="64008" cy="64008"/>
          </a:xfrm>
          <a:custGeom>
            <a:avLst/>
            <a:gdLst>
              <a:gd name="T0" fmla="*/ 11 w 21"/>
              <a:gd name="T1" fmla="*/ 0 h 21"/>
              <a:gd name="T2" fmla="*/ 0 w 21"/>
              <a:gd name="T3" fmla="*/ 21 h 21"/>
              <a:gd name="T4" fmla="*/ 21 w 21"/>
              <a:gd name="T5" fmla="*/ 21 h 21"/>
              <a:gd name="T6" fmla="*/ 11 w 21"/>
              <a:gd name="T7" fmla="*/ 0 h 21"/>
            </a:gdLst>
            <a:ahLst/>
            <a:cxnLst>
              <a:cxn ang="0">
                <a:pos x="T0" y="T1"/>
              </a:cxn>
              <a:cxn ang="0">
                <a:pos x="T2" y="T3"/>
              </a:cxn>
              <a:cxn ang="0">
                <a:pos x="T4" y="T5"/>
              </a:cxn>
              <a:cxn ang="0">
                <a:pos x="T6" y="T7"/>
              </a:cxn>
            </a:cxnLst>
            <a:rect l="0" t="0" r="r" b="b"/>
            <a:pathLst>
              <a:path w="21" h="21">
                <a:moveTo>
                  <a:pt x="11" y="0"/>
                </a:moveTo>
                <a:lnTo>
                  <a:pt x="0" y="21"/>
                </a:lnTo>
                <a:lnTo>
                  <a:pt x="21" y="21"/>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64" name="Freeform 1280">
            <a:extLst>
              <a:ext uri="{FF2B5EF4-FFF2-40B4-BE49-F238E27FC236}">
                <a16:creationId xmlns:a16="http://schemas.microsoft.com/office/drawing/2014/main" id="{F6845AF2-1A66-F758-EEF8-3172F6B8DD58}"/>
              </a:ext>
            </a:extLst>
          </p:cNvPr>
          <p:cNvSpPr>
            <a:spLocks/>
          </p:cNvSpPr>
          <p:nvPr/>
        </p:nvSpPr>
        <p:spPr bwMode="auto">
          <a:xfrm>
            <a:off x="6864309" y="1997213"/>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65" name="Freeform 1281">
            <a:extLst>
              <a:ext uri="{FF2B5EF4-FFF2-40B4-BE49-F238E27FC236}">
                <a16:creationId xmlns:a16="http://schemas.microsoft.com/office/drawing/2014/main" id="{68C71B4D-8A82-84CE-0A21-38263EF5E7E2}"/>
              </a:ext>
            </a:extLst>
          </p:cNvPr>
          <p:cNvSpPr>
            <a:spLocks/>
          </p:cNvSpPr>
          <p:nvPr/>
        </p:nvSpPr>
        <p:spPr bwMode="auto">
          <a:xfrm>
            <a:off x="6873697" y="1997213"/>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66" name="Freeform 1282">
            <a:extLst>
              <a:ext uri="{FF2B5EF4-FFF2-40B4-BE49-F238E27FC236}">
                <a16:creationId xmlns:a16="http://schemas.microsoft.com/office/drawing/2014/main" id="{B2FE1FE8-DE2D-51C1-84C3-62DA108137AB}"/>
              </a:ext>
            </a:extLst>
          </p:cNvPr>
          <p:cNvSpPr>
            <a:spLocks/>
          </p:cNvSpPr>
          <p:nvPr/>
        </p:nvSpPr>
        <p:spPr bwMode="auto">
          <a:xfrm>
            <a:off x="6873697" y="1997213"/>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67" name="Freeform 1283">
            <a:extLst>
              <a:ext uri="{FF2B5EF4-FFF2-40B4-BE49-F238E27FC236}">
                <a16:creationId xmlns:a16="http://schemas.microsoft.com/office/drawing/2014/main" id="{E8184AEA-B126-AF13-8BF7-A2FACF3189EC}"/>
              </a:ext>
            </a:extLst>
          </p:cNvPr>
          <p:cNvSpPr>
            <a:spLocks/>
          </p:cNvSpPr>
          <p:nvPr/>
        </p:nvSpPr>
        <p:spPr bwMode="auto">
          <a:xfrm>
            <a:off x="6873697" y="1997213"/>
            <a:ext cx="64008" cy="64008"/>
          </a:xfrm>
          <a:custGeom>
            <a:avLst/>
            <a:gdLst>
              <a:gd name="T0" fmla="*/ 10 w 21"/>
              <a:gd name="T1" fmla="*/ 0 h 21"/>
              <a:gd name="T2" fmla="*/ 0 w 21"/>
              <a:gd name="T3" fmla="*/ 21 h 21"/>
              <a:gd name="T4" fmla="*/ 21 w 21"/>
              <a:gd name="T5" fmla="*/ 21 h 21"/>
              <a:gd name="T6" fmla="*/ 10 w 21"/>
              <a:gd name="T7" fmla="*/ 0 h 21"/>
            </a:gdLst>
            <a:ahLst/>
            <a:cxnLst>
              <a:cxn ang="0">
                <a:pos x="T0" y="T1"/>
              </a:cxn>
              <a:cxn ang="0">
                <a:pos x="T2" y="T3"/>
              </a:cxn>
              <a:cxn ang="0">
                <a:pos x="T4" y="T5"/>
              </a:cxn>
              <a:cxn ang="0">
                <a:pos x="T6" y="T7"/>
              </a:cxn>
            </a:cxnLst>
            <a:rect l="0" t="0" r="r" b="b"/>
            <a:pathLst>
              <a:path w="21" h="21">
                <a:moveTo>
                  <a:pt x="10" y="0"/>
                </a:moveTo>
                <a:lnTo>
                  <a:pt x="0" y="21"/>
                </a:lnTo>
                <a:lnTo>
                  <a:pt x="21"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68" name="Freeform 1284">
            <a:extLst>
              <a:ext uri="{FF2B5EF4-FFF2-40B4-BE49-F238E27FC236}">
                <a16:creationId xmlns:a16="http://schemas.microsoft.com/office/drawing/2014/main" id="{4FA3C432-C99C-EA4B-0723-34BD3C8A4783}"/>
              </a:ext>
            </a:extLst>
          </p:cNvPr>
          <p:cNvSpPr>
            <a:spLocks/>
          </p:cNvSpPr>
          <p:nvPr/>
        </p:nvSpPr>
        <p:spPr bwMode="auto">
          <a:xfrm>
            <a:off x="6873697" y="1997213"/>
            <a:ext cx="64008" cy="64008"/>
          </a:xfrm>
          <a:custGeom>
            <a:avLst/>
            <a:gdLst>
              <a:gd name="T0" fmla="*/ 10 w 21"/>
              <a:gd name="T1" fmla="*/ 0 h 21"/>
              <a:gd name="T2" fmla="*/ 0 w 21"/>
              <a:gd name="T3" fmla="*/ 21 h 21"/>
              <a:gd name="T4" fmla="*/ 21 w 21"/>
              <a:gd name="T5" fmla="*/ 21 h 21"/>
              <a:gd name="T6" fmla="*/ 10 w 21"/>
              <a:gd name="T7" fmla="*/ 0 h 21"/>
            </a:gdLst>
            <a:ahLst/>
            <a:cxnLst>
              <a:cxn ang="0">
                <a:pos x="T0" y="T1"/>
              </a:cxn>
              <a:cxn ang="0">
                <a:pos x="T2" y="T3"/>
              </a:cxn>
              <a:cxn ang="0">
                <a:pos x="T4" y="T5"/>
              </a:cxn>
              <a:cxn ang="0">
                <a:pos x="T6" y="T7"/>
              </a:cxn>
            </a:cxnLst>
            <a:rect l="0" t="0" r="r" b="b"/>
            <a:pathLst>
              <a:path w="21" h="21">
                <a:moveTo>
                  <a:pt x="10" y="0"/>
                </a:moveTo>
                <a:lnTo>
                  <a:pt x="0" y="21"/>
                </a:lnTo>
                <a:lnTo>
                  <a:pt x="21"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69" name="Freeform 1285">
            <a:extLst>
              <a:ext uri="{FF2B5EF4-FFF2-40B4-BE49-F238E27FC236}">
                <a16:creationId xmlns:a16="http://schemas.microsoft.com/office/drawing/2014/main" id="{C1CE3E7F-B235-90AF-B61E-FDA3E4922CB4}"/>
              </a:ext>
            </a:extLst>
          </p:cNvPr>
          <p:cNvSpPr>
            <a:spLocks/>
          </p:cNvSpPr>
          <p:nvPr/>
        </p:nvSpPr>
        <p:spPr bwMode="auto">
          <a:xfrm>
            <a:off x="6886214" y="1997213"/>
            <a:ext cx="64008" cy="64008"/>
          </a:xfrm>
          <a:custGeom>
            <a:avLst/>
            <a:gdLst>
              <a:gd name="T0" fmla="*/ 6 w 17"/>
              <a:gd name="T1" fmla="*/ 0 h 21"/>
              <a:gd name="T2" fmla="*/ 0 w 17"/>
              <a:gd name="T3" fmla="*/ 21 h 21"/>
              <a:gd name="T4" fmla="*/ 17 w 17"/>
              <a:gd name="T5" fmla="*/ 21 h 21"/>
              <a:gd name="T6" fmla="*/ 6 w 17"/>
              <a:gd name="T7" fmla="*/ 0 h 21"/>
            </a:gdLst>
            <a:ahLst/>
            <a:cxnLst>
              <a:cxn ang="0">
                <a:pos x="T0" y="T1"/>
              </a:cxn>
              <a:cxn ang="0">
                <a:pos x="T2" y="T3"/>
              </a:cxn>
              <a:cxn ang="0">
                <a:pos x="T4" y="T5"/>
              </a:cxn>
              <a:cxn ang="0">
                <a:pos x="T6" y="T7"/>
              </a:cxn>
            </a:cxnLst>
            <a:rect l="0" t="0" r="r" b="b"/>
            <a:pathLst>
              <a:path w="17" h="21">
                <a:moveTo>
                  <a:pt x="6" y="0"/>
                </a:moveTo>
                <a:lnTo>
                  <a:pt x="0" y="21"/>
                </a:lnTo>
                <a:lnTo>
                  <a:pt x="17" y="21"/>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70" name="Freeform 1286">
            <a:extLst>
              <a:ext uri="{FF2B5EF4-FFF2-40B4-BE49-F238E27FC236}">
                <a16:creationId xmlns:a16="http://schemas.microsoft.com/office/drawing/2014/main" id="{2E50A950-E0E0-2891-9B89-2BE9E400C738}"/>
              </a:ext>
            </a:extLst>
          </p:cNvPr>
          <p:cNvSpPr>
            <a:spLocks/>
          </p:cNvSpPr>
          <p:nvPr/>
        </p:nvSpPr>
        <p:spPr bwMode="auto">
          <a:xfrm>
            <a:off x="6886214" y="1997213"/>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71" name="Freeform 1287">
            <a:extLst>
              <a:ext uri="{FF2B5EF4-FFF2-40B4-BE49-F238E27FC236}">
                <a16:creationId xmlns:a16="http://schemas.microsoft.com/office/drawing/2014/main" id="{ED7B2178-9388-5867-3FBF-E9617258732E}"/>
              </a:ext>
            </a:extLst>
          </p:cNvPr>
          <p:cNvSpPr>
            <a:spLocks/>
          </p:cNvSpPr>
          <p:nvPr/>
        </p:nvSpPr>
        <p:spPr bwMode="auto">
          <a:xfrm>
            <a:off x="6895602" y="1997213"/>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72" name="Freeform 1288">
            <a:extLst>
              <a:ext uri="{FF2B5EF4-FFF2-40B4-BE49-F238E27FC236}">
                <a16:creationId xmlns:a16="http://schemas.microsoft.com/office/drawing/2014/main" id="{E56ECE6B-995E-9591-44CE-A9828EFDD9BC}"/>
              </a:ext>
            </a:extLst>
          </p:cNvPr>
          <p:cNvSpPr>
            <a:spLocks/>
          </p:cNvSpPr>
          <p:nvPr/>
        </p:nvSpPr>
        <p:spPr bwMode="auto">
          <a:xfrm>
            <a:off x="6895602" y="1997213"/>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73" name="Freeform 1289">
            <a:extLst>
              <a:ext uri="{FF2B5EF4-FFF2-40B4-BE49-F238E27FC236}">
                <a16:creationId xmlns:a16="http://schemas.microsoft.com/office/drawing/2014/main" id="{03942C4D-F70C-880B-3433-C597F3A19D56}"/>
              </a:ext>
            </a:extLst>
          </p:cNvPr>
          <p:cNvSpPr>
            <a:spLocks/>
          </p:cNvSpPr>
          <p:nvPr/>
        </p:nvSpPr>
        <p:spPr bwMode="auto">
          <a:xfrm>
            <a:off x="6895602" y="1997213"/>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74" name="Freeform 1290">
            <a:extLst>
              <a:ext uri="{FF2B5EF4-FFF2-40B4-BE49-F238E27FC236}">
                <a16:creationId xmlns:a16="http://schemas.microsoft.com/office/drawing/2014/main" id="{524956DF-A063-774C-52AB-694044199183}"/>
              </a:ext>
            </a:extLst>
          </p:cNvPr>
          <p:cNvSpPr>
            <a:spLocks/>
          </p:cNvSpPr>
          <p:nvPr/>
        </p:nvSpPr>
        <p:spPr bwMode="auto">
          <a:xfrm>
            <a:off x="6895602" y="1997213"/>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75" name="Freeform 1291">
            <a:extLst>
              <a:ext uri="{FF2B5EF4-FFF2-40B4-BE49-F238E27FC236}">
                <a16:creationId xmlns:a16="http://schemas.microsoft.com/office/drawing/2014/main" id="{6F2BFBDA-FA06-203B-E5B6-76686FFDD470}"/>
              </a:ext>
            </a:extLst>
          </p:cNvPr>
          <p:cNvSpPr>
            <a:spLocks/>
          </p:cNvSpPr>
          <p:nvPr/>
        </p:nvSpPr>
        <p:spPr bwMode="auto">
          <a:xfrm>
            <a:off x="6895602" y="1997213"/>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76" name="Freeform 1292">
            <a:extLst>
              <a:ext uri="{FF2B5EF4-FFF2-40B4-BE49-F238E27FC236}">
                <a16:creationId xmlns:a16="http://schemas.microsoft.com/office/drawing/2014/main" id="{EF603917-0DA2-A409-89E4-00F9E13EBFE1}"/>
              </a:ext>
            </a:extLst>
          </p:cNvPr>
          <p:cNvSpPr>
            <a:spLocks/>
          </p:cNvSpPr>
          <p:nvPr/>
        </p:nvSpPr>
        <p:spPr bwMode="auto">
          <a:xfrm>
            <a:off x="6895602" y="1997213"/>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77" name="Freeform 1293">
            <a:extLst>
              <a:ext uri="{FF2B5EF4-FFF2-40B4-BE49-F238E27FC236}">
                <a16:creationId xmlns:a16="http://schemas.microsoft.com/office/drawing/2014/main" id="{97EE7B5A-2FEC-1C0A-25CC-0B18EB20FE8C}"/>
              </a:ext>
            </a:extLst>
          </p:cNvPr>
          <p:cNvSpPr>
            <a:spLocks/>
          </p:cNvSpPr>
          <p:nvPr/>
        </p:nvSpPr>
        <p:spPr bwMode="auto">
          <a:xfrm>
            <a:off x="6895602" y="1997213"/>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78" name="Freeform 1294">
            <a:extLst>
              <a:ext uri="{FF2B5EF4-FFF2-40B4-BE49-F238E27FC236}">
                <a16:creationId xmlns:a16="http://schemas.microsoft.com/office/drawing/2014/main" id="{4995BAC5-C844-0DB5-8658-A412F2A0E693}"/>
              </a:ext>
            </a:extLst>
          </p:cNvPr>
          <p:cNvSpPr>
            <a:spLocks/>
          </p:cNvSpPr>
          <p:nvPr/>
        </p:nvSpPr>
        <p:spPr bwMode="auto">
          <a:xfrm>
            <a:off x="6895602" y="1997213"/>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79" name="Freeform 1295">
            <a:extLst>
              <a:ext uri="{FF2B5EF4-FFF2-40B4-BE49-F238E27FC236}">
                <a16:creationId xmlns:a16="http://schemas.microsoft.com/office/drawing/2014/main" id="{F078DD4D-0D72-11B2-6CD4-F8025C0FF005}"/>
              </a:ext>
            </a:extLst>
          </p:cNvPr>
          <p:cNvSpPr>
            <a:spLocks/>
          </p:cNvSpPr>
          <p:nvPr/>
        </p:nvSpPr>
        <p:spPr bwMode="auto">
          <a:xfrm>
            <a:off x="6895602" y="1997213"/>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80" name="Freeform 1296">
            <a:extLst>
              <a:ext uri="{FF2B5EF4-FFF2-40B4-BE49-F238E27FC236}">
                <a16:creationId xmlns:a16="http://schemas.microsoft.com/office/drawing/2014/main" id="{A72DAF3B-EB86-8D53-E74A-CCD3DAEC5081}"/>
              </a:ext>
            </a:extLst>
          </p:cNvPr>
          <p:cNvSpPr>
            <a:spLocks/>
          </p:cNvSpPr>
          <p:nvPr/>
        </p:nvSpPr>
        <p:spPr bwMode="auto">
          <a:xfrm>
            <a:off x="6895601" y="1997213"/>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81" name="Freeform 1297">
            <a:extLst>
              <a:ext uri="{FF2B5EF4-FFF2-40B4-BE49-F238E27FC236}">
                <a16:creationId xmlns:a16="http://schemas.microsoft.com/office/drawing/2014/main" id="{69EC8A30-9824-19FC-B668-E2455F719219}"/>
              </a:ext>
            </a:extLst>
          </p:cNvPr>
          <p:cNvSpPr>
            <a:spLocks/>
          </p:cNvSpPr>
          <p:nvPr/>
        </p:nvSpPr>
        <p:spPr bwMode="auto">
          <a:xfrm>
            <a:off x="6895601" y="1997213"/>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82" name="Freeform 1298">
            <a:extLst>
              <a:ext uri="{FF2B5EF4-FFF2-40B4-BE49-F238E27FC236}">
                <a16:creationId xmlns:a16="http://schemas.microsoft.com/office/drawing/2014/main" id="{277F907D-2A17-AD86-BA4A-2E7E25A09575}"/>
              </a:ext>
            </a:extLst>
          </p:cNvPr>
          <p:cNvSpPr>
            <a:spLocks/>
          </p:cNvSpPr>
          <p:nvPr/>
        </p:nvSpPr>
        <p:spPr bwMode="auto">
          <a:xfrm>
            <a:off x="6904990" y="1997213"/>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83" name="Freeform 1299">
            <a:extLst>
              <a:ext uri="{FF2B5EF4-FFF2-40B4-BE49-F238E27FC236}">
                <a16:creationId xmlns:a16="http://schemas.microsoft.com/office/drawing/2014/main" id="{AC1CB40F-EE6A-1D77-85EB-C299C0D35FCA}"/>
              </a:ext>
            </a:extLst>
          </p:cNvPr>
          <p:cNvSpPr>
            <a:spLocks/>
          </p:cNvSpPr>
          <p:nvPr/>
        </p:nvSpPr>
        <p:spPr bwMode="auto">
          <a:xfrm>
            <a:off x="6917507" y="1997213"/>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84" name="Freeform 1300">
            <a:extLst>
              <a:ext uri="{FF2B5EF4-FFF2-40B4-BE49-F238E27FC236}">
                <a16:creationId xmlns:a16="http://schemas.microsoft.com/office/drawing/2014/main" id="{BFD8BE48-464B-6B48-391F-BB90BF49148D}"/>
              </a:ext>
            </a:extLst>
          </p:cNvPr>
          <p:cNvSpPr>
            <a:spLocks/>
          </p:cNvSpPr>
          <p:nvPr/>
        </p:nvSpPr>
        <p:spPr bwMode="auto">
          <a:xfrm>
            <a:off x="6917507" y="1997213"/>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85" name="Freeform 1301">
            <a:extLst>
              <a:ext uri="{FF2B5EF4-FFF2-40B4-BE49-F238E27FC236}">
                <a16:creationId xmlns:a16="http://schemas.microsoft.com/office/drawing/2014/main" id="{C89A42E5-93F8-8AF2-D62D-DE190C6E25BF}"/>
              </a:ext>
            </a:extLst>
          </p:cNvPr>
          <p:cNvSpPr>
            <a:spLocks/>
          </p:cNvSpPr>
          <p:nvPr/>
        </p:nvSpPr>
        <p:spPr bwMode="auto">
          <a:xfrm>
            <a:off x="6939412" y="1997213"/>
            <a:ext cx="64008" cy="64008"/>
          </a:xfrm>
          <a:custGeom>
            <a:avLst/>
            <a:gdLst>
              <a:gd name="T0" fmla="*/ 6 w 17"/>
              <a:gd name="T1" fmla="*/ 0 h 21"/>
              <a:gd name="T2" fmla="*/ 0 w 17"/>
              <a:gd name="T3" fmla="*/ 21 h 21"/>
              <a:gd name="T4" fmla="*/ 17 w 17"/>
              <a:gd name="T5" fmla="*/ 21 h 21"/>
              <a:gd name="T6" fmla="*/ 6 w 17"/>
              <a:gd name="T7" fmla="*/ 0 h 21"/>
            </a:gdLst>
            <a:ahLst/>
            <a:cxnLst>
              <a:cxn ang="0">
                <a:pos x="T0" y="T1"/>
              </a:cxn>
              <a:cxn ang="0">
                <a:pos x="T2" y="T3"/>
              </a:cxn>
              <a:cxn ang="0">
                <a:pos x="T4" y="T5"/>
              </a:cxn>
              <a:cxn ang="0">
                <a:pos x="T6" y="T7"/>
              </a:cxn>
            </a:cxnLst>
            <a:rect l="0" t="0" r="r" b="b"/>
            <a:pathLst>
              <a:path w="17" h="21">
                <a:moveTo>
                  <a:pt x="6" y="0"/>
                </a:moveTo>
                <a:lnTo>
                  <a:pt x="0" y="21"/>
                </a:lnTo>
                <a:lnTo>
                  <a:pt x="17" y="21"/>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86" name="Freeform 1302">
            <a:extLst>
              <a:ext uri="{FF2B5EF4-FFF2-40B4-BE49-F238E27FC236}">
                <a16:creationId xmlns:a16="http://schemas.microsoft.com/office/drawing/2014/main" id="{FB9471C5-EE3A-E1E1-1B73-F8AB44032C4E}"/>
              </a:ext>
            </a:extLst>
          </p:cNvPr>
          <p:cNvSpPr>
            <a:spLocks/>
          </p:cNvSpPr>
          <p:nvPr/>
        </p:nvSpPr>
        <p:spPr bwMode="auto">
          <a:xfrm>
            <a:off x="6939412" y="1997213"/>
            <a:ext cx="64008" cy="64008"/>
          </a:xfrm>
          <a:custGeom>
            <a:avLst/>
            <a:gdLst>
              <a:gd name="T0" fmla="*/ 6 w 17"/>
              <a:gd name="T1" fmla="*/ 0 h 21"/>
              <a:gd name="T2" fmla="*/ 0 w 17"/>
              <a:gd name="T3" fmla="*/ 21 h 21"/>
              <a:gd name="T4" fmla="*/ 17 w 17"/>
              <a:gd name="T5" fmla="*/ 21 h 21"/>
              <a:gd name="T6" fmla="*/ 6 w 17"/>
              <a:gd name="T7" fmla="*/ 0 h 21"/>
            </a:gdLst>
            <a:ahLst/>
            <a:cxnLst>
              <a:cxn ang="0">
                <a:pos x="T0" y="T1"/>
              </a:cxn>
              <a:cxn ang="0">
                <a:pos x="T2" y="T3"/>
              </a:cxn>
              <a:cxn ang="0">
                <a:pos x="T4" y="T5"/>
              </a:cxn>
              <a:cxn ang="0">
                <a:pos x="T6" y="T7"/>
              </a:cxn>
            </a:cxnLst>
            <a:rect l="0" t="0" r="r" b="b"/>
            <a:pathLst>
              <a:path w="17" h="21">
                <a:moveTo>
                  <a:pt x="6" y="0"/>
                </a:moveTo>
                <a:lnTo>
                  <a:pt x="0" y="21"/>
                </a:lnTo>
                <a:lnTo>
                  <a:pt x="17" y="21"/>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87" name="Freeform 1303">
            <a:extLst>
              <a:ext uri="{FF2B5EF4-FFF2-40B4-BE49-F238E27FC236}">
                <a16:creationId xmlns:a16="http://schemas.microsoft.com/office/drawing/2014/main" id="{54AB8CB6-9CAB-E82D-4146-A7BD00D91A4E}"/>
              </a:ext>
            </a:extLst>
          </p:cNvPr>
          <p:cNvSpPr>
            <a:spLocks/>
          </p:cNvSpPr>
          <p:nvPr/>
        </p:nvSpPr>
        <p:spPr bwMode="auto">
          <a:xfrm>
            <a:off x="6939412" y="1997213"/>
            <a:ext cx="64008" cy="64008"/>
          </a:xfrm>
          <a:custGeom>
            <a:avLst/>
            <a:gdLst>
              <a:gd name="T0" fmla="*/ 6 w 17"/>
              <a:gd name="T1" fmla="*/ 0 h 21"/>
              <a:gd name="T2" fmla="*/ 0 w 17"/>
              <a:gd name="T3" fmla="*/ 21 h 21"/>
              <a:gd name="T4" fmla="*/ 17 w 17"/>
              <a:gd name="T5" fmla="*/ 21 h 21"/>
              <a:gd name="T6" fmla="*/ 6 w 17"/>
              <a:gd name="T7" fmla="*/ 0 h 21"/>
            </a:gdLst>
            <a:ahLst/>
            <a:cxnLst>
              <a:cxn ang="0">
                <a:pos x="T0" y="T1"/>
              </a:cxn>
              <a:cxn ang="0">
                <a:pos x="T2" y="T3"/>
              </a:cxn>
              <a:cxn ang="0">
                <a:pos x="T4" y="T5"/>
              </a:cxn>
              <a:cxn ang="0">
                <a:pos x="T6" y="T7"/>
              </a:cxn>
            </a:cxnLst>
            <a:rect l="0" t="0" r="r" b="b"/>
            <a:pathLst>
              <a:path w="17" h="21">
                <a:moveTo>
                  <a:pt x="6" y="0"/>
                </a:moveTo>
                <a:lnTo>
                  <a:pt x="0" y="21"/>
                </a:lnTo>
                <a:lnTo>
                  <a:pt x="17" y="21"/>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88" name="Freeform 1304">
            <a:extLst>
              <a:ext uri="{FF2B5EF4-FFF2-40B4-BE49-F238E27FC236}">
                <a16:creationId xmlns:a16="http://schemas.microsoft.com/office/drawing/2014/main" id="{6AF6CAF2-BFAC-A232-984E-94C8ED158036}"/>
              </a:ext>
            </a:extLst>
          </p:cNvPr>
          <p:cNvSpPr>
            <a:spLocks/>
          </p:cNvSpPr>
          <p:nvPr/>
        </p:nvSpPr>
        <p:spPr bwMode="auto">
          <a:xfrm>
            <a:off x="6939412" y="1997213"/>
            <a:ext cx="64008" cy="64008"/>
          </a:xfrm>
          <a:custGeom>
            <a:avLst/>
            <a:gdLst>
              <a:gd name="T0" fmla="*/ 6 w 17"/>
              <a:gd name="T1" fmla="*/ 0 h 21"/>
              <a:gd name="T2" fmla="*/ 0 w 17"/>
              <a:gd name="T3" fmla="*/ 21 h 21"/>
              <a:gd name="T4" fmla="*/ 17 w 17"/>
              <a:gd name="T5" fmla="*/ 21 h 21"/>
              <a:gd name="T6" fmla="*/ 6 w 17"/>
              <a:gd name="T7" fmla="*/ 0 h 21"/>
            </a:gdLst>
            <a:ahLst/>
            <a:cxnLst>
              <a:cxn ang="0">
                <a:pos x="T0" y="T1"/>
              </a:cxn>
              <a:cxn ang="0">
                <a:pos x="T2" y="T3"/>
              </a:cxn>
              <a:cxn ang="0">
                <a:pos x="T4" y="T5"/>
              </a:cxn>
              <a:cxn ang="0">
                <a:pos x="T6" y="T7"/>
              </a:cxn>
            </a:cxnLst>
            <a:rect l="0" t="0" r="r" b="b"/>
            <a:pathLst>
              <a:path w="17" h="21">
                <a:moveTo>
                  <a:pt x="6" y="0"/>
                </a:moveTo>
                <a:lnTo>
                  <a:pt x="0" y="21"/>
                </a:lnTo>
                <a:lnTo>
                  <a:pt x="17" y="21"/>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89" name="Freeform 1305">
            <a:extLst>
              <a:ext uri="{FF2B5EF4-FFF2-40B4-BE49-F238E27FC236}">
                <a16:creationId xmlns:a16="http://schemas.microsoft.com/office/drawing/2014/main" id="{4E4F6922-59D6-49C7-072D-232A87D14727}"/>
              </a:ext>
            </a:extLst>
          </p:cNvPr>
          <p:cNvSpPr>
            <a:spLocks/>
          </p:cNvSpPr>
          <p:nvPr/>
        </p:nvSpPr>
        <p:spPr bwMode="auto">
          <a:xfrm>
            <a:off x="6939411" y="1997213"/>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90" name="Freeform 1306">
            <a:extLst>
              <a:ext uri="{FF2B5EF4-FFF2-40B4-BE49-F238E27FC236}">
                <a16:creationId xmlns:a16="http://schemas.microsoft.com/office/drawing/2014/main" id="{D9492262-1B57-3939-FAD2-013517E29A84}"/>
              </a:ext>
            </a:extLst>
          </p:cNvPr>
          <p:cNvSpPr>
            <a:spLocks/>
          </p:cNvSpPr>
          <p:nvPr/>
        </p:nvSpPr>
        <p:spPr bwMode="auto">
          <a:xfrm>
            <a:off x="6939411" y="1997213"/>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91" name="Freeform 1307">
            <a:extLst>
              <a:ext uri="{FF2B5EF4-FFF2-40B4-BE49-F238E27FC236}">
                <a16:creationId xmlns:a16="http://schemas.microsoft.com/office/drawing/2014/main" id="{E389DC10-5D9F-6A15-490D-8C234CD7AEFC}"/>
              </a:ext>
            </a:extLst>
          </p:cNvPr>
          <p:cNvSpPr>
            <a:spLocks/>
          </p:cNvSpPr>
          <p:nvPr/>
        </p:nvSpPr>
        <p:spPr bwMode="auto">
          <a:xfrm>
            <a:off x="6948799" y="1997213"/>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92" name="Freeform 1308">
            <a:extLst>
              <a:ext uri="{FF2B5EF4-FFF2-40B4-BE49-F238E27FC236}">
                <a16:creationId xmlns:a16="http://schemas.microsoft.com/office/drawing/2014/main" id="{EB962744-4C4E-F9E6-5D27-BF8FAD2A3ADE}"/>
              </a:ext>
            </a:extLst>
          </p:cNvPr>
          <p:cNvSpPr>
            <a:spLocks/>
          </p:cNvSpPr>
          <p:nvPr/>
        </p:nvSpPr>
        <p:spPr bwMode="auto">
          <a:xfrm>
            <a:off x="6948798" y="1997213"/>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93" name="Freeform 1309">
            <a:extLst>
              <a:ext uri="{FF2B5EF4-FFF2-40B4-BE49-F238E27FC236}">
                <a16:creationId xmlns:a16="http://schemas.microsoft.com/office/drawing/2014/main" id="{B0CF47F8-08B8-FE2C-E61F-996D022C9BD5}"/>
              </a:ext>
            </a:extLst>
          </p:cNvPr>
          <p:cNvSpPr>
            <a:spLocks/>
          </p:cNvSpPr>
          <p:nvPr/>
        </p:nvSpPr>
        <p:spPr bwMode="auto">
          <a:xfrm>
            <a:off x="6948798" y="1997213"/>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94" name="Freeform 1310">
            <a:extLst>
              <a:ext uri="{FF2B5EF4-FFF2-40B4-BE49-F238E27FC236}">
                <a16:creationId xmlns:a16="http://schemas.microsoft.com/office/drawing/2014/main" id="{80741681-06F2-20E6-E240-375EE6C07030}"/>
              </a:ext>
            </a:extLst>
          </p:cNvPr>
          <p:cNvSpPr>
            <a:spLocks/>
          </p:cNvSpPr>
          <p:nvPr/>
        </p:nvSpPr>
        <p:spPr bwMode="auto">
          <a:xfrm>
            <a:off x="6948798" y="1997213"/>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95" name="Freeform 1311">
            <a:extLst>
              <a:ext uri="{FF2B5EF4-FFF2-40B4-BE49-F238E27FC236}">
                <a16:creationId xmlns:a16="http://schemas.microsoft.com/office/drawing/2014/main" id="{7382D821-C594-7FF8-A2CC-0EF39FECF36E}"/>
              </a:ext>
            </a:extLst>
          </p:cNvPr>
          <p:cNvSpPr>
            <a:spLocks/>
          </p:cNvSpPr>
          <p:nvPr/>
        </p:nvSpPr>
        <p:spPr bwMode="auto">
          <a:xfrm>
            <a:off x="6958187" y="1997213"/>
            <a:ext cx="64008" cy="64008"/>
          </a:xfrm>
          <a:custGeom>
            <a:avLst/>
            <a:gdLst>
              <a:gd name="T0" fmla="*/ 11 w 17"/>
              <a:gd name="T1" fmla="*/ 0 h 21"/>
              <a:gd name="T2" fmla="*/ 0 w 17"/>
              <a:gd name="T3" fmla="*/ 21 h 21"/>
              <a:gd name="T4" fmla="*/ 17 w 17"/>
              <a:gd name="T5" fmla="*/ 21 h 21"/>
              <a:gd name="T6" fmla="*/ 11 w 17"/>
              <a:gd name="T7" fmla="*/ 0 h 21"/>
            </a:gdLst>
            <a:ahLst/>
            <a:cxnLst>
              <a:cxn ang="0">
                <a:pos x="T0" y="T1"/>
              </a:cxn>
              <a:cxn ang="0">
                <a:pos x="T2" y="T3"/>
              </a:cxn>
              <a:cxn ang="0">
                <a:pos x="T4" y="T5"/>
              </a:cxn>
              <a:cxn ang="0">
                <a:pos x="T6" y="T7"/>
              </a:cxn>
            </a:cxnLst>
            <a:rect l="0" t="0" r="r" b="b"/>
            <a:pathLst>
              <a:path w="17" h="21">
                <a:moveTo>
                  <a:pt x="11" y="0"/>
                </a:moveTo>
                <a:lnTo>
                  <a:pt x="0" y="21"/>
                </a:lnTo>
                <a:lnTo>
                  <a:pt x="17" y="21"/>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96" name="Freeform 1312">
            <a:extLst>
              <a:ext uri="{FF2B5EF4-FFF2-40B4-BE49-F238E27FC236}">
                <a16:creationId xmlns:a16="http://schemas.microsoft.com/office/drawing/2014/main" id="{4FC1CF84-2ED6-E19E-CACF-A384A7D3833F}"/>
              </a:ext>
            </a:extLst>
          </p:cNvPr>
          <p:cNvSpPr>
            <a:spLocks/>
          </p:cNvSpPr>
          <p:nvPr/>
        </p:nvSpPr>
        <p:spPr bwMode="auto">
          <a:xfrm>
            <a:off x="6958187" y="1997213"/>
            <a:ext cx="64008" cy="64008"/>
          </a:xfrm>
          <a:custGeom>
            <a:avLst/>
            <a:gdLst>
              <a:gd name="T0" fmla="*/ 11 w 17"/>
              <a:gd name="T1" fmla="*/ 0 h 21"/>
              <a:gd name="T2" fmla="*/ 0 w 17"/>
              <a:gd name="T3" fmla="*/ 21 h 21"/>
              <a:gd name="T4" fmla="*/ 17 w 17"/>
              <a:gd name="T5" fmla="*/ 21 h 21"/>
              <a:gd name="T6" fmla="*/ 11 w 17"/>
              <a:gd name="T7" fmla="*/ 0 h 21"/>
            </a:gdLst>
            <a:ahLst/>
            <a:cxnLst>
              <a:cxn ang="0">
                <a:pos x="T0" y="T1"/>
              </a:cxn>
              <a:cxn ang="0">
                <a:pos x="T2" y="T3"/>
              </a:cxn>
              <a:cxn ang="0">
                <a:pos x="T4" y="T5"/>
              </a:cxn>
              <a:cxn ang="0">
                <a:pos x="T6" y="T7"/>
              </a:cxn>
            </a:cxnLst>
            <a:rect l="0" t="0" r="r" b="b"/>
            <a:pathLst>
              <a:path w="17" h="21">
                <a:moveTo>
                  <a:pt x="11" y="0"/>
                </a:moveTo>
                <a:lnTo>
                  <a:pt x="0" y="21"/>
                </a:lnTo>
                <a:lnTo>
                  <a:pt x="17" y="21"/>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97" name="Freeform 1313">
            <a:extLst>
              <a:ext uri="{FF2B5EF4-FFF2-40B4-BE49-F238E27FC236}">
                <a16:creationId xmlns:a16="http://schemas.microsoft.com/office/drawing/2014/main" id="{43292CB8-C343-72F6-AB77-528470CD3616}"/>
              </a:ext>
            </a:extLst>
          </p:cNvPr>
          <p:cNvSpPr>
            <a:spLocks/>
          </p:cNvSpPr>
          <p:nvPr/>
        </p:nvSpPr>
        <p:spPr bwMode="auto">
          <a:xfrm>
            <a:off x="6958187" y="1997213"/>
            <a:ext cx="64008" cy="64008"/>
          </a:xfrm>
          <a:custGeom>
            <a:avLst/>
            <a:gdLst>
              <a:gd name="T0" fmla="*/ 11 w 21"/>
              <a:gd name="T1" fmla="*/ 0 h 21"/>
              <a:gd name="T2" fmla="*/ 0 w 21"/>
              <a:gd name="T3" fmla="*/ 21 h 21"/>
              <a:gd name="T4" fmla="*/ 21 w 21"/>
              <a:gd name="T5" fmla="*/ 21 h 21"/>
              <a:gd name="T6" fmla="*/ 11 w 21"/>
              <a:gd name="T7" fmla="*/ 0 h 21"/>
            </a:gdLst>
            <a:ahLst/>
            <a:cxnLst>
              <a:cxn ang="0">
                <a:pos x="T0" y="T1"/>
              </a:cxn>
              <a:cxn ang="0">
                <a:pos x="T2" y="T3"/>
              </a:cxn>
              <a:cxn ang="0">
                <a:pos x="T4" y="T5"/>
              </a:cxn>
              <a:cxn ang="0">
                <a:pos x="T6" y="T7"/>
              </a:cxn>
            </a:cxnLst>
            <a:rect l="0" t="0" r="r" b="b"/>
            <a:pathLst>
              <a:path w="21" h="21">
                <a:moveTo>
                  <a:pt x="11" y="0"/>
                </a:moveTo>
                <a:lnTo>
                  <a:pt x="0" y="21"/>
                </a:lnTo>
                <a:lnTo>
                  <a:pt x="21" y="21"/>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98" name="Freeform 1314">
            <a:extLst>
              <a:ext uri="{FF2B5EF4-FFF2-40B4-BE49-F238E27FC236}">
                <a16:creationId xmlns:a16="http://schemas.microsoft.com/office/drawing/2014/main" id="{77B05C08-8511-8D94-2AAA-98D0DFFCFA82}"/>
              </a:ext>
            </a:extLst>
          </p:cNvPr>
          <p:cNvSpPr>
            <a:spLocks/>
          </p:cNvSpPr>
          <p:nvPr/>
        </p:nvSpPr>
        <p:spPr bwMode="auto">
          <a:xfrm>
            <a:off x="6970703" y="1997213"/>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399" name="Freeform 1315">
            <a:extLst>
              <a:ext uri="{FF2B5EF4-FFF2-40B4-BE49-F238E27FC236}">
                <a16:creationId xmlns:a16="http://schemas.microsoft.com/office/drawing/2014/main" id="{720F7BE4-6689-4044-5035-DF93CEDA0507}"/>
              </a:ext>
            </a:extLst>
          </p:cNvPr>
          <p:cNvSpPr>
            <a:spLocks/>
          </p:cNvSpPr>
          <p:nvPr/>
        </p:nvSpPr>
        <p:spPr bwMode="auto">
          <a:xfrm>
            <a:off x="6980092" y="1997213"/>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00" name="Freeform 1316">
            <a:extLst>
              <a:ext uri="{FF2B5EF4-FFF2-40B4-BE49-F238E27FC236}">
                <a16:creationId xmlns:a16="http://schemas.microsoft.com/office/drawing/2014/main" id="{3A40B52D-45C4-360F-31A6-C6143D99791C}"/>
              </a:ext>
            </a:extLst>
          </p:cNvPr>
          <p:cNvSpPr>
            <a:spLocks/>
          </p:cNvSpPr>
          <p:nvPr/>
        </p:nvSpPr>
        <p:spPr bwMode="auto">
          <a:xfrm>
            <a:off x="6980092" y="1997213"/>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01" name="Freeform 1317">
            <a:extLst>
              <a:ext uri="{FF2B5EF4-FFF2-40B4-BE49-F238E27FC236}">
                <a16:creationId xmlns:a16="http://schemas.microsoft.com/office/drawing/2014/main" id="{10C1CBC8-CE13-8466-2D60-B43604B3BE26}"/>
              </a:ext>
            </a:extLst>
          </p:cNvPr>
          <p:cNvSpPr>
            <a:spLocks/>
          </p:cNvSpPr>
          <p:nvPr/>
        </p:nvSpPr>
        <p:spPr bwMode="auto">
          <a:xfrm>
            <a:off x="6980092" y="1997213"/>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02" name="Freeform 1318">
            <a:extLst>
              <a:ext uri="{FF2B5EF4-FFF2-40B4-BE49-F238E27FC236}">
                <a16:creationId xmlns:a16="http://schemas.microsoft.com/office/drawing/2014/main" id="{B1F6E867-CD41-5C8A-B1FD-8087548AB247}"/>
              </a:ext>
            </a:extLst>
          </p:cNvPr>
          <p:cNvSpPr>
            <a:spLocks/>
          </p:cNvSpPr>
          <p:nvPr/>
        </p:nvSpPr>
        <p:spPr bwMode="auto">
          <a:xfrm>
            <a:off x="6980092" y="1997213"/>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03" name="Freeform 1319">
            <a:extLst>
              <a:ext uri="{FF2B5EF4-FFF2-40B4-BE49-F238E27FC236}">
                <a16:creationId xmlns:a16="http://schemas.microsoft.com/office/drawing/2014/main" id="{88B2F8F2-5259-74A1-2612-547867D8DC1E}"/>
              </a:ext>
            </a:extLst>
          </p:cNvPr>
          <p:cNvSpPr>
            <a:spLocks/>
          </p:cNvSpPr>
          <p:nvPr/>
        </p:nvSpPr>
        <p:spPr bwMode="auto">
          <a:xfrm>
            <a:off x="6980092" y="1997213"/>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04" name="Freeform 1320">
            <a:extLst>
              <a:ext uri="{FF2B5EF4-FFF2-40B4-BE49-F238E27FC236}">
                <a16:creationId xmlns:a16="http://schemas.microsoft.com/office/drawing/2014/main" id="{3FB41855-115A-322A-1858-2E20A68BBAB7}"/>
              </a:ext>
            </a:extLst>
          </p:cNvPr>
          <p:cNvSpPr>
            <a:spLocks/>
          </p:cNvSpPr>
          <p:nvPr/>
        </p:nvSpPr>
        <p:spPr bwMode="auto">
          <a:xfrm>
            <a:off x="6992610" y="1997213"/>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05" name="Freeform 1321">
            <a:extLst>
              <a:ext uri="{FF2B5EF4-FFF2-40B4-BE49-F238E27FC236}">
                <a16:creationId xmlns:a16="http://schemas.microsoft.com/office/drawing/2014/main" id="{25CD5F6D-8BA7-3F97-3A75-B2A9475414E6}"/>
              </a:ext>
            </a:extLst>
          </p:cNvPr>
          <p:cNvSpPr>
            <a:spLocks/>
          </p:cNvSpPr>
          <p:nvPr/>
        </p:nvSpPr>
        <p:spPr bwMode="auto">
          <a:xfrm>
            <a:off x="6992609" y="2007670"/>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06" name="Freeform 1322">
            <a:extLst>
              <a:ext uri="{FF2B5EF4-FFF2-40B4-BE49-F238E27FC236}">
                <a16:creationId xmlns:a16="http://schemas.microsoft.com/office/drawing/2014/main" id="{B7D82A1D-8C0A-B315-BA8D-6C9D3F28583A}"/>
              </a:ext>
            </a:extLst>
          </p:cNvPr>
          <p:cNvSpPr>
            <a:spLocks/>
          </p:cNvSpPr>
          <p:nvPr/>
        </p:nvSpPr>
        <p:spPr bwMode="auto">
          <a:xfrm>
            <a:off x="6992609" y="2007670"/>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07" name="Freeform 1323">
            <a:extLst>
              <a:ext uri="{FF2B5EF4-FFF2-40B4-BE49-F238E27FC236}">
                <a16:creationId xmlns:a16="http://schemas.microsoft.com/office/drawing/2014/main" id="{C3D2AF77-F8E1-97B2-D138-24F80159EA70}"/>
              </a:ext>
            </a:extLst>
          </p:cNvPr>
          <p:cNvSpPr>
            <a:spLocks/>
          </p:cNvSpPr>
          <p:nvPr/>
        </p:nvSpPr>
        <p:spPr bwMode="auto">
          <a:xfrm>
            <a:off x="7001996" y="2007670"/>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08" name="Freeform 1324">
            <a:extLst>
              <a:ext uri="{FF2B5EF4-FFF2-40B4-BE49-F238E27FC236}">
                <a16:creationId xmlns:a16="http://schemas.microsoft.com/office/drawing/2014/main" id="{47E40814-DE8C-712C-1CD0-D2D547F4056B}"/>
              </a:ext>
            </a:extLst>
          </p:cNvPr>
          <p:cNvSpPr>
            <a:spLocks/>
          </p:cNvSpPr>
          <p:nvPr/>
        </p:nvSpPr>
        <p:spPr bwMode="auto">
          <a:xfrm>
            <a:off x="7011385" y="2007670"/>
            <a:ext cx="64008" cy="64008"/>
          </a:xfrm>
          <a:custGeom>
            <a:avLst/>
            <a:gdLst>
              <a:gd name="T0" fmla="*/ 11 w 21"/>
              <a:gd name="T1" fmla="*/ 0 h 17"/>
              <a:gd name="T2" fmla="*/ 0 w 21"/>
              <a:gd name="T3" fmla="*/ 17 h 17"/>
              <a:gd name="T4" fmla="*/ 21 w 21"/>
              <a:gd name="T5" fmla="*/ 17 h 17"/>
              <a:gd name="T6" fmla="*/ 11 w 21"/>
              <a:gd name="T7" fmla="*/ 0 h 17"/>
            </a:gdLst>
            <a:ahLst/>
            <a:cxnLst>
              <a:cxn ang="0">
                <a:pos x="T0" y="T1"/>
              </a:cxn>
              <a:cxn ang="0">
                <a:pos x="T2" y="T3"/>
              </a:cxn>
              <a:cxn ang="0">
                <a:pos x="T4" y="T5"/>
              </a:cxn>
              <a:cxn ang="0">
                <a:pos x="T6" y="T7"/>
              </a:cxn>
            </a:cxnLst>
            <a:rect l="0" t="0" r="r" b="b"/>
            <a:pathLst>
              <a:path w="21" h="17">
                <a:moveTo>
                  <a:pt x="11" y="0"/>
                </a:moveTo>
                <a:lnTo>
                  <a:pt x="0" y="17"/>
                </a:lnTo>
                <a:lnTo>
                  <a:pt x="21" y="17"/>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09" name="Freeform 1325">
            <a:extLst>
              <a:ext uri="{FF2B5EF4-FFF2-40B4-BE49-F238E27FC236}">
                <a16:creationId xmlns:a16="http://schemas.microsoft.com/office/drawing/2014/main" id="{8DE34FEE-D171-62D5-650C-462CC4C24CB6}"/>
              </a:ext>
            </a:extLst>
          </p:cNvPr>
          <p:cNvSpPr>
            <a:spLocks/>
          </p:cNvSpPr>
          <p:nvPr/>
        </p:nvSpPr>
        <p:spPr bwMode="auto">
          <a:xfrm>
            <a:off x="7023902" y="2007670"/>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10" name="Freeform 1326">
            <a:extLst>
              <a:ext uri="{FF2B5EF4-FFF2-40B4-BE49-F238E27FC236}">
                <a16:creationId xmlns:a16="http://schemas.microsoft.com/office/drawing/2014/main" id="{45A237CE-43A2-58AD-50B7-4CA37B5B806C}"/>
              </a:ext>
            </a:extLst>
          </p:cNvPr>
          <p:cNvSpPr>
            <a:spLocks/>
          </p:cNvSpPr>
          <p:nvPr/>
        </p:nvSpPr>
        <p:spPr bwMode="auto">
          <a:xfrm>
            <a:off x="7023901" y="2007670"/>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11" name="Freeform 1327">
            <a:extLst>
              <a:ext uri="{FF2B5EF4-FFF2-40B4-BE49-F238E27FC236}">
                <a16:creationId xmlns:a16="http://schemas.microsoft.com/office/drawing/2014/main" id="{FCBADEE6-6B88-09AF-B6F1-725F3CF463FD}"/>
              </a:ext>
            </a:extLst>
          </p:cNvPr>
          <p:cNvSpPr>
            <a:spLocks/>
          </p:cNvSpPr>
          <p:nvPr/>
        </p:nvSpPr>
        <p:spPr bwMode="auto">
          <a:xfrm>
            <a:off x="7033289" y="2007670"/>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12" name="Freeform 1328">
            <a:extLst>
              <a:ext uri="{FF2B5EF4-FFF2-40B4-BE49-F238E27FC236}">
                <a16:creationId xmlns:a16="http://schemas.microsoft.com/office/drawing/2014/main" id="{D9696D25-044D-DCA1-EB4C-61BEECB1E5A8}"/>
              </a:ext>
            </a:extLst>
          </p:cNvPr>
          <p:cNvSpPr>
            <a:spLocks/>
          </p:cNvSpPr>
          <p:nvPr/>
        </p:nvSpPr>
        <p:spPr bwMode="auto">
          <a:xfrm>
            <a:off x="7033289" y="2007670"/>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13" name="Freeform 1329">
            <a:extLst>
              <a:ext uri="{FF2B5EF4-FFF2-40B4-BE49-F238E27FC236}">
                <a16:creationId xmlns:a16="http://schemas.microsoft.com/office/drawing/2014/main" id="{9944AF0C-B4F1-47F8-346B-DF1A47DEB126}"/>
              </a:ext>
            </a:extLst>
          </p:cNvPr>
          <p:cNvSpPr>
            <a:spLocks/>
          </p:cNvSpPr>
          <p:nvPr/>
        </p:nvSpPr>
        <p:spPr bwMode="auto">
          <a:xfrm>
            <a:off x="7045807" y="2007670"/>
            <a:ext cx="64008" cy="64008"/>
          </a:xfrm>
          <a:custGeom>
            <a:avLst/>
            <a:gdLst>
              <a:gd name="T0" fmla="*/ 6 w 17"/>
              <a:gd name="T1" fmla="*/ 0 h 17"/>
              <a:gd name="T2" fmla="*/ 0 w 17"/>
              <a:gd name="T3" fmla="*/ 17 h 17"/>
              <a:gd name="T4" fmla="*/ 17 w 17"/>
              <a:gd name="T5" fmla="*/ 17 h 17"/>
              <a:gd name="T6" fmla="*/ 6 w 17"/>
              <a:gd name="T7" fmla="*/ 0 h 17"/>
            </a:gdLst>
            <a:ahLst/>
            <a:cxnLst>
              <a:cxn ang="0">
                <a:pos x="T0" y="T1"/>
              </a:cxn>
              <a:cxn ang="0">
                <a:pos x="T2" y="T3"/>
              </a:cxn>
              <a:cxn ang="0">
                <a:pos x="T4" y="T5"/>
              </a:cxn>
              <a:cxn ang="0">
                <a:pos x="T6" y="T7"/>
              </a:cxn>
            </a:cxnLst>
            <a:rect l="0" t="0" r="r" b="b"/>
            <a:pathLst>
              <a:path w="17" h="17">
                <a:moveTo>
                  <a:pt x="6" y="0"/>
                </a:moveTo>
                <a:lnTo>
                  <a:pt x="0" y="17"/>
                </a:lnTo>
                <a:lnTo>
                  <a:pt x="17" y="17"/>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14" name="Freeform 1330">
            <a:extLst>
              <a:ext uri="{FF2B5EF4-FFF2-40B4-BE49-F238E27FC236}">
                <a16:creationId xmlns:a16="http://schemas.microsoft.com/office/drawing/2014/main" id="{A064BE54-574B-F8EF-AB40-80F9119929BB}"/>
              </a:ext>
            </a:extLst>
          </p:cNvPr>
          <p:cNvSpPr>
            <a:spLocks/>
          </p:cNvSpPr>
          <p:nvPr/>
        </p:nvSpPr>
        <p:spPr bwMode="auto">
          <a:xfrm>
            <a:off x="7045807" y="2007670"/>
            <a:ext cx="64008" cy="64008"/>
          </a:xfrm>
          <a:custGeom>
            <a:avLst/>
            <a:gdLst>
              <a:gd name="T0" fmla="*/ 6 w 17"/>
              <a:gd name="T1" fmla="*/ 0 h 17"/>
              <a:gd name="T2" fmla="*/ 0 w 17"/>
              <a:gd name="T3" fmla="*/ 17 h 17"/>
              <a:gd name="T4" fmla="*/ 17 w 17"/>
              <a:gd name="T5" fmla="*/ 17 h 17"/>
              <a:gd name="T6" fmla="*/ 6 w 17"/>
              <a:gd name="T7" fmla="*/ 0 h 17"/>
            </a:gdLst>
            <a:ahLst/>
            <a:cxnLst>
              <a:cxn ang="0">
                <a:pos x="T0" y="T1"/>
              </a:cxn>
              <a:cxn ang="0">
                <a:pos x="T2" y="T3"/>
              </a:cxn>
              <a:cxn ang="0">
                <a:pos x="T4" y="T5"/>
              </a:cxn>
              <a:cxn ang="0">
                <a:pos x="T6" y="T7"/>
              </a:cxn>
            </a:cxnLst>
            <a:rect l="0" t="0" r="r" b="b"/>
            <a:pathLst>
              <a:path w="17" h="17">
                <a:moveTo>
                  <a:pt x="6" y="0"/>
                </a:moveTo>
                <a:lnTo>
                  <a:pt x="0" y="17"/>
                </a:lnTo>
                <a:lnTo>
                  <a:pt x="17" y="17"/>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15" name="Freeform 1331">
            <a:extLst>
              <a:ext uri="{FF2B5EF4-FFF2-40B4-BE49-F238E27FC236}">
                <a16:creationId xmlns:a16="http://schemas.microsoft.com/office/drawing/2014/main" id="{8CBFFE94-270D-E10D-E57B-06033D6CBBAA}"/>
              </a:ext>
            </a:extLst>
          </p:cNvPr>
          <p:cNvSpPr>
            <a:spLocks/>
          </p:cNvSpPr>
          <p:nvPr/>
        </p:nvSpPr>
        <p:spPr bwMode="auto">
          <a:xfrm>
            <a:off x="7055193" y="2007670"/>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16" name="Freeform 1332">
            <a:extLst>
              <a:ext uri="{FF2B5EF4-FFF2-40B4-BE49-F238E27FC236}">
                <a16:creationId xmlns:a16="http://schemas.microsoft.com/office/drawing/2014/main" id="{2F74BCDC-5033-2F7A-7F01-FD2C357EC8C9}"/>
              </a:ext>
            </a:extLst>
          </p:cNvPr>
          <p:cNvSpPr>
            <a:spLocks/>
          </p:cNvSpPr>
          <p:nvPr/>
        </p:nvSpPr>
        <p:spPr bwMode="auto">
          <a:xfrm>
            <a:off x="7055193" y="2007670"/>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17" name="Freeform 1333">
            <a:extLst>
              <a:ext uri="{FF2B5EF4-FFF2-40B4-BE49-F238E27FC236}">
                <a16:creationId xmlns:a16="http://schemas.microsoft.com/office/drawing/2014/main" id="{4BFA7274-8B05-870A-4429-FB89F6770987}"/>
              </a:ext>
            </a:extLst>
          </p:cNvPr>
          <p:cNvSpPr>
            <a:spLocks/>
          </p:cNvSpPr>
          <p:nvPr/>
        </p:nvSpPr>
        <p:spPr bwMode="auto">
          <a:xfrm>
            <a:off x="7055193" y="2007670"/>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18" name="Freeform 1334">
            <a:extLst>
              <a:ext uri="{FF2B5EF4-FFF2-40B4-BE49-F238E27FC236}">
                <a16:creationId xmlns:a16="http://schemas.microsoft.com/office/drawing/2014/main" id="{181598FB-CBFD-2CBD-9A4D-C374F98EB0EA}"/>
              </a:ext>
            </a:extLst>
          </p:cNvPr>
          <p:cNvSpPr>
            <a:spLocks/>
          </p:cNvSpPr>
          <p:nvPr/>
        </p:nvSpPr>
        <p:spPr bwMode="auto">
          <a:xfrm>
            <a:off x="7064582" y="2015510"/>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19" name="Freeform 1335">
            <a:extLst>
              <a:ext uri="{FF2B5EF4-FFF2-40B4-BE49-F238E27FC236}">
                <a16:creationId xmlns:a16="http://schemas.microsoft.com/office/drawing/2014/main" id="{51618253-9C09-6D87-8D5E-949EBA73544B}"/>
              </a:ext>
            </a:extLst>
          </p:cNvPr>
          <p:cNvSpPr>
            <a:spLocks/>
          </p:cNvSpPr>
          <p:nvPr/>
        </p:nvSpPr>
        <p:spPr bwMode="auto">
          <a:xfrm>
            <a:off x="7064582" y="2015510"/>
            <a:ext cx="64008" cy="64008"/>
          </a:xfrm>
          <a:custGeom>
            <a:avLst/>
            <a:gdLst>
              <a:gd name="T0" fmla="*/ 11 w 21"/>
              <a:gd name="T1" fmla="*/ 0 h 17"/>
              <a:gd name="T2" fmla="*/ 0 w 21"/>
              <a:gd name="T3" fmla="*/ 17 h 17"/>
              <a:gd name="T4" fmla="*/ 21 w 21"/>
              <a:gd name="T5" fmla="*/ 17 h 17"/>
              <a:gd name="T6" fmla="*/ 11 w 21"/>
              <a:gd name="T7" fmla="*/ 0 h 17"/>
            </a:gdLst>
            <a:ahLst/>
            <a:cxnLst>
              <a:cxn ang="0">
                <a:pos x="T0" y="T1"/>
              </a:cxn>
              <a:cxn ang="0">
                <a:pos x="T2" y="T3"/>
              </a:cxn>
              <a:cxn ang="0">
                <a:pos x="T4" y="T5"/>
              </a:cxn>
              <a:cxn ang="0">
                <a:pos x="T6" y="T7"/>
              </a:cxn>
            </a:cxnLst>
            <a:rect l="0" t="0" r="r" b="b"/>
            <a:pathLst>
              <a:path w="21" h="17">
                <a:moveTo>
                  <a:pt x="11" y="0"/>
                </a:moveTo>
                <a:lnTo>
                  <a:pt x="0" y="17"/>
                </a:lnTo>
                <a:lnTo>
                  <a:pt x="21" y="17"/>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20" name="Freeform 1336">
            <a:extLst>
              <a:ext uri="{FF2B5EF4-FFF2-40B4-BE49-F238E27FC236}">
                <a16:creationId xmlns:a16="http://schemas.microsoft.com/office/drawing/2014/main" id="{F474BDE5-2BED-2EAE-A957-893C92E3AEFF}"/>
              </a:ext>
            </a:extLst>
          </p:cNvPr>
          <p:cNvSpPr>
            <a:spLocks/>
          </p:cNvSpPr>
          <p:nvPr/>
        </p:nvSpPr>
        <p:spPr bwMode="auto">
          <a:xfrm>
            <a:off x="7077098" y="2015510"/>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21" name="Freeform 1337">
            <a:extLst>
              <a:ext uri="{FF2B5EF4-FFF2-40B4-BE49-F238E27FC236}">
                <a16:creationId xmlns:a16="http://schemas.microsoft.com/office/drawing/2014/main" id="{DBD278BE-68E8-306C-DF10-4948927F790F}"/>
              </a:ext>
            </a:extLst>
          </p:cNvPr>
          <p:cNvSpPr>
            <a:spLocks/>
          </p:cNvSpPr>
          <p:nvPr/>
        </p:nvSpPr>
        <p:spPr bwMode="auto">
          <a:xfrm>
            <a:off x="7077098" y="2015510"/>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22" name="Freeform 1338">
            <a:extLst>
              <a:ext uri="{FF2B5EF4-FFF2-40B4-BE49-F238E27FC236}">
                <a16:creationId xmlns:a16="http://schemas.microsoft.com/office/drawing/2014/main" id="{A2BA8C9F-BA88-4487-9568-E441076AF80B}"/>
              </a:ext>
            </a:extLst>
          </p:cNvPr>
          <p:cNvSpPr>
            <a:spLocks/>
          </p:cNvSpPr>
          <p:nvPr/>
        </p:nvSpPr>
        <p:spPr bwMode="auto">
          <a:xfrm>
            <a:off x="7077098" y="2025966"/>
            <a:ext cx="64008" cy="64008"/>
          </a:xfrm>
          <a:custGeom>
            <a:avLst/>
            <a:gdLst>
              <a:gd name="T0" fmla="*/ 10 w 20"/>
              <a:gd name="T1" fmla="*/ 0 h 16"/>
              <a:gd name="T2" fmla="*/ 0 w 20"/>
              <a:gd name="T3" fmla="*/ 16 h 16"/>
              <a:gd name="T4" fmla="*/ 20 w 20"/>
              <a:gd name="T5" fmla="*/ 16 h 16"/>
              <a:gd name="T6" fmla="*/ 10 w 20"/>
              <a:gd name="T7" fmla="*/ 0 h 16"/>
            </a:gdLst>
            <a:ahLst/>
            <a:cxnLst>
              <a:cxn ang="0">
                <a:pos x="T0" y="T1"/>
              </a:cxn>
              <a:cxn ang="0">
                <a:pos x="T2" y="T3"/>
              </a:cxn>
              <a:cxn ang="0">
                <a:pos x="T4" y="T5"/>
              </a:cxn>
              <a:cxn ang="0">
                <a:pos x="T6" y="T7"/>
              </a:cxn>
            </a:cxnLst>
            <a:rect l="0" t="0" r="r" b="b"/>
            <a:pathLst>
              <a:path w="20" h="16">
                <a:moveTo>
                  <a:pt x="10" y="0"/>
                </a:moveTo>
                <a:lnTo>
                  <a:pt x="0" y="16"/>
                </a:lnTo>
                <a:lnTo>
                  <a:pt x="20"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23" name="Freeform 1339">
            <a:extLst>
              <a:ext uri="{FF2B5EF4-FFF2-40B4-BE49-F238E27FC236}">
                <a16:creationId xmlns:a16="http://schemas.microsoft.com/office/drawing/2014/main" id="{81B04CF4-7807-AFAC-78F6-7932A2C02988}"/>
              </a:ext>
            </a:extLst>
          </p:cNvPr>
          <p:cNvSpPr>
            <a:spLocks/>
          </p:cNvSpPr>
          <p:nvPr/>
        </p:nvSpPr>
        <p:spPr bwMode="auto">
          <a:xfrm>
            <a:off x="7086487" y="2025966"/>
            <a:ext cx="64008" cy="64008"/>
          </a:xfrm>
          <a:custGeom>
            <a:avLst/>
            <a:gdLst>
              <a:gd name="T0" fmla="*/ 10 w 21"/>
              <a:gd name="T1" fmla="*/ 0 h 16"/>
              <a:gd name="T2" fmla="*/ 0 w 21"/>
              <a:gd name="T3" fmla="*/ 16 h 16"/>
              <a:gd name="T4" fmla="*/ 21 w 21"/>
              <a:gd name="T5" fmla="*/ 16 h 16"/>
              <a:gd name="T6" fmla="*/ 10 w 21"/>
              <a:gd name="T7" fmla="*/ 0 h 16"/>
            </a:gdLst>
            <a:ahLst/>
            <a:cxnLst>
              <a:cxn ang="0">
                <a:pos x="T0" y="T1"/>
              </a:cxn>
              <a:cxn ang="0">
                <a:pos x="T2" y="T3"/>
              </a:cxn>
              <a:cxn ang="0">
                <a:pos x="T4" y="T5"/>
              </a:cxn>
              <a:cxn ang="0">
                <a:pos x="T6" y="T7"/>
              </a:cxn>
            </a:cxnLst>
            <a:rect l="0" t="0" r="r" b="b"/>
            <a:pathLst>
              <a:path w="21" h="16">
                <a:moveTo>
                  <a:pt x="10" y="0"/>
                </a:moveTo>
                <a:lnTo>
                  <a:pt x="0" y="16"/>
                </a:lnTo>
                <a:lnTo>
                  <a:pt x="21" y="16"/>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24" name="Freeform 1340">
            <a:extLst>
              <a:ext uri="{FF2B5EF4-FFF2-40B4-BE49-F238E27FC236}">
                <a16:creationId xmlns:a16="http://schemas.microsoft.com/office/drawing/2014/main" id="{B1C7D932-141C-10CB-BC14-46F0CD12D69A}"/>
              </a:ext>
            </a:extLst>
          </p:cNvPr>
          <p:cNvSpPr>
            <a:spLocks/>
          </p:cNvSpPr>
          <p:nvPr/>
        </p:nvSpPr>
        <p:spPr bwMode="auto">
          <a:xfrm>
            <a:off x="7099003" y="2033809"/>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25" name="Freeform 1341">
            <a:extLst>
              <a:ext uri="{FF2B5EF4-FFF2-40B4-BE49-F238E27FC236}">
                <a16:creationId xmlns:a16="http://schemas.microsoft.com/office/drawing/2014/main" id="{95840384-E11A-3469-B23C-BD5E9DE4F780}"/>
              </a:ext>
            </a:extLst>
          </p:cNvPr>
          <p:cNvSpPr>
            <a:spLocks/>
          </p:cNvSpPr>
          <p:nvPr/>
        </p:nvSpPr>
        <p:spPr bwMode="auto">
          <a:xfrm>
            <a:off x="7099003" y="2033809"/>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26" name="Freeform 1342">
            <a:extLst>
              <a:ext uri="{FF2B5EF4-FFF2-40B4-BE49-F238E27FC236}">
                <a16:creationId xmlns:a16="http://schemas.microsoft.com/office/drawing/2014/main" id="{A6DE4052-433F-A263-75B7-03794FC90FA1}"/>
              </a:ext>
            </a:extLst>
          </p:cNvPr>
          <p:cNvSpPr>
            <a:spLocks/>
          </p:cNvSpPr>
          <p:nvPr/>
        </p:nvSpPr>
        <p:spPr bwMode="auto">
          <a:xfrm>
            <a:off x="7108392" y="2033809"/>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27" name="Freeform 1343">
            <a:extLst>
              <a:ext uri="{FF2B5EF4-FFF2-40B4-BE49-F238E27FC236}">
                <a16:creationId xmlns:a16="http://schemas.microsoft.com/office/drawing/2014/main" id="{314CCE4F-B93A-E721-444D-DB91FA0E4A37}"/>
              </a:ext>
            </a:extLst>
          </p:cNvPr>
          <p:cNvSpPr>
            <a:spLocks/>
          </p:cNvSpPr>
          <p:nvPr/>
        </p:nvSpPr>
        <p:spPr bwMode="auto">
          <a:xfrm>
            <a:off x="7108392" y="2033809"/>
            <a:ext cx="64008" cy="64008"/>
          </a:xfrm>
          <a:custGeom>
            <a:avLst/>
            <a:gdLst>
              <a:gd name="T0" fmla="*/ 10 w 17"/>
              <a:gd name="T1" fmla="*/ 0 h 17"/>
              <a:gd name="T2" fmla="*/ 0 w 17"/>
              <a:gd name="T3" fmla="*/ 17 h 17"/>
              <a:gd name="T4" fmla="*/ 17 w 17"/>
              <a:gd name="T5" fmla="*/ 17 h 17"/>
              <a:gd name="T6" fmla="*/ 10 w 17"/>
              <a:gd name="T7" fmla="*/ 0 h 17"/>
            </a:gdLst>
            <a:ahLst/>
            <a:cxnLst>
              <a:cxn ang="0">
                <a:pos x="T0" y="T1"/>
              </a:cxn>
              <a:cxn ang="0">
                <a:pos x="T2" y="T3"/>
              </a:cxn>
              <a:cxn ang="0">
                <a:pos x="T4" y="T5"/>
              </a:cxn>
              <a:cxn ang="0">
                <a:pos x="T6" y="T7"/>
              </a:cxn>
            </a:cxnLst>
            <a:rect l="0" t="0" r="r" b="b"/>
            <a:pathLst>
              <a:path w="17" h="17">
                <a:moveTo>
                  <a:pt x="10" y="0"/>
                </a:moveTo>
                <a:lnTo>
                  <a:pt x="0" y="17"/>
                </a:lnTo>
                <a:lnTo>
                  <a:pt x="17" y="17"/>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28" name="Freeform 1344">
            <a:extLst>
              <a:ext uri="{FF2B5EF4-FFF2-40B4-BE49-F238E27FC236}">
                <a16:creationId xmlns:a16="http://schemas.microsoft.com/office/drawing/2014/main" id="{6BA115A7-6220-DF5A-8AB0-E700A539F862}"/>
              </a:ext>
            </a:extLst>
          </p:cNvPr>
          <p:cNvSpPr>
            <a:spLocks/>
          </p:cNvSpPr>
          <p:nvPr/>
        </p:nvSpPr>
        <p:spPr bwMode="auto">
          <a:xfrm>
            <a:off x="7117779" y="2033810"/>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29" name="Freeform 1345">
            <a:extLst>
              <a:ext uri="{FF2B5EF4-FFF2-40B4-BE49-F238E27FC236}">
                <a16:creationId xmlns:a16="http://schemas.microsoft.com/office/drawing/2014/main" id="{E4BB0C73-EA85-B6F6-0F53-78006488EE85}"/>
              </a:ext>
            </a:extLst>
          </p:cNvPr>
          <p:cNvSpPr>
            <a:spLocks/>
          </p:cNvSpPr>
          <p:nvPr/>
        </p:nvSpPr>
        <p:spPr bwMode="auto">
          <a:xfrm>
            <a:off x="7130296" y="2033810"/>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30" name="Freeform 1346">
            <a:extLst>
              <a:ext uri="{FF2B5EF4-FFF2-40B4-BE49-F238E27FC236}">
                <a16:creationId xmlns:a16="http://schemas.microsoft.com/office/drawing/2014/main" id="{2CB21FAE-6F8C-6A2F-A17A-654FD0DE178F}"/>
              </a:ext>
            </a:extLst>
          </p:cNvPr>
          <p:cNvSpPr>
            <a:spLocks/>
          </p:cNvSpPr>
          <p:nvPr/>
        </p:nvSpPr>
        <p:spPr bwMode="auto">
          <a:xfrm>
            <a:off x="7130295" y="2033810"/>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31" name="Freeform 1347">
            <a:extLst>
              <a:ext uri="{FF2B5EF4-FFF2-40B4-BE49-F238E27FC236}">
                <a16:creationId xmlns:a16="http://schemas.microsoft.com/office/drawing/2014/main" id="{592D1256-8F19-4061-33B1-41940D06C8CE}"/>
              </a:ext>
            </a:extLst>
          </p:cNvPr>
          <p:cNvSpPr>
            <a:spLocks/>
          </p:cNvSpPr>
          <p:nvPr/>
        </p:nvSpPr>
        <p:spPr bwMode="auto">
          <a:xfrm>
            <a:off x="7130295" y="2033810"/>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32" name="Freeform 1348">
            <a:extLst>
              <a:ext uri="{FF2B5EF4-FFF2-40B4-BE49-F238E27FC236}">
                <a16:creationId xmlns:a16="http://schemas.microsoft.com/office/drawing/2014/main" id="{3910E8D2-D364-733C-1994-3C18374650C0}"/>
              </a:ext>
            </a:extLst>
          </p:cNvPr>
          <p:cNvSpPr>
            <a:spLocks/>
          </p:cNvSpPr>
          <p:nvPr/>
        </p:nvSpPr>
        <p:spPr bwMode="auto">
          <a:xfrm>
            <a:off x="7130295" y="2033810"/>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33" name="Freeform 1349">
            <a:extLst>
              <a:ext uri="{FF2B5EF4-FFF2-40B4-BE49-F238E27FC236}">
                <a16:creationId xmlns:a16="http://schemas.microsoft.com/office/drawing/2014/main" id="{0589F7C0-D6D5-A2EA-AAAD-36281B5E6AD4}"/>
              </a:ext>
            </a:extLst>
          </p:cNvPr>
          <p:cNvSpPr>
            <a:spLocks/>
          </p:cNvSpPr>
          <p:nvPr/>
        </p:nvSpPr>
        <p:spPr bwMode="auto">
          <a:xfrm>
            <a:off x="7139684" y="2033810"/>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34" name="Freeform 1350">
            <a:extLst>
              <a:ext uri="{FF2B5EF4-FFF2-40B4-BE49-F238E27FC236}">
                <a16:creationId xmlns:a16="http://schemas.microsoft.com/office/drawing/2014/main" id="{80D59A0E-4627-B990-0801-56057AE5B775}"/>
              </a:ext>
            </a:extLst>
          </p:cNvPr>
          <p:cNvSpPr>
            <a:spLocks/>
          </p:cNvSpPr>
          <p:nvPr/>
        </p:nvSpPr>
        <p:spPr bwMode="auto">
          <a:xfrm>
            <a:off x="7139684" y="2033810"/>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35" name="Freeform 1351">
            <a:extLst>
              <a:ext uri="{FF2B5EF4-FFF2-40B4-BE49-F238E27FC236}">
                <a16:creationId xmlns:a16="http://schemas.microsoft.com/office/drawing/2014/main" id="{09968404-3496-6B9A-2108-11B450B320AF}"/>
              </a:ext>
            </a:extLst>
          </p:cNvPr>
          <p:cNvSpPr>
            <a:spLocks/>
          </p:cNvSpPr>
          <p:nvPr/>
        </p:nvSpPr>
        <p:spPr bwMode="auto">
          <a:xfrm>
            <a:off x="7139684" y="2033810"/>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36" name="Freeform 1352">
            <a:extLst>
              <a:ext uri="{FF2B5EF4-FFF2-40B4-BE49-F238E27FC236}">
                <a16:creationId xmlns:a16="http://schemas.microsoft.com/office/drawing/2014/main" id="{E2E28168-131B-34D5-108E-3CABCE46C258}"/>
              </a:ext>
            </a:extLst>
          </p:cNvPr>
          <p:cNvSpPr>
            <a:spLocks/>
          </p:cNvSpPr>
          <p:nvPr/>
        </p:nvSpPr>
        <p:spPr bwMode="auto">
          <a:xfrm>
            <a:off x="7139684" y="2033810"/>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37" name="Freeform 1353">
            <a:extLst>
              <a:ext uri="{FF2B5EF4-FFF2-40B4-BE49-F238E27FC236}">
                <a16:creationId xmlns:a16="http://schemas.microsoft.com/office/drawing/2014/main" id="{0AB010B7-5AFD-AF03-3541-0D73BD267C66}"/>
              </a:ext>
            </a:extLst>
          </p:cNvPr>
          <p:cNvSpPr>
            <a:spLocks/>
          </p:cNvSpPr>
          <p:nvPr/>
        </p:nvSpPr>
        <p:spPr bwMode="auto">
          <a:xfrm>
            <a:off x="7139684" y="2033810"/>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38" name="Freeform 1354">
            <a:extLst>
              <a:ext uri="{FF2B5EF4-FFF2-40B4-BE49-F238E27FC236}">
                <a16:creationId xmlns:a16="http://schemas.microsoft.com/office/drawing/2014/main" id="{C7F36AAE-E411-3EA3-A380-21F15C6AD320}"/>
              </a:ext>
            </a:extLst>
          </p:cNvPr>
          <p:cNvSpPr>
            <a:spLocks/>
          </p:cNvSpPr>
          <p:nvPr/>
        </p:nvSpPr>
        <p:spPr bwMode="auto">
          <a:xfrm>
            <a:off x="7152201" y="2033810"/>
            <a:ext cx="64008" cy="64008"/>
          </a:xfrm>
          <a:custGeom>
            <a:avLst/>
            <a:gdLst>
              <a:gd name="T0" fmla="*/ 6 w 17"/>
              <a:gd name="T1" fmla="*/ 0 h 20"/>
              <a:gd name="T2" fmla="*/ 0 w 17"/>
              <a:gd name="T3" fmla="*/ 20 h 20"/>
              <a:gd name="T4" fmla="*/ 17 w 17"/>
              <a:gd name="T5" fmla="*/ 20 h 20"/>
              <a:gd name="T6" fmla="*/ 6 w 17"/>
              <a:gd name="T7" fmla="*/ 0 h 20"/>
            </a:gdLst>
            <a:ahLst/>
            <a:cxnLst>
              <a:cxn ang="0">
                <a:pos x="T0" y="T1"/>
              </a:cxn>
              <a:cxn ang="0">
                <a:pos x="T2" y="T3"/>
              </a:cxn>
              <a:cxn ang="0">
                <a:pos x="T4" y="T5"/>
              </a:cxn>
              <a:cxn ang="0">
                <a:pos x="T6" y="T7"/>
              </a:cxn>
            </a:cxnLst>
            <a:rect l="0" t="0" r="r" b="b"/>
            <a:pathLst>
              <a:path w="17" h="20">
                <a:moveTo>
                  <a:pt x="6" y="0"/>
                </a:moveTo>
                <a:lnTo>
                  <a:pt x="0" y="20"/>
                </a:lnTo>
                <a:lnTo>
                  <a:pt x="17" y="20"/>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39" name="Freeform 1355">
            <a:extLst>
              <a:ext uri="{FF2B5EF4-FFF2-40B4-BE49-F238E27FC236}">
                <a16:creationId xmlns:a16="http://schemas.microsoft.com/office/drawing/2014/main" id="{99BA1551-FD70-C224-AB4B-2CAA1F852BBC}"/>
              </a:ext>
            </a:extLst>
          </p:cNvPr>
          <p:cNvSpPr>
            <a:spLocks/>
          </p:cNvSpPr>
          <p:nvPr/>
        </p:nvSpPr>
        <p:spPr bwMode="auto">
          <a:xfrm>
            <a:off x="7152200" y="2033810"/>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40" name="Freeform 1356">
            <a:extLst>
              <a:ext uri="{FF2B5EF4-FFF2-40B4-BE49-F238E27FC236}">
                <a16:creationId xmlns:a16="http://schemas.microsoft.com/office/drawing/2014/main" id="{1B4B60B7-5A90-BABB-870C-BB67582008B7}"/>
              </a:ext>
            </a:extLst>
          </p:cNvPr>
          <p:cNvSpPr>
            <a:spLocks/>
          </p:cNvSpPr>
          <p:nvPr/>
        </p:nvSpPr>
        <p:spPr bwMode="auto">
          <a:xfrm>
            <a:off x="7161589" y="2033810"/>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41" name="Freeform 1357">
            <a:extLst>
              <a:ext uri="{FF2B5EF4-FFF2-40B4-BE49-F238E27FC236}">
                <a16:creationId xmlns:a16="http://schemas.microsoft.com/office/drawing/2014/main" id="{7412091F-A6E7-9A2D-3262-1A11E68A30A9}"/>
              </a:ext>
            </a:extLst>
          </p:cNvPr>
          <p:cNvSpPr>
            <a:spLocks/>
          </p:cNvSpPr>
          <p:nvPr/>
        </p:nvSpPr>
        <p:spPr bwMode="auto">
          <a:xfrm>
            <a:off x="7161589" y="2033810"/>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42" name="Freeform 1358">
            <a:extLst>
              <a:ext uri="{FF2B5EF4-FFF2-40B4-BE49-F238E27FC236}">
                <a16:creationId xmlns:a16="http://schemas.microsoft.com/office/drawing/2014/main" id="{CF20021F-F77C-69C0-ECF9-3152AB0FCE4D}"/>
              </a:ext>
            </a:extLst>
          </p:cNvPr>
          <p:cNvSpPr>
            <a:spLocks/>
          </p:cNvSpPr>
          <p:nvPr/>
        </p:nvSpPr>
        <p:spPr bwMode="auto">
          <a:xfrm>
            <a:off x="7161588" y="2041650"/>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43" name="Freeform 1359">
            <a:extLst>
              <a:ext uri="{FF2B5EF4-FFF2-40B4-BE49-F238E27FC236}">
                <a16:creationId xmlns:a16="http://schemas.microsoft.com/office/drawing/2014/main" id="{180AB7F9-0D70-D0CD-5A46-2312F2C067A5}"/>
              </a:ext>
            </a:extLst>
          </p:cNvPr>
          <p:cNvSpPr>
            <a:spLocks/>
          </p:cNvSpPr>
          <p:nvPr/>
        </p:nvSpPr>
        <p:spPr bwMode="auto">
          <a:xfrm>
            <a:off x="7161588" y="2041650"/>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44" name="Freeform 1360">
            <a:extLst>
              <a:ext uri="{FF2B5EF4-FFF2-40B4-BE49-F238E27FC236}">
                <a16:creationId xmlns:a16="http://schemas.microsoft.com/office/drawing/2014/main" id="{19A22F5E-E680-10B8-6F0A-0ED7BFB5EB8A}"/>
              </a:ext>
            </a:extLst>
          </p:cNvPr>
          <p:cNvSpPr>
            <a:spLocks/>
          </p:cNvSpPr>
          <p:nvPr/>
        </p:nvSpPr>
        <p:spPr bwMode="auto">
          <a:xfrm>
            <a:off x="7170976" y="2041650"/>
            <a:ext cx="64008" cy="64008"/>
          </a:xfrm>
          <a:custGeom>
            <a:avLst/>
            <a:gdLst>
              <a:gd name="T0" fmla="*/ 11 w 21"/>
              <a:gd name="T1" fmla="*/ 0 h 21"/>
              <a:gd name="T2" fmla="*/ 0 w 21"/>
              <a:gd name="T3" fmla="*/ 21 h 21"/>
              <a:gd name="T4" fmla="*/ 21 w 21"/>
              <a:gd name="T5" fmla="*/ 21 h 21"/>
              <a:gd name="T6" fmla="*/ 11 w 21"/>
              <a:gd name="T7" fmla="*/ 0 h 21"/>
            </a:gdLst>
            <a:ahLst/>
            <a:cxnLst>
              <a:cxn ang="0">
                <a:pos x="T0" y="T1"/>
              </a:cxn>
              <a:cxn ang="0">
                <a:pos x="T2" y="T3"/>
              </a:cxn>
              <a:cxn ang="0">
                <a:pos x="T4" y="T5"/>
              </a:cxn>
              <a:cxn ang="0">
                <a:pos x="T6" y="T7"/>
              </a:cxn>
            </a:cxnLst>
            <a:rect l="0" t="0" r="r" b="b"/>
            <a:pathLst>
              <a:path w="21" h="21">
                <a:moveTo>
                  <a:pt x="11" y="0"/>
                </a:moveTo>
                <a:lnTo>
                  <a:pt x="0" y="21"/>
                </a:lnTo>
                <a:lnTo>
                  <a:pt x="21" y="21"/>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45" name="Freeform 1361">
            <a:extLst>
              <a:ext uri="{FF2B5EF4-FFF2-40B4-BE49-F238E27FC236}">
                <a16:creationId xmlns:a16="http://schemas.microsoft.com/office/drawing/2014/main" id="{DA9C400F-9256-0F3A-6856-1EB597751436}"/>
              </a:ext>
            </a:extLst>
          </p:cNvPr>
          <p:cNvSpPr>
            <a:spLocks/>
          </p:cNvSpPr>
          <p:nvPr/>
        </p:nvSpPr>
        <p:spPr bwMode="auto">
          <a:xfrm>
            <a:off x="7183493" y="2041650"/>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46" name="Freeform 1362">
            <a:extLst>
              <a:ext uri="{FF2B5EF4-FFF2-40B4-BE49-F238E27FC236}">
                <a16:creationId xmlns:a16="http://schemas.microsoft.com/office/drawing/2014/main" id="{A38F3D9D-53DA-C376-9FC7-192EA0B5C14C}"/>
              </a:ext>
            </a:extLst>
          </p:cNvPr>
          <p:cNvSpPr>
            <a:spLocks/>
          </p:cNvSpPr>
          <p:nvPr/>
        </p:nvSpPr>
        <p:spPr bwMode="auto">
          <a:xfrm>
            <a:off x="7183493" y="2041650"/>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47" name="Freeform 1363">
            <a:extLst>
              <a:ext uri="{FF2B5EF4-FFF2-40B4-BE49-F238E27FC236}">
                <a16:creationId xmlns:a16="http://schemas.microsoft.com/office/drawing/2014/main" id="{FA3E2605-7AB3-7F9C-A5A5-9C5F4A84D53E}"/>
              </a:ext>
            </a:extLst>
          </p:cNvPr>
          <p:cNvSpPr>
            <a:spLocks/>
          </p:cNvSpPr>
          <p:nvPr/>
        </p:nvSpPr>
        <p:spPr bwMode="auto">
          <a:xfrm>
            <a:off x="7183492" y="2041650"/>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48" name="Freeform 1364">
            <a:extLst>
              <a:ext uri="{FF2B5EF4-FFF2-40B4-BE49-F238E27FC236}">
                <a16:creationId xmlns:a16="http://schemas.microsoft.com/office/drawing/2014/main" id="{D4A869C2-5FB0-F29E-CA61-E58BC7F4C759}"/>
              </a:ext>
            </a:extLst>
          </p:cNvPr>
          <p:cNvSpPr>
            <a:spLocks/>
          </p:cNvSpPr>
          <p:nvPr/>
        </p:nvSpPr>
        <p:spPr bwMode="auto">
          <a:xfrm>
            <a:off x="7183492" y="2041650"/>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49" name="Freeform 1365">
            <a:extLst>
              <a:ext uri="{FF2B5EF4-FFF2-40B4-BE49-F238E27FC236}">
                <a16:creationId xmlns:a16="http://schemas.microsoft.com/office/drawing/2014/main" id="{0C26B75C-8EAD-5796-EAB3-42F69874A26A}"/>
              </a:ext>
            </a:extLst>
          </p:cNvPr>
          <p:cNvSpPr>
            <a:spLocks/>
          </p:cNvSpPr>
          <p:nvPr/>
        </p:nvSpPr>
        <p:spPr bwMode="auto">
          <a:xfrm>
            <a:off x="7192882" y="2052108"/>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50" name="Freeform 1366">
            <a:extLst>
              <a:ext uri="{FF2B5EF4-FFF2-40B4-BE49-F238E27FC236}">
                <a16:creationId xmlns:a16="http://schemas.microsoft.com/office/drawing/2014/main" id="{F1D19981-EB1F-1B39-DDBF-4D2742217E55}"/>
              </a:ext>
            </a:extLst>
          </p:cNvPr>
          <p:cNvSpPr>
            <a:spLocks/>
          </p:cNvSpPr>
          <p:nvPr/>
        </p:nvSpPr>
        <p:spPr bwMode="auto">
          <a:xfrm>
            <a:off x="7205399" y="2052108"/>
            <a:ext cx="64008" cy="64008"/>
          </a:xfrm>
          <a:custGeom>
            <a:avLst/>
            <a:gdLst>
              <a:gd name="T0" fmla="*/ 6 w 17"/>
              <a:gd name="T1" fmla="*/ 0 h 20"/>
              <a:gd name="T2" fmla="*/ 0 w 17"/>
              <a:gd name="T3" fmla="*/ 20 h 20"/>
              <a:gd name="T4" fmla="*/ 17 w 17"/>
              <a:gd name="T5" fmla="*/ 20 h 20"/>
              <a:gd name="T6" fmla="*/ 6 w 17"/>
              <a:gd name="T7" fmla="*/ 0 h 20"/>
            </a:gdLst>
            <a:ahLst/>
            <a:cxnLst>
              <a:cxn ang="0">
                <a:pos x="T0" y="T1"/>
              </a:cxn>
              <a:cxn ang="0">
                <a:pos x="T2" y="T3"/>
              </a:cxn>
              <a:cxn ang="0">
                <a:pos x="T4" y="T5"/>
              </a:cxn>
              <a:cxn ang="0">
                <a:pos x="T6" y="T7"/>
              </a:cxn>
            </a:cxnLst>
            <a:rect l="0" t="0" r="r" b="b"/>
            <a:pathLst>
              <a:path w="17" h="20">
                <a:moveTo>
                  <a:pt x="6" y="0"/>
                </a:moveTo>
                <a:lnTo>
                  <a:pt x="0" y="20"/>
                </a:lnTo>
                <a:lnTo>
                  <a:pt x="17" y="20"/>
                </a:lnTo>
                <a:lnTo>
                  <a:pt x="6"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51" name="Freeform 1367">
            <a:extLst>
              <a:ext uri="{FF2B5EF4-FFF2-40B4-BE49-F238E27FC236}">
                <a16:creationId xmlns:a16="http://schemas.microsoft.com/office/drawing/2014/main" id="{1D70ACDB-052E-F473-3CBB-43633A6E22AA}"/>
              </a:ext>
            </a:extLst>
          </p:cNvPr>
          <p:cNvSpPr>
            <a:spLocks/>
          </p:cNvSpPr>
          <p:nvPr/>
        </p:nvSpPr>
        <p:spPr bwMode="auto">
          <a:xfrm>
            <a:off x="7205398" y="2052108"/>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52" name="Freeform 1368">
            <a:extLst>
              <a:ext uri="{FF2B5EF4-FFF2-40B4-BE49-F238E27FC236}">
                <a16:creationId xmlns:a16="http://schemas.microsoft.com/office/drawing/2014/main" id="{5705DFF2-CEEC-D36B-5E7C-FD9625C735B7}"/>
              </a:ext>
            </a:extLst>
          </p:cNvPr>
          <p:cNvSpPr>
            <a:spLocks/>
          </p:cNvSpPr>
          <p:nvPr/>
        </p:nvSpPr>
        <p:spPr bwMode="auto">
          <a:xfrm>
            <a:off x="7205398" y="2052108"/>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53" name="Freeform 1369">
            <a:extLst>
              <a:ext uri="{FF2B5EF4-FFF2-40B4-BE49-F238E27FC236}">
                <a16:creationId xmlns:a16="http://schemas.microsoft.com/office/drawing/2014/main" id="{D0B0DF49-32CE-3B63-301B-C4A743538225}"/>
              </a:ext>
            </a:extLst>
          </p:cNvPr>
          <p:cNvSpPr>
            <a:spLocks/>
          </p:cNvSpPr>
          <p:nvPr/>
        </p:nvSpPr>
        <p:spPr bwMode="auto">
          <a:xfrm>
            <a:off x="7214787" y="2052108"/>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54" name="Freeform 1370">
            <a:extLst>
              <a:ext uri="{FF2B5EF4-FFF2-40B4-BE49-F238E27FC236}">
                <a16:creationId xmlns:a16="http://schemas.microsoft.com/office/drawing/2014/main" id="{138AACA8-5B61-99A5-7471-D4B3896E38AE}"/>
              </a:ext>
            </a:extLst>
          </p:cNvPr>
          <p:cNvSpPr>
            <a:spLocks/>
          </p:cNvSpPr>
          <p:nvPr/>
        </p:nvSpPr>
        <p:spPr bwMode="auto">
          <a:xfrm>
            <a:off x="7224174" y="2052108"/>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55" name="Freeform 1371">
            <a:extLst>
              <a:ext uri="{FF2B5EF4-FFF2-40B4-BE49-F238E27FC236}">
                <a16:creationId xmlns:a16="http://schemas.microsoft.com/office/drawing/2014/main" id="{20CE477E-353F-CA5E-F7FA-5DC30020A95D}"/>
              </a:ext>
            </a:extLst>
          </p:cNvPr>
          <p:cNvSpPr>
            <a:spLocks/>
          </p:cNvSpPr>
          <p:nvPr/>
        </p:nvSpPr>
        <p:spPr bwMode="auto">
          <a:xfrm>
            <a:off x="7224174" y="2052108"/>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56" name="Freeform 1372">
            <a:extLst>
              <a:ext uri="{FF2B5EF4-FFF2-40B4-BE49-F238E27FC236}">
                <a16:creationId xmlns:a16="http://schemas.microsoft.com/office/drawing/2014/main" id="{70A5ED8D-14FF-7B2F-8A61-3677C9DD14BE}"/>
              </a:ext>
            </a:extLst>
          </p:cNvPr>
          <p:cNvSpPr>
            <a:spLocks/>
          </p:cNvSpPr>
          <p:nvPr/>
        </p:nvSpPr>
        <p:spPr bwMode="auto">
          <a:xfrm>
            <a:off x="7236691" y="2052108"/>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57" name="Freeform 1373">
            <a:extLst>
              <a:ext uri="{FF2B5EF4-FFF2-40B4-BE49-F238E27FC236}">
                <a16:creationId xmlns:a16="http://schemas.microsoft.com/office/drawing/2014/main" id="{0A78ED53-190E-271C-7278-8E3C4121B111}"/>
              </a:ext>
            </a:extLst>
          </p:cNvPr>
          <p:cNvSpPr>
            <a:spLocks/>
          </p:cNvSpPr>
          <p:nvPr/>
        </p:nvSpPr>
        <p:spPr bwMode="auto">
          <a:xfrm>
            <a:off x="7236691" y="2052108"/>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58" name="Freeform 1374">
            <a:extLst>
              <a:ext uri="{FF2B5EF4-FFF2-40B4-BE49-F238E27FC236}">
                <a16:creationId xmlns:a16="http://schemas.microsoft.com/office/drawing/2014/main" id="{FECE9B51-7465-CFC0-FD54-1BF23390C7B9}"/>
              </a:ext>
            </a:extLst>
          </p:cNvPr>
          <p:cNvSpPr>
            <a:spLocks/>
          </p:cNvSpPr>
          <p:nvPr/>
        </p:nvSpPr>
        <p:spPr bwMode="auto">
          <a:xfrm>
            <a:off x="7246079" y="2052108"/>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59" name="Freeform 1375">
            <a:extLst>
              <a:ext uri="{FF2B5EF4-FFF2-40B4-BE49-F238E27FC236}">
                <a16:creationId xmlns:a16="http://schemas.microsoft.com/office/drawing/2014/main" id="{1F53EDFB-5AEE-8C95-4418-AEE30BD8767B}"/>
              </a:ext>
            </a:extLst>
          </p:cNvPr>
          <p:cNvSpPr>
            <a:spLocks/>
          </p:cNvSpPr>
          <p:nvPr/>
        </p:nvSpPr>
        <p:spPr bwMode="auto">
          <a:xfrm>
            <a:off x="7246079" y="2052108"/>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60" name="Freeform 1376">
            <a:extLst>
              <a:ext uri="{FF2B5EF4-FFF2-40B4-BE49-F238E27FC236}">
                <a16:creationId xmlns:a16="http://schemas.microsoft.com/office/drawing/2014/main" id="{83E25F10-17A9-6FD3-E229-1F2BF4F3C1C0}"/>
              </a:ext>
            </a:extLst>
          </p:cNvPr>
          <p:cNvSpPr>
            <a:spLocks/>
          </p:cNvSpPr>
          <p:nvPr/>
        </p:nvSpPr>
        <p:spPr bwMode="auto">
          <a:xfrm>
            <a:off x="7258595" y="2052108"/>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61" name="Freeform 1377">
            <a:extLst>
              <a:ext uri="{FF2B5EF4-FFF2-40B4-BE49-F238E27FC236}">
                <a16:creationId xmlns:a16="http://schemas.microsoft.com/office/drawing/2014/main" id="{0363C9F4-5C0C-100B-A6A5-D4022ED68161}"/>
              </a:ext>
            </a:extLst>
          </p:cNvPr>
          <p:cNvSpPr>
            <a:spLocks/>
          </p:cNvSpPr>
          <p:nvPr/>
        </p:nvSpPr>
        <p:spPr bwMode="auto">
          <a:xfrm>
            <a:off x="7267983" y="2052108"/>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62" name="Freeform 1378">
            <a:extLst>
              <a:ext uri="{FF2B5EF4-FFF2-40B4-BE49-F238E27FC236}">
                <a16:creationId xmlns:a16="http://schemas.microsoft.com/office/drawing/2014/main" id="{07FE4F9A-88C6-5123-40D2-C0899A2ABD1D}"/>
              </a:ext>
            </a:extLst>
          </p:cNvPr>
          <p:cNvSpPr>
            <a:spLocks/>
          </p:cNvSpPr>
          <p:nvPr/>
        </p:nvSpPr>
        <p:spPr bwMode="auto">
          <a:xfrm>
            <a:off x="7267983" y="2052108"/>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63" name="Freeform 1379">
            <a:extLst>
              <a:ext uri="{FF2B5EF4-FFF2-40B4-BE49-F238E27FC236}">
                <a16:creationId xmlns:a16="http://schemas.microsoft.com/office/drawing/2014/main" id="{47559731-8A66-8FEA-5B2C-1C524A2A4936}"/>
              </a:ext>
            </a:extLst>
          </p:cNvPr>
          <p:cNvSpPr>
            <a:spLocks/>
          </p:cNvSpPr>
          <p:nvPr/>
        </p:nvSpPr>
        <p:spPr bwMode="auto">
          <a:xfrm>
            <a:off x="7267983" y="2052108"/>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64" name="Freeform 1380">
            <a:extLst>
              <a:ext uri="{FF2B5EF4-FFF2-40B4-BE49-F238E27FC236}">
                <a16:creationId xmlns:a16="http://schemas.microsoft.com/office/drawing/2014/main" id="{713CFDA6-55CF-AF0B-4F0B-CBCB0741BB54}"/>
              </a:ext>
            </a:extLst>
          </p:cNvPr>
          <p:cNvSpPr>
            <a:spLocks/>
          </p:cNvSpPr>
          <p:nvPr/>
        </p:nvSpPr>
        <p:spPr bwMode="auto">
          <a:xfrm>
            <a:off x="7267983" y="2052108"/>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65" name="Freeform 1381">
            <a:extLst>
              <a:ext uri="{FF2B5EF4-FFF2-40B4-BE49-F238E27FC236}">
                <a16:creationId xmlns:a16="http://schemas.microsoft.com/office/drawing/2014/main" id="{B3513253-0B03-6401-EFBB-55177F7121FE}"/>
              </a:ext>
            </a:extLst>
          </p:cNvPr>
          <p:cNvSpPr>
            <a:spLocks/>
          </p:cNvSpPr>
          <p:nvPr/>
        </p:nvSpPr>
        <p:spPr bwMode="auto">
          <a:xfrm>
            <a:off x="7277372" y="2052108"/>
            <a:ext cx="64008" cy="64008"/>
          </a:xfrm>
          <a:custGeom>
            <a:avLst/>
            <a:gdLst>
              <a:gd name="T0" fmla="*/ 11 w 17"/>
              <a:gd name="T1" fmla="*/ 0 h 20"/>
              <a:gd name="T2" fmla="*/ 0 w 17"/>
              <a:gd name="T3" fmla="*/ 20 h 20"/>
              <a:gd name="T4" fmla="*/ 17 w 17"/>
              <a:gd name="T5" fmla="*/ 20 h 20"/>
              <a:gd name="T6" fmla="*/ 11 w 17"/>
              <a:gd name="T7" fmla="*/ 0 h 20"/>
            </a:gdLst>
            <a:ahLst/>
            <a:cxnLst>
              <a:cxn ang="0">
                <a:pos x="T0" y="T1"/>
              </a:cxn>
              <a:cxn ang="0">
                <a:pos x="T2" y="T3"/>
              </a:cxn>
              <a:cxn ang="0">
                <a:pos x="T4" y="T5"/>
              </a:cxn>
              <a:cxn ang="0">
                <a:pos x="T6" y="T7"/>
              </a:cxn>
            </a:cxnLst>
            <a:rect l="0" t="0" r="r" b="b"/>
            <a:pathLst>
              <a:path w="17" h="20">
                <a:moveTo>
                  <a:pt x="11" y="0"/>
                </a:moveTo>
                <a:lnTo>
                  <a:pt x="0" y="20"/>
                </a:lnTo>
                <a:lnTo>
                  <a:pt x="17"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66" name="Freeform 1382">
            <a:extLst>
              <a:ext uri="{FF2B5EF4-FFF2-40B4-BE49-F238E27FC236}">
                <a16:creationId xmlns:a16="http://schemas.microsoft.com/office/drawing/2014/main" id="{C1F35BC5-F6CC-406D-33C4-B12217ECCFF7}"/>
              </a:ext>
            </a:extLst>
          </p:cNvPr>
          <p:cNvSpPr>
            <a:spLocks/>
          </p:cNvSpPr>
          <p:nvPr/>
        </p:nvSpPr>
        <p:spPr bwMode="auto">
          <a:xfrm>
            <a:off x="7289889" y="2052108"/>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67" name="Freeform 1383">
            <a:extLst>
              <a:ext uri="{FF2B5EF4-FFF2-40B4-BE49-F238E27FC236}">
                <a16:creationId xmlns:a16="http://schemas.microsoft.com/office/drawing/2014/main" id="{032CA153-5999-B024-257C-71044B1C39DE}"/>
              </a:ext>
            </a:extLst>
          </p:cNvPr>
          <p:cNvSpPr>
            <a:spLocks/>
          </p:cNvSpPr>
          <p:nvPr/>
        </p:nvSpPr>
        <p:spPr bwMode="auto">
          <a:xfrm>
            <a:off x="7311793" y="2052108"/>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68" name="Freeform 1384">
            <a:extLst>
              <a:ext uri="{FF2B5EF4-FFF2-40B4-BE49-F238E27FC236}">
                <a16:creationId xmlns:a16="http://schemas.microsoft.com/office/drawing/2014/main" id="{349FC208-41D8-1427-2BE5-A42F902B4476}"/>
              </a:ext>
            </a:extLst>
          </p:cNvPr>
          <p:cNvSpPr>
            <a:spLocks/>
          </p:cNvSpPr>
          <p:nvPr/>
        </p:nvSpPr>
        <p:spPr bwMode="auto">
          <a:xfrm>
            <a:off x="7311793" y="2052108"/>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69" name="Freeform 1385">
            <a:extLst>
              <a:ext uri="{FF2B5EF4-FFF2-40B4-BE49-F238E27FC236}">
                <a16:creationId xmlns:a16="http://schemas.microsoft.com/office/drawing/2014/main" id="{2C84E4D9-95C7-54DC-12E6-740E9B08E27D}"/>
              </a:ext>
            </a:extLst>
          </p:cNvPr>
          <p:cNvSpPr>
            <a:spLocks/>
          </p:cNvSpPr>
          <p:nvPr/>
        </p:nvSpPr>
        <p:spPr bwMode="auto">
          <a:xfrm>
            <a:off x="7311792" y="2052108"/>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70" name="Freeform 1386">
            <a:extLst>
              <a:ext uri="{FF2B5EF4-FFF2-40B4-BE49-F238E27FC236}">
                <a16:creationId xmlns:a16="http://schemas.microsoft.com/office/drawing/2014/main" id="{2F7232D3-915F-15B9-7089-AA62B8A190B9}"/>
              </a:ext>
            </a:extLst>
          </p:cNvPr>
          <p:cNvSpPr>
            <a:spLocks/>
          </p:cNvSpPr>
          <p:nvPr/>
        </p:nvSpPr>
        <p:spPr bwMode="auto">
          <a:xfrm>
            <a:off x="7321182" y="2052108"/>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71" name="Freeform 1387">
            <a:extLst>
              <a:ext uri="{FF2B5EF4-FFF2-40B4-BE49-F238E27FC236}">
                <a16:creationId xmlns:a16="http://schemas.microsoft.com/office/drawing/2014/main" id="{D451796B-C42D-D7AD-9503-9E5497B21033}"/>
              </a:ext>
            </a:extLst>
          </p:cNvPr>
          <p:cNvSpPr>
            <a:spLocks/>
          </p:cNvSpPr>
          <p:nvPr/>
        </p:nvSpPr>
        <p:spPr bwMode="auto">
          <a:xfrm>
            <a:off x="7321182" y="2052108"/>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72" name="Freeform 1388">
            <a:extLst>
              <a:ext uri="{FF2B5EF4-FFF2-40B4-BE49-F238E27FC236}">
                <a16:creationId xmlns:a16="http://schemas.microsoft.com/office/drawing/2014/main" id="{3569B85E-1534-6609-544F-88B776974C9C}"/>
              </a:ext>
            </a:extLst>
          </p:cNvPr>
          <p:cNvSpPr>
            <a:spLocks/>
          </p:cNvSpPr>
          <p:nvPr/>
        </p:nvSpPr>
        <p:spPr bwMode="auto">
          <a:xfrm>
            <a:off x="7330569" y="2052108"/>
            <a:ext cx="64008" cy="64008"/>
          </a:xfrm>
          <a:custGeom>
            <a:avLst/>
            <a:gdLst>
              <a:gd name="T0" fmla="*/ 11 w 17"/>
              <a:gd name="T1" fmla="*/ 0 h 20"/>
              <a:gd name="T2" fmla="*/ 0 w 17"/>
              <a:gd name="T3" fmla="*/ 20 h 20"/>
              <a:gd name="T4" fmla="*/ 17 w 17"/>
              <a:gd name="T5" fmla="*/ 20 h 20"/>
              <a:gd name="T6" fmla="*/ 11 w 17"/>
              <a:gd name="T7" fmla="*/ 0 h 20"/>
            </a:gdLst>
            <a:ahLst/>
            <a:cxnLst>
              <a:cxn ang="0">
                <a:pos x="T0" y="T1"/>
              </a:cxn>
              <a:cxn ang="0">
                <a:pos x="T2" y="T3"/>
              </a:cxn>
              <a:cxn ang="0">
                <a:pos x="T4" y="T5"/>
              </a:cxn>
              <a:cxn ang="0">
                <a:pos x="T6" y="T7"/>
              </a:cxn>
            </a:cxnLst>
            <a:rect l="0" t="0" r="r" b="b"/>
            <a:pathLst>
              <a:path w="17" h="20">
                <a:moveTo>
                  <a:pt x="11" y="0"/>
                </a:moveTo>
                <a:lnTo>
                  <a:pt x="0" y="20"/>
                </a:lnTo>
                <a:lnTo>
                  <a:pt x="17"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73" name="Freeform 1389">
            <a:extLst>
              <a:ext uri="{FF2B5EF4-FFF2-40B4-BE49-F238E27FC236}">
                <a16:creationId xmlns:a16="http://schemas.microsoft.com/office/drawing/2014/main" id="{D04BA689-CA2A-7B55-3E18-F5814C697CE0}"/>
              </a:ext>
            </a:extLst>
          </p:cNvPr>
          <p:cNvSpPr>
            <a:spLocks/>
          </p:cNvSpPr>
          <p:nvPr/>
        </p:nvSpPr>
        <p:spPr bwMode="auto">
          <a:xfrm>
            <a:off x="7330569" y="2052108"/>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74" name="Freeform 1390">
            <a:extLst>
              <a:ext uri="{FF2B5EF4-FFF2-40B4-BE49-F238E27FC236}">
                <a16:creationId xmlns:a16="http://schemas.microsoft.com/office/drawing/2014/main" id="{1BBEE133-60A3-8334-9DED-C65F0049B0C9}"/>
              </a:ext>
            </a:extLst>
          </p:cNvPr>
          <p:cNvSpPr>
            <a:spLocks/>
          </p:cNvSpPr>
          <p:nvPr/>
        </p:nvSpPr>
        <p:spPr bwMode="auto">
          <a:xfrm>
            <a:off x="7330569" y="2052108"/>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75" name="Freeform 1391">
            <a:extLst>
              <a:ext uri="{FF2B5EF4-FFF2-40B4-BE49-F238E27FC236}">
                <a16:creationId xmlns:a16="http://schemas.microsoft.com/office/drawing/2014/main" id="{F2595670-1A14-F7A8-A7B9-B664AF2D42E3}"/>
              </a:ext>
            </a:extLst>
          </p:cNvPr>
          <p:cNvSpPr>
            <a:spLocks/>
          </p:cNvSpPr>
          <p:nvPr/>
        </p:nvSpPr>
        <p:spPr bwMode="auto">
          <a:xfrm>
            <a:off x="7343086" y="2052108"/>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76" name="Freeform 1392">
            <a:extLst>
              <a:ext uri="{FF2B5EF4-FFF2-40B4-BE49-F238E27FC236}">
                <a16:creationId xmlns:a16="http://schemas.microsoft.com/office/drawing/2014/main" id="{BE0E3B84-4E0C-4ADE-56A2-FCE5CA80AA2B}"/>
              </a:ext>
            </a:extLst>
          </p:cNvPr>
          <p:cNvSpPr>
            <a:spLocks/>
          </p:cNvSpPr>
          <p:nvPr/>
        </p:nvSpPr>
        <p:spPr bwMode="auto">
          <a:xfrm>
            <a:off x="7352474" y="2052108"/>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77" name="Freeform 1393">
            <a:extLst>
              <a:ext uri="{FF2B5EF4-FFF2-40B4-BE49-F238E27FC236}">
                <a16:creationId xmlns:a16="http://schemas.microsoft.com/office/drawing/2014/main" id="{CA0727AD-D7F9-A81D-D432-7D5E8AC7E6B7}"/>
              </a:ext>
            </a:extLst>
          </p:cNvPr>
          <p:cNvSpPr>
            <a:spLocks/>
          </p:cNvSpPr>
          <p:nvPr/>
        </p:nvSpPr>
        <p:spPr bwMode="auto">
          <a:xfrm>
            <a:off x="7352474" y="2052108"/>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78" name="Freeform 1394">
            <a:extLst>
              <a:ext uri="{FF2B5EF4-FFF2-40B4-BE49-F238E27FC236}">
                <a16:creationId xmlns:a16="http://schemas.microsoft.com/office/drawing/2014/main" id="{873BB9EF-1444-F71A-BC26-D78BE6927C3B}"/>
              </a:ext>
            </a:extLst>
          </p:cNvPr>
          <p:cNvSpPr>
            <a:spLocks/>
          </p:cNvSpPr>
          <p:nvPr/>
        </p:nvSpPr>
        <p:spPr bwMode="auto">
          <a:xfrm>
            <a:off x="7352474" y="2052108"/>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79" name="Freeform 1395">
            <a:extLst>
              <a:ext uri="{FF2B5EF4-FFF2-40B4-BE49-F238E27FC236}">
                <a16:creationId xmlns:a16="http://schemas.microsoft.com/office/drawing/2014/main" id="{444B841B-D571-033A-11DE-79DC25E514C3}"/>
              </a:ext>
            </a:extLst>
          </p:cNvPr>
          <p:cNvSpPr>
            <a:spLocks/>
          </p:cNvSpPr>
          <p:nvPr/>
        </p:nvSpPr>
        <p:spPr bwMode="auto">
          <a:xfrm>
            <a:off x="7352474" y="2052108"/>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80" name="Freeform 1396">
            <a:extLst>
              <a:ext uri="{FF2B5EF4-FFF2-40B4-BE49-F238E27FC236}">
                <a16:creationId xmlns:a16="http://schemas.microsoft.com/office/drawing/2014/main" id="{C21E531B-2BB8-11D9-82C6-DE9287E94520}"/>
              </a:ext>
            </a:extLst>
          </p:cNvPr>
          <p:cNvSpPr>
            <a:spLocks/>
          </p:cNvSpPr>
          <p:nvPr/>
        </p:nvSpPr>
        <p:spPr bwMode="auto">
          <a:xfrm>
            <a:off x="7364991" y="2052108"/>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81" name="Freeform 1397">
            <a:extLst>
              <a:ext uri="{FF2B5EF4-FFF2-40B4-BE49-F238E27FC236}">
                <a16:creationId xmlns:a16="http://schemas.microsoft.com/office/drawing/2014/main" id="{C3D6E15F-D084-7C9B-6162-AE0D8778FCC4}"/>
              </a:ext>
            </a:extLst>
          </p:cNvPr>
          <p:cNvSpPr>
            <a:spLocks/>
          </p:cNvSpPr>
          <p:nvPr/>
        </p:nvSpPr>
        <p:spPr bwMode="auto">
          <a:xfrm>
            <a:off x="7364990" y="2052108"/>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82" name="Freeform 1398">
            <a:extLst>
              <a:ext uri="{FF2B5EF4-FFF2-40B4-BE49-F238E27FC236}">
                <a16:creationId xmlns:a16="http://schemas.microsoft.com/office/drawing/2014/main" id="{8D2C3F7F-AEB6-E5E8-FBA6-0C2028FE8E09}"/>
              </a:ext>
            </a:extLst>
          </p:cNvPr>
          <p:cNvSpPr>
            <a:spLocks/>
          </p:cNvSpPr>
          <p:nvPr/>
        </p:nvSpPr>
        <p:spPr bwMode="auto">
          <a:xfrm>
            <a:off x="7364990" y="2052108"/>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83" name="Freeform 1399">
            <a:extLst>
              <a:ext uri="{FF2B5EF4-FFF2-40B4-BE49-F238E27FC236}">
                <a16:creationId xmlns:a16="http://schemas.microsoft.com/office/drawing/2014/main" id="{5DED6762-A335-9620-A01D-04ED146C6A8C}"/>
              </a:ext>
            </a:extLst>
          </p:cNvPr>
          <p:cNvSpPr>
            <a:spLocks/>
          </p:cNvSpPr>
          <p:nvPr/>
        </p:nvSpPr>
        <p:spPr bwMode="auto">
          <a:xfrm>
            <a:off x="7374378" y="2052108"/>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84" name="Freeform 1400">
            <a:extLst>
              <a:ext uri="{FF2B5EF4-FFF2-40B4-BE49-F238E27FC236}">
                <a16:creationId xmlns:a16="http://schemas.microsoft.com/office/drawing/2014/main" id="{327B1332-2BA3-B492-F75A-EE5A898AD999}"/>
              </a:ext>
            </a:extLst>
          </p:cNvPr>
          <p:cNvSpPr>
            <a:spLocks/>
          </p:cNvSpPr>
          <p:nvPr/>
        </p:nvSpPr>
        <p:spPr bwMode="auto">
          <a:xfrm>
            <a:off x="7374378" y="2052108"/>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85" name="Freeform 1401">
            <a:extLst>
              <a:ext uri="{FF2B5EF4-FFF2-40B4-BE49-F238E27FC236}">
                <a16:creationId xmlns:a16="http://schemas.microsoft.com/office/drawing/2014/main" id="{67FF113C-F651-F66E-87B2-BEB5A6F85D53}"/>
              </a:ext>
            </a:extLst>
          </p:cNvPr>
          <p:cNvSpPr>
            <a:spLocks/>
          </p:cNvSpPr>
          <p:nvPr/>
        </p:nvSpPr>
        <p:spPr bwMode="auto">
          <a:xfrm>
            <a:off x="7374378" y="2052108"/>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86" name="Freeform 1402">
            <a:extLst>
              <a:ext uri="{FF2B5EF4-FFF2-40B4-BE49-F238E27FC236}">
                <a16:creationId xmlns:a16="http://schemas.microsoft.com/office/drawing/2014/main" id="{3DD6F3F2-64E6-729F-1940-18AA6E72FC75}"/>
              </a:ext>
            </a:extLst>
          </p:cNvPr>
          <p:cNvSpPr>
            <a:spLocks/>
          </p:cNvSpPr>
          <p:nvPr/>
        </p:nvSpPr>
        <p:spPr bwMode="auto">
          <a:xfrm>
            <a:off x="7374377" y="2052108"/>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87" name="Freeform 1403">
            <a:extLst>
              <a:ext uri="{FF2B5EF4-FFF2-40B4-BE49-F238E27FC236}">
                <a16:creationId xmlns:a16="http://schemas.microsoft.com/office/drawing/2014/main" id="{46D3049C-58A1-8604-1107-A377AA8425C6}"/>
              </a:ext>
            </a:extLst>
          </p:cNvPr>
          <p:cNvSpPr>
            <a:spLocks/>
          </p:cNvSpPr>
          <p:nvPr/>
        </p:nvSpPr>
        <p:spPr bwMode="auto">
          <a:xfrm>
            <a:off x="7374377" y="2052108"/>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88" name="Freeform 1404">
            <a:extLst>
              <a:ext uri="{FF2B5EF4-FFF2-40B4-BE49-F238E27FC236}">
                <a16:creationId xmlns:a16="http://schemas.microsoft.com/office/drawing/2014/main" id="{C4F5A48F-AD49-F2F7-5E4D-4CB8795254A8}"/>
              </a:ext>
            </a:extLst>
          </p:cNvPr>
          <p:cNvSpPr>
            <a:spLocks/>
          </p:cNvSpPr>
          <p:nvPr/>
        </p:nvSpPr>
        <p:spPr bwMode="auto">
          <a:xfrm>
            <a:off x="7374377" y="2052108"/>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89" name="Freeform 1405">
            <a:extLst>
              <a:ext uri="{FF2B5EF4-FFF2-40B4-BE49-F238E27FC236}">
                <a16:creationId xmlns:a16="http://schemas.microsoft.com/office/drawing/2014/main" id="{0F5058F0-69F5-4101-6BC6-B6AFF780EE0F}"/>
              </a:ext>
            </a:extLst>
          </p:cNvPr>
          <p:cNvSpPr>
            <a:spLocks/>
          </p:cNvSpPr>
          <p:nvPr/>
        </p:nvSpPr>
        <p:spPr bwMode="auto">
          <a:xfrm>
            <a:off x="7374377" y="2052108"/>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90" name="Freeform 1406">
            <a:extLst>
              <a:ext uri="{FF2B5EF4-FFF2-40B4-BE49-F238E27FC236}">
                <a16:creationId xmlns:a16="http://schemas.microsoft.com/office/drawing/2014/main" id="{9E58D859-ED08-BD41-8F15-3F6A0A931067}"/>
              </a:ext>
            </a:extLst>
          </p:cNvPr>
          <p:cNvSpPr>
            <a:spLocks/>
          </p:cNvSpPr>
          <p:nvPr/>
        </p:nvSpPr>
        <p:spPr bwMode="auto">
          <a:xfrm>
            <a:off x="7383767" y="2052108"/>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91" name="Freeform 1407">
            <a:extLst>
              <a:ext uri="{FF2B5EF4-FFF2-40B4-BE49-F238E27FC236}">
                <a16:creationId xmlns:a16="http://schemas.microsoft.com/office/drawing/2014/main" id="{6455B852-C0CA-4153-B650-7BB79B8A6213}"/>
              </a:ext>
            </a:extLst>
          </p:cNvPr>
          <p:cNvSpPr>
            <a:spLocks/>
          </p:cNvSpPr>
          <p:nvPr/>
        </p:nvSpPr>
        <p:spPr bwMode="auto">
          <a:xfrm>
            <a:off x="7396284" y="2052108"/>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92" name="Freeform 1408">
            <a:extLst>
              <a:ext uri="{FF2B5EF4-FFF2-40B4-BE49-F238E27FC236}">
                <a16:creationId xmlns:a16="http://schemas.microsoft.com/office/drawing/2014/main" id="{64AE0E9C-52D7-CEBB-2B87-4701085AEA95}"/>
              </a:ext>
            </a:extLst>
          </p:cNvPr>
          <p:cNvSpPr>
            <a:spLocks/>
          </p:cNvSpPr>
          <p:nvPr/>
        </p:nvSpPr>
        <p:spPr bwMode="auto">
          <a:xfrm>
            <a:off x="7396284" y="2052108"/>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93" name="Freeform 1409">
            <a:extLst>
              <a:ext uri="{FF2B5EF4-FFF2-40B4-BE49-F238E27FC236}">
                <a16:creationId xmlns:a16="http://schemas.microsoft.com/office/drawing/2014/main" id="{937399E0-606C-8BBD-9472-06CD477D8E03}"/>
              </a:ext>
            </a:extLst>
          </p:cNvPr>
          <p:cNvSpPr>
            <a:spLocks/>
          </p:cNvSpPr>
          <p:nvPr/>
        </p:nvSpPr>
        <p:spPr bwMode="auto">
          <a:xfrm>
            <a:off x="7396284" y="2052108"/>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494" name="Freeform 1410">
            <a:extLst>
              <a:ext uri="{FF2B5EF4-FFF2-40B4-BE49-F238E27FC236}">
                <a16:creationId xmlns:a16="http://schemas.microsoft.com/office/drawing/2014/main" id="{57C548C3-6479-E575-127B-56CA17FFF95D}"/>
              </a:ext>
            </a:extLst>
          </p:cNvPr>
          <p:cNvSpPr>
            <a:spLocks/>
          </p:cNvSpPr>
          <p:nvPr/>
        </p:nvSpPr>
        <p:spPr bwMode="auto">
          <a:xfrm>
            <a:off x="7396283" y="2052108"/>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40" name="Freeform 1412">
            <a:extLst>
              <a:ext uri="{FF2B5EF4-FFF2-40B4-BE49-F238E27FC236}">
                <a16:creationId xmlns:a16="http://schemas.microsoft.com/office/drawing/2014/main" id="{B1316A79-F943-1BFB-6CB6-263768FFE1E3}"/>
              </a:ext>
            </a:extLst>
          </p:cNvPr>
          <p:cNvSpPr>
            <a:spLocks/>
          </p:cNvSpPr>
          <p:nvPr/>
        </p:nvSpPr>
        <p:spPr bwMode="auto">
          <a:xfrm>
            <a:off x="7396288" y="2052056"/>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41" name="Freeform 1413">
            <a:extLst>
              <a:ext uri="{FF2B5EF4-FFF2-40B4-BE49-F238E27FC236}">
                <a16:creationId xmlns:a16="http://schemas.microsoft.com/office/drawing/2014/main" id="{496E6046-8302-5F89-4923-B2105131118E}"/>
              </a:ext>
            </a:extLst>
          </p:cNvPr>
          <p:cNvSpPr>
            <a:spLocks/>
          </p:cNvSpPr>
          <p:nvPr/>
        </p:nvSpPr>
        <p:spPr bwMode="auto">
          <a:xfrm>
            <a:off x="7405677" y="2052056"/>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42" name="Freeform 1414">
            <a:extLst>
              <a:ext uri="{FF2B5EF4-FFF2-40B4-BE49-F238E27FC236}">
                <a16:creationId xmlns:a16="http://schemas.microsoft.com/office/drawing/2014/main" id="{FECD7000-115E-CFF8-9077-59491D26FAE8}"/>
              </a:ext>
            </a:extLst>
          </p:cNvPr>
          <p:cNvSpPr>
            <a:spLocks/>
          </p:cNvSpPr>
          <p:nvPr/>
        </p:nvSpPr>
        <p:spPr bwMode="auto">
          <a:xfrm>
            <a:off x="7405677" y="2052056"/>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43" name="Freeform 1415">
            <a:extLst>
              <a:ext uri="{FF2B5EF4-FFF2-40B4-BE49-F238E27FC236}">
                <a16:creationId xmlns:a16="http://schemas.microsoft.com/office/drawing/2014/main" id="{14D31D16-88C1-FFE6-5F90-5FCE1CEADCD0}"/>
              </a:ext>
            </a:extLst>
          </p:cNvPr>
          <p:cNvSpPr>
            <a:spLocks/>
          </p:cNvSpPr>
          <p:nvPr/>
        </p:nvSpPr>
        <p:spPr bwMode="auto">
          <a:xfrm>
            <a:off x="7418194" y="2052056"/>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44" name="Freeform 1416">
            <a:extLst>
              <a:ext uri="{FF2B5EF4-FFF2-40B4-BE49-F238E27FC236}">
                <a16:creationId xmlns:a16="http://schemas.microsoft.com/office/drawing/2014/main" id="{4E37B206-4C58-2BBC-14CB-AEA6BD7FA966}"/>
              </a:ext>
            </a:extLst>
          </p:cNvPr>
          <p:cNvSpPr>
            <a:spLocks/>
          </p:cNvSpPr>
          <p:nvPr/>
        </p:nvSpPr>
        <p:spPr bwMode="auto">
          <a:xfrm>
            <a:off x="7418194" y="2052056"/>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45" name="Freeform 1417">
            <a:extLst>
              <a:ext uri="{FF2B5EF4-FFF2-40B4-BE49-F238E27FC236}">
                <a16:creationId xmlns:a16="http://schemas.microsoft.com/office/drawing/2014/main" id="{6DDBBC0D-A9A2-A4DF-FEF7-0068361E9467}"/>
              </a:ext>
            </a:extLst>
          </p:cNvPr>
          <p:cNvSpPr>
            <a:spLocks/>
          </p:cNvSpPr>
          <p:nvPr/>
        </p:nvSpPr>
        <p:spPr bwMode="auto">
          <a:xfrm>
            <a:off x="7418193" y="2052056"/>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46" name="Freeform 1418">
            <a:extLst>
              <a:ext uri="{FF2B5EF4-FFF2-40B4-BE49-F238E27FC236}">
                <a16:creationId xmlns:a16="http://schemas.microsoft.com/office/drawing/2014/main" id="{56842A06-C126-E478-39F0-C110161774AC}"/>
              </a:ext>
            </a:extLst>
          </p:cNvPr>
          <p:cNvSpPr>
            <a:spLocks/>
          </p:cNvSpPr>
          <p:nvPr/>
        </p:nvSpPr>
        <p:spPr bwMode="auto">
          <a:xfrm>
            <a:off x="7418193" y="2052056"/>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47" name="Freeform 1419">
            <a:extLst>
              <a:ext uri="{FF2B5EF4-FFF2-40B4-BE49-F238E27FC236}">
                <a16:creationId xmlns:a16="http://schemas.microsoft.com/office/drawing/2014/main" id="{9A2A271F-0436-17FC-1021-5143734D52DE}"/>
              </a:ext>
            </a:extLst>
          </p:cNvPr>
          <p:cNvSpPr>
            <a:spLocks/>
          </p:cNvSpPr>
          <p:nvPr/>
        </p:nvSpPr>
        <p:spPr bwMode="auto">
          <a:xfrm>
            <a:off x="7427581" y="2052056"/>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48" name="Freeform 1420">
            <a:extLst>
              <a:ext uri="{FF2B5EF4-FFF2-40B4-BE49-F238E27FC236}">
                <a16:creationId xmlns:a16="http://schemas.microsoft.com/office/drawing/2014/main" id="{FF8F9667-F792-717F-EFC6-D1825BE4D149}"/>
              </a:ext>
            </a:extLst>
          </p:cNvPr>
          <p:cNvSpPr>
            <a:spLocks/>
          </p:cNvSpPr>
          <p:nvPr/>
        </p:nvSpPr>
        <p:spPr bwMode="auto">
          <a:xfrm>
            <a:off x="7427581" y="2052056"/>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49" name="Freeform 1421">
            <a:extLst>
              <a:ext uri="{FF2B5EF4-FFF2-40B4-BE49-F238E27FC236}">
                <a16:creationId xmlns:a16="http://schemas.microsoft.com/office/drawing/2014/main" id="{0BAF69D8-794D-2EDD-F89C-F104F0FC3127}"/>
              </a:ext>
            </a:extLst>
          </p:cNvPr>
          <p:cNvSpPr>
            <a:spLocks/>
          </p:cNvSpPr>
          <p:nvPr/>
        </p:nvSpPr>
        <p:spPr bwMode="auto">
          <a:xfrm>
            <a:off x="7436970" y="2052056"/>
            <a:ext cx="64008" cy="64008"/>
          </a:xfrm>
          <a:custGeom>
            <a:avLst/>
            <a:gdLst>
              <a:gd name="T0" fmla="*/ 11 w 17"/>
              <a:gd name="T1" fmla="*/ 0 h 20"/>
              <a:gd name="T2" fmla="*/ 0 w 17"/>
              <a:gd name="T3" fmla="*/ 20 h 20"/>
              <a:gd name="T4" fmla="*/ 17 w 17"/>
              <a:gd name="T5" fmla="*/ 20 h 20"/>
              <a:gd name="T6" fmla="*/ 11 w 17"/>
              <a:gd name="T7" fmla="*/ 0 h 20"/>
            </a:gdLst>
            <a:ahLst/>
            <a:cxnLst>
              <a:cxn ang="0">
                <a:pos x="T0" y="T1"/>
              </a:cxn>
              <a:cxn ang="0">
                <a:pos x="T2" y="T3"/>
              </a:cxn>
              <a:cxn ang="0">
                <a:pos x="T4" y="T5"/>
              </a:cxn>
              <a:cxn ang="0">
                <a:pos x="T6" y="T7"/>
              </a:cxn>
            </a:cxnLst>
            <a:rect l="0" t="0" r="r" b="b"/>
            <a:pathLst>
              <a:path w="17" h="20">
                <a:moveTo>
                  <a:pt x="11" y="0"/>
                </a:moveTo>
                <a:lnTo>
                  <a:pt x="0" y="20"/>
                </a:lnTo>
                <a:lnTo>
                  <a:pt x="17" y="20"/>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50" name="Freeform 1422">
            <a:extLst>
              <a:ext uri="{FF2B5EF4-FFF2-40B4-BE49-F238E27FC236}">
                <a16:creationId xmlns:a16="http://schemas.microsoft.com/office/drawing/2014/main" id="{20B72286-C68A-A0B2-EAB9-2297D831BB06}"/>
              </a:ext>
            </a:extLst>
          </p:cNvPr>
          <p:cNvSpPr>
            <a:spLocks/>
          </p:cNvSpPr>
          <p:nvPr/>
        </p:nvSpPr>
        <p:spPr bwMode="auto">
          <a:xfrm>
            <a:off x="7436970" y="2052056"/>
            <a:ext cx="64008" cy="64008"/>
          </a:xfrm>
          <a:custGeom>
            <a:avLst/>
            <a:gdLst>
              <a:gd name="T0" fmla="*/ 11 w 17"/>
              <a:gd name="T1" fmla="*/ 0 h 20"/>
              <a:gd name="T2" fmla="*/ 0 w 17"/>
              <a:gd name="T3" fmla="*/ 20 h 20"/>
              <a:gd name="T4" fmla="*/ 17 w 17"/>
              <a:gd name="T5" fmla="*/ 20 h 20"/>
              <a:gd name="T6" fmla="*/ 11 w 17"/>
              <a:gd name="T7" fmla="*/ 0 h 20"/>
            </a:gdLst>
            <a:ahLst/>
            <a:cxnLst>
              <a:cxn ang="0">
                <a:pos x="T0" y="T1"/>
              </a:cxn>
              <a:cxn ang="0">
                <a:pos x="T2" y="T3"/>
              </a:cxn>
              <a:cxn ang="0">
                <a:pos x="T4" y="T5"/>
              </a:cxn>
              <a:cxn ang="0">
                <a:pos x="T6" y="T7"/>
              </a:cxn>
            </a:cxnLst>
            <a:rect l="0" t="0" r="r" b="b"/>
            <a:pathLst>
              <a:path w="17" h="20">
                <a:moveTo>
                  <a:pt x="11" y="0"/>
                </a:moveTo>
                <a:lnTo>
                  <a:pt x="0" y="20"/>
                </a:lnTo>
                <a:lnTo>
                  <a:pt x="17" y="20"/>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51" name="Freeform 1423">
            <a:extLst>
              <a:ext uri="{FF2B5EF4-FFF2-40B4-BE49-F238E27FC236}">
                <a16:creationId xmlns:a16="http://schemas.microsoft.com/office/drawing/2014/main" id="{60F99A60-605B-4818-811D-E6D2838B8731}"/>
              </a:ext>
            </a:extLst>
          </p:cNvPr>
          <p:cNvSpPr>
            <a:spLocks/>
          </p:cNvSpPr>
          <p:nvPr/>
        </p:nvSpPr>
        <p:spPr bwMode="auto">
          <a:xfrm>
            <a:off x="7436970" y="2052056"/>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52" name="Freeform 1424">
            <a:extLst>
              <a:ext uri="{FF2B5EF4-FFF2-40B4-BE49-F238E27FC236}">
                <a16:creationId xmlns:a16="http://schemas.microsoft.com/office/drawing/2014/main" id="{6F23EE17-59F5-BF43-EC65-7FA57208B678}"/>
              </a:ext>
            </a:extLst>
          </p:cNvPr>
          <p:cNvSpPr>
            <a:spLocks/>
          </p:cNvSpPr>
          <p:nvPr/>
        </p:nvSpPr>
        <p:spPr bwMode="auto">
          <a:xfrm>
            <a:off x="7449487" y="2052056"/>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53" name="Freeform 1425">
            <a:extLst>
              <a:ext uri="{FF2B5EF4-FFF2-40B4-BE49-F238E27FC236}">
                <a16:creationId xmlns:a16="http://schemas.microsoft.com/office/drawing/2014/main" id="{F1448C01-F3FB-DCA0-8663-C611A4779ADE}"/>
              </a:ext>
            </a:extLst>
          </p:cNvPr>
          <p:cNvSpPr>
            <a:spLocks/>
          </p:cNvSpPr>
          <p:nvPr/>
        </p:nvSpPr>
        <p:spPr bwMode="auto">
          <a:xfrm>
            <a:off x="7449487" y="2052056"/>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54" name="Freeform 1426">
            <a:extLst>
              <a:ext uri="{FF2B5EF4-FFF2-40B4-BE49-F238E27FC236}">
                <a16:creationId xmlns:a16="http://schemas.microsoft.com/office/drawing/2014/main" id="{912DFD98-A487-5731-9B76-93A581DFC1EA}"/>
              </a:ext>
            </a:extLst>
          </p:cNvPr>
          <p:cNvSpPr>
            <a:spLocks/>
          </p:cNvSpPr>
          <p:nvPr/>
        </p:nvSpPr>
        <p:spPr bwMode="auto">
          <a:xfrm>
            <a:off x="7449486" y="2052056"/>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55" name="Freeform 1427">
            <a:extLst>
              <a:ext uri="{FF2B5EF4-FFF2-40B4-BE49-F238E27FC236}">
                <a16:creationId xmlns:a16="http://schemas.microsoft.com/office/drawing/2014/main" id="{764299E5-A5C5-4550-3EA4-C704FD395E88}"/>
              </a:ext>
            </a:extLst>
          </p:cNvPr>
          <p:cNvSpPr>
            <a:spLocks/>
          </p:cNvSpPr>
          <p:nvPr/>
        </p:nvSpPr>
        <p:spPr bwMode="auto">
          <a:xfrm>
            <a:off x="7458875" y="2052056"/>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56" name="Freeform 1428">
            <a:extLst>
              <a:ext uri="{FF2B5EF4-FFF2-40B4-BE49-F238E27FC236}">
                <a16:creationId xmlns:a16="http://schemas.microsoft.com/office/drawing/2014/main" id="{BAFE3A4C-ED3B-D29A-AE1F-0E3AEC2EAC85}"/>
              </a:ext>
            </a:extLst>
          </p:cNvPr>
          <p:cNvSpPr>
            <a:spLocks/>
          </p:cNvSpPr>
          <p:nvPr/>
        </p:nvSpPr>
        <p:spPr bwMode="auto">
          <a:xfrm>
            <a:off x="7458875" y="2052056"/>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57" name="Freeform 1429">
            <a:extLst>
              <a:ext uri="{FF2B5EF4-FFF2-40B4-BE49-F238E27FC236}">
                <a16:creationId xmlns:a16="http://schemas.microsoft.com/office/drawing/2014/main" id="{9E83E4A6-39DA-C0A2-6650-1CE9AEB1892F}"/>
              </a:ext>
            </a:extLst>
          </p:cNvPr>
          <p:cNvSpPr>
            <a:spLocks/>
          </p:cNvSpPr>
          <p:nvPr/>
        </p:nvSpPr>
        <p:spPr bwMode="auto">
          <a:xfrm>
            <a:off x="7458875" y="2052056"/>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58" name="Freeform 1430">
            <a:extLst>
              <a:ext uri="{FF2B5EF4-FFF2-40B4-BE49-F238E27FC236}">
                <a16:creationId xmlns:a16="http://schemas.microsoft.com/office/drawing/2014/main" id="{03A1FF94-CF2E-AEF7-B04F-48F4128E6171}"/>
              </a:ext>
            </a:extLst>
          </p:cNvPr>
          <p:cNvSpPr>
            <a:spLocks/>
          </p:cNvSpPr>
          <p:nvPr/>
        </p:nvSpPr>
        <p:spPr bwMode="auto">
          <a:xfrm>
            <a:off x="7458875" y="2052056"/>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59" name="Freeform 1431">
            <a:extLst>
              <a:ext uri="{FF2B5EF4-FFF2-40B4-BE49-F238E27FC236}">
                <a16:creationId xmlns:a16="http://schemas.microsoft.com/office/drawing/2014/main" id="{A63CE7DF-272A-CD7D-1296-94B314EEBE95}"/>
              </a:ext>
            </a:extLst>
          </p:cNvPr>
          <p:cNvSpPr>
            <a:spLocks/>
          </p:cNvSpPr>
          <p:nvPr/>
        </p:nvSpPr>
        <p:spPr bwMode="auto">
          <a:xfrm>
            <a:off x="7458875" y="2052056"/>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60" name="Freeform 1432">
            <a:extLst>
              <a:ext uri="{FF2B5EF4-FFF2-40B4-BE49-F238E27FC236}">
                <a16:creationId xmlns:a16="http://schemas.microsoft.com/office/drawing/2014/main" id="{4C03020B-6912-F758-6D2F-98C6B8819A5E}"/>
              </a:ext>
            </a:extLst>
          </p:cNvPr>
          <p:cNvSpPr>
            <a:spLocks/>
          </p:cNvSpPr>
          <p:nvPr/>
        </p:nvSpPr>
        <p:spPr bwMode="auto">
          <a:xfrm>
            <a:off x="7458875" y="2052056"/>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61" name="Freeform 1433">
            <a:extLst>
              <a:ext uri="{FF2B5EF4-FFF2-40B4-BE49-F238E27FC236}">
                <a16:creationId xmlns:a16="http://schemas.microsoft.com/office/drawing/2014/main" id="{4877FAC6-0300-3053-6517-A21F42590798}"/>
              </a:ext>
            </a:extLst>
          </p:cNvPr>
          <p:cNvSpPr>
            <a:spLocks/>
          </p:cNvSpPr>
          <p:nvPr/>
        </p:nvSpPr>
        <p:spPr bwMode="auto">
          <a:xfrm>
            <a:off x="7471390" y="2052056"/>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62" name="Freeform 1434">
            <a:extLst>
              <a:ext uri="{FF2B5EF4-FFF2-40B4-BE49-F238E27FC236}">
                <a16:creationId xmlns:a16="http://schemas.microsoft.com/office/drawing/2014/main" id="{CB048882-A329-5835-9E6D-CABF3E57DCA9}"/>
              </a:ext>
            </a:extLst>
          </p:cNvPr>
          <p:cNvSpPr>
            <a:spLocks/>
          </p:cNvSpPr>
          <p:nvPr/>
        </p:nvSpPr>
        <p:spPr bwMode="auto">
          <a:xfrm>
            <a:off x="7471390" y="2052056"/>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63" name="Freeform 1435">
            <a:extLst>
              <a:ext uri="{FF2B5EF4-FFF2-40B4-BE49-F238E27FC236}">
                <a16:creationId xmlns:a16="http://schemas.microsoft.com/office/drawing/2014/main" id="{21145D22-B1A8-D48A-270F-D5D379A449AA}"/>
              </a:ext>
            </a:extLst>
          </p:cNvPr>
          <p:cNvSpPr>
            <a:spLocks/>
          </p:cNvSpPr>
          <p:nvPr/>
        </p:nvSpPr>
        <p:spPr bwMode="auto">
          <a:xfrm>
            <a:off x="7480778" y="2052056"/>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64" name="Freeform 1436">
            <a:extLst>
              <a:ext uri="{FF2B5EF4-FFF2-40B4-BE49-F238E27FC236}">
                <a16:creationId xmlns:a16="http://schemas.microsoft.com/office/drawing/2014/main" id="{EAF81275-DE32-20C3-7488-54BD5C8747CF}"/>
              </a:ext>
            </a:extLst>
          </p:cNvPr>
          <p:cNvSpPr>
            <a:spLocks/>
          </p:cNvSpPr>
          <p:nvPr/>
        </p:nvSpPr>
        <p:spPr bwMode="auto">
          <a:xfrm>
            <a:off x="7480778" y="2052056"/>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65" name="Freeform 1437">
            <a:extLst>
              <a:ext uri="{FF2B5EF4-FFF2-40B4-BE49-F238E27FC236}">
                <a16:creationId xmlns:a16="http://schemas.microsoft.com/office/drawing/2014/main" id="{0F6C1A29-9B35-147D-361F-541DD209B8EF}"/>
              </a:ext>
            </a:extLst>
          </p:cNvPr>
          <p:cNvSpPr>
            <a:spLocks/>
          </p:cNvSpPr>
          <p:nvPr/>
        </p:nvSpPr>
        <p:spPr bwMode="auto">
          <a:xfrm>
            <a:off x="7502684" y="2052056"/>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66" name="Freeform 1438">
            <a:extLst>
              <a:ext uri="{FF2B5EF4-FFF2-40B4-BE49-F238E27FC236}">
                <a16:creationId xmlns:a16="http://schemas.microsoft.com/office/drawing/2014/main" id="{2CBB99B4-FF92-31AA-3D64-A96D5FD0117A}"/>
              </a:ext>
            </a:extLst>
          </p:cNvPr>
          <p:cNvSpPr>
            <a:spLocks/>
          </p:cNvSpPr>
          <p:nvPr/>
        </p:nvSpPr>
        <p:spPr bwMode="auto">
          <a:xfrm>
            <a:off x="7502683" y="2052056"/>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67" name="Freeform 1439">
            <a:extLst>
              <a:ext uri="{FF2B5EF4-FFF2-40B4-BE49-F238E27FC236}">
                <a16:creationId xmlns:a16="http://schemas.microsoft.com/office/drawing/2014/main" id="{61C29FF9-64DF-CE05-5D73-E743DBE2DF67}"/>
              </a:ext>
            </a:extLst>
          </p:cNvPr>
          <p:cNvSpPr>
            <a:spLocks/>
          </p:cNvSpPr>
          <p:nvPr/>
        </p:nvSpPr>
        <p:spPr bwMode="auto">
          <a:xfrm>
            <a:off x="7502683" y="2052056"/>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68" name="Freeform 1440">
            <a:extLst>
              <a:ext uri="{FF2B5EF4-FFF2-40B4-BE49-F238E27FC236}">
                <a16:creationId xmlns:a16="http://schemas.microsoft.com/office/drawing/2014/main" id="{9DB1394C-DE9A-553E-64BA-3D8ADEBB256D}"/>
              </a:ext>
            </a:extLst>
          </p:cNvPr>
          <p:cNvSpPr>
            <a:spLocks/>
          </p:cNvSpPr>
          <p:nvPr/>
        </p:nvSpPr>
        <p:spPr bwMode="auto">
          <a:xfrm>
            <a:off x="7512072" y="2052056"/>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69" name="Freeform 1441">
            <a:extLst>
              <a:ext uri="{FF2B5EF4-FFF2-40B4-BE49-F238E27FC236}">
                <a16:creationId xmlns:a16="http://schemas.microsoft.com/office/drawing/2014/main" id="{8392E942-6BB1-1D01-A295-4F2751CC9905}"/>
              </a:ext>
            </a:extLst>
          </p:cNvPr>
          <p:cNvSpPr>
            <a:spLocks/>
          </p:cNvSpPr>
          <p:nvPr/>
        </p:nvSpPr>
        <p:spPr bwMode="auto">
          <a:xfrm>
            <a:off x="7512072" y="2052056"/>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70" name="Freeform 1442">
            <a:extLst>
              <a:ext uri="{FF2B5EF4-FFF2-40B4-BE49-F238E27FC236}">
                <a16:creationId xmlns:a16="http://schemas.microsoft.com/office/drawing/2014/main" id="{34C72248-FE26-B509-2051-3DFC6B739B7B}"/>
              </a:ext>
            </a:extLst>
          </p:cNvPr>
          <p:cNvSpPr>
            <a:spLocks/>
          </p:cNvSpPr>
          <p:nvPr/>
        </p:nvSpPr>
        <p:spPr bwMode="auto">
          <a:xfrm>
            <a:off x="7524589" y="2052056"/>
            <a:ext cx="64008" cy="64008"/>
          </a:xfrm>
          <a:custGeom>
            <a:avLst/>
            <a:gdLst>
              <a:gd name="T0" fmla="*/ 6 w 17"/>
              <a:gd name="T1" fmla="*/ 0 h 20"/>
              <a:gd name="T2" fmla="*/ 0 w 17"/>
              <a:gd name="T3" fmla="*/ 20 h 20"/>
              <a:gd name="T4" fmla="*/ 17 w 17"/>
              <a:gd name="T5" fmla="*/ 20 h 20"/>
              <a:gd name="T6" fmla="*/ 6 w 17"/>
              <a:gd name="T7" fmla="*/ 0 h 20"/>
            </a:gdLst>
            <a:ahLst/>
            <a:cxnLst>
              <a:cxn ang="0">
                <a:pos x="T0" y="T1"/>
              </a:cxn>
              <a:cxn ang="0">
                <a:pos x="T2" y="T3"/>
              </a:cxn>
              <a:cxn ang="0">
                <a:pos x="T4" y="T5"/>
              </a:cxn>
              <a:cxn ang="0">
                <a:pos x="T6" y="T7"/>
              </a:cxn>
            </a:cxnLst>
            <a:rect l="0" t="0" r="r" b="b"/>
            <a:pathLst>
              <a:path w="17" h="20">
                <a:moveTo>
                  <a:pt x="6" y="0"/>
                </a:moveTo>
                <a:lnTo>
                  <a:pt x="0" y="20"/>
                </a:lnTo>
                <a:lnTo>
                  <a:pt x="17" y="20"/>
                </a:lnTo>
                <a:lnTo>
                  <a:pt x="6"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71" name="Freeform 1443">
            <a:extLst>
              <a:ext uri="{FF2B5EF4-FFF2-40B4-BE49-F238E27FC236}">
                <a16:creationId xmlns:a16="http://schemas.microsoft.com/office/drawing/2014/main" id="{F3472715-B88D-BC44-23C1-47EAFD810EF6}"/>
              </a:ext>
            </a:extLst>
          </p:cNvPr>
          <p:cNvSpPr>
            <a:spLocks/>
          </p:cNvSpPr>
          <p:nvPr/>
        </p:nvSpPr>
        <p:spPr bwMode="auto">
          <a:xfrm>
            <a:off x="7524588" y="2052056"/>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72" name="Freeform 1444">
            <a:extLst>
              <a:ext uri="{FF2B5EF4-FFF2-40B4-BE49-F238E27FC236}">
                <a16:creationId xmlns:a16="http://schemas.microsoft.com/office/drawing/2014/main" id="{C4D802E6-936F-1180-6540-6CD9EA2BEB3D}"/>
              </a:ext>
            </a:extLst>
          </p:cNvPr>
          <p:cNvSpPr>
            <a:spLocks/>
          </p:cNvSpPr>
          <p:nvPr/>
        </p:nvSpPr>
        <p:spPr bwMode="auto">
          <a:xfrm>
            <a:off x="7533977" y="2052056"/>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73" name="Freeform 1445">
            <a:extLst>
              <a:ext uri="{FF2B5EF4-FFF2-40B4-BE49-F238E27FC236}">
                <a16:creationId xmlns:a16="http://schemas.microsoft.com/office/drawing/2014/main" id="{A47A89A8-A2FE-D0A3-DC7A-96A2B9F7EEAE}"/>
              </a:ext>
            </a:extLst>
          </p:cNvPr>
          <p:cNvSpPr>
            <a:spLocks/>
          </p:cNvSpPr>
          <p:nvPr/>
        </p:nvSpPr>
        <p:spPr bwMode="auto">
          <a:xfrm>
            <a:off x="7533977" y="2052056"/>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74" name="Freeform 1446">
            <a:extLst>
              <a:ext uri="{FF2B5EF4-FFF2-40B4-BE49-F238E27FC236}">
                <a16:creationId xmlns:a16="http://schemas.microsoft.com/office/drawing/2014/main" id="{DA25E949-FCF9-D226-A02C-A2EA0274E4F6}"/>
              </a:ext>
            </a:extLst>
          </p:cNvPr>
          <p:cNvSpPr>
            <a:spLocks/>
          </p:cNvSpPr>
          <p:nvPr/>
        </p:nvSpPr>
        <p:spPr bwMode="auto">
          <a:xfrm>
            <a:off x="7533976" y="2052056"/>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75" name="Freeform 1447">
            <a:extLst>
              <a:ext uri="{FF2B5EF4-FFF2-40B4-BE49-F238E27FC236}">
                <a16:creationId xmlns:a16="http://schemas.microsoft.com/office/drawing/2014/main" id="{2D0BFDE0-9B81-90BF-F8B4-5EA35698251B}"/>
              </a:ext>
            </a:extLst>
          </p:cNvPr>
          <p:cNvSpPr>
            <a:spLocks/>
          </p:cNvSpPr>
          <p:nvPr/>
        </p:nvSpPr>
        <p:spPr bwMode="auto">
          <a:xfrm>
            <a:off x="7543364" y="2052056"/>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76" name="Freeform 1448">
            <a:extLst>
              <a:ext uri="{FF2B5EF4-FFF2-40B4-BE49-F238E27FC236}">
                <a16:creationId xmlns:a16="http://schemas.microsoft.com/office/drawing/2014/main" id="{7C4676CC-CBBF-A363-06EE-2EF286ADED0F}"/>
              </a:ext>
            </a:extLst>
          </p:cNvPr>
          <p:cNvSpPr>
            <a:spLocks/>
          </p:cNvSpPr>
          <p:nvPr/>
        </p:nvSpPr>
        <p:spPr bwMode="auto">
          <a:xfrm>
            <a:off x="7543364" y="2052056"/>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77" name="Freeform 1449">
            <a:extLst>
              <a:ext uri="{FF2B5EF4-FFF2-40B4-BE49-F238E27FC236}">
                <a16:creationId xmlns:a16="http://schemas.microsoft.com/office/drawing/2014/main" id="{401E0DBF-B7D3-81DC-01C8-FDBBA4BC58AE}"/>
              </a:ext>
            </a:extLst>
          </p:cNvPr>
          <p:cNvSpPr>
            <a:spLocks/>
          </p:cNvSpPr>
          <p:nvPr/>
        </p:nvSpPr>
        <p:spPr bwMode="auto">
          <a:xfrm>
            <a:off x="7543364" y="2052056"/>
            <a:ext cx="64008" cy="64008"/>
          </a:xfrm>
          <a:custGeom>
            <a:avLst/>
            <a:gdLst>
              <a:gd name="T0" fmla="*/ 11 w 17"/>
              <a:gd name="T1" fmla="*/ 0 h 20"/>
              <a:gd name="T2" fmla="*/ 0 w 17"/>
              <a:gd name="T3" fmla="*/ 20 h 20"/>
              <a:gd name="T4" fmla="*/ 17 w 17"/>
              <a:gd name="T5" fmla="*/ 20 h 20"/>
              <a:gd name="T6" fmla="*/ 11 w 17"/>
              <a:gd name="T7" fmla="*/ 0 h 20"/>
            </a:gdLst>
            <a:ahLst/>
            <a:cxnLst>
              <a:cxn ang="0">
                <a:pos x="T0" y="T1"/>
              </a:cxn>
              <a:cxn ang="0">
                <a:pos x="T2" y="T3"/>
              </a:cxn>
              <a:cxn ang="0">
                <a:pos x="T4" y="T5"/>
              </a:cxn>
              <a:cxn ang="0">
                <a:pos x="T6" y="T7"/>
              </a:cxn>
            </a:cxnLst>
            <a:rect l="0" t="0" r="r" b="b"/>
            <a:pathLst>
              <a:path w="17" h="20">
                <a:moveTo>
                  <a:pt x="11" y="0"/>
                </a:moveTo>
                <a:lnTo>
                  <a:pt x="0" y="20"/>
                </a:lnTo>
                <a:lnTo>
                  <a:pt x="17" y="20"/>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78" name="Freeform 1450">
            <a:extLst>
              <a:ext uri="{FF2B5EF4-FFF2-40B4-BE49-F238E27FC236}">
                <a16:creationId xmlns:a16="http://schemas.microsoft.com/office/drawing/2014/main" id="{20ED33EB-CB32-4169-AAEE-528582DDB5D5}"/>
              </a:ext>
            </a:extLst>
          </p:cNvPr>
          <p:cNvSpPr>
            <a:spLocks/>
          </p:cNvSpPr>
          <p:nvPr/>
        </p:nvSpPr>
        <p:spPr bwMode="auto">
          <a:xfrm>
            <a:off x="7543364" y="2052056"/>
            <a:ext cx="64008" cy="64008"/>
          </a:xfrm>
          <a:custGeom>
            <a:avLst/>
            <a:gdLst>
              <a:gd name="T0" fmla="*/ 11 w 17"/>
              <a:gd name="T1" fmla="*/ 0 h 20"/>
              <a:gd name="T2" fmla="*/ 0 w 17"/>
              <a:gd name="T3" fmla="*/ 20 h 20"/>
              <a:gd name="T4" fmla="*/ 17 w 17"/>
              <a:gd name="T5" fmla="*/ 20 h 20"/>
              <a:gd name="T6" fmla="*/ 11 w 17"/>
              <a:gd name="T7" fmla="*/ 0 h 20"/>
            </a:gdLst>
            <a:ahLst/>
            <a:cxnLst>
              <a:cxn ang="0">
                <a:pos x="T0" y="T1"/>
              </a:cxn>
              <a:cxn ang="0">
                <a:pos x="T2" y="T3"/>
              </a:cxn>
              <a:cxn ang="0">
                <a:pos x="T4" y="T5"/>
              </a:cxn>
              <a:cxn ang="0">
                <a:pos x="T6" y="T7"/>
              </a:cxn>
            </a:cxnLst>
            <a:rect l="0" t="0" r="r" b="b"/>
            <a:pathLst>
              <a:path w="17" h="20">
                <a:moveTo>
                  <a:pt x="11" y="0"/>
                </a:moveTo>
                <a:lnTo>
                  <a:pt x="0" y="20"/>
                </a:lnTo>
                <a:lnTo>
                  <a:pt x="17" y="20"/>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79" name="Freeform 1451">
            <a:extLst>
              <a:ext uri="{FF2B5EF4-FFF2-40B4-BE49-F238E27FC236}">
                <a16:creationId xmlns:a16="http://schemas.microsoft.com/office/drawing/2014/main" id="{4A18DD8A-5685-3DB6-5916-2C3B21FD49C6}"/>
              </a:ext>
            </a:extLst>
          </p:cNvPr>
          <p:cNvSpPr>
            <a:spLocks/>
          </p:cNvSpPr>
          <p:nvPr/>
        </p:nvSpPr>
        <p:spPr bwMode="auto">
          <a:xfrm>
            <a:off x="7555881" y="2052056"/>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80" name="Freeform 1452">
            <a:extLst>
              <a:ext uri="{FF2B5EF4-FFF2-40B4-BE49-F238E27FC236}">
                <a16:creationId xmlns:a16="http://schemas.microsoft.com/office/drawing/2014/main" id="{273A3A61-34D7-2E42-1A10-4EC8FCF6FA44}"/>
              </a:ext>
            </a:extLst>
          </p:cNvPr>
          <p:cNvSpPr>
            <a:spLocks/>
          </p:cNvSpPr>
          <p:nvPr/>
        </p:nvSpPr>
        <p:spPr bwMode="auto">
          <a:xfrm>
            <a:off x="7555881" y="2052056"/>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81" name="Freeform 1453">
            <a:extLst>
              <a:ext uri="{FF2B5EF4-FFF2-40B4-BE49-F238E27FC236}">
                <a16:creationId xmlns:a16="http://schemas.microsoft.com/office/drawing/2014/main" id="{25D02452-D4FE-A0C9-C7A0-BB32F8052286}"/>
              </a:ext>
            </a:extLst>
          </p:cNvPr>
          <p:cNvSpPr>
            <a:spLocks/>
          </p:cNvSpPr>
          <p:nvPr/>
        </p:nvSpPr>
        <p:spPr bwMode="auto">
          <a:xfrm>
            <a:off x="7555880" y="2052056"/>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82" name="Freeform 1454">
            <a:extLst>
              <a:ext uri="{FF2B5EF4-FFF2-40B4-BE49-F238E27FC236}">
                <a16:creationId xmlns:a16="http://schemas.microsoft.com/office/drawing/2014/main" id="{CA006926-5100-ABD7-03AB-635207AAA326}"/>
              </a:ext>
            </a:extLst>
          </p:cNvPr>
          <p:cNvSpPr>
            <a:spLocks/>
          </p:cNvSpPr>
          <p:nvPr/>
        </p:nvSpPr>
        <p:spPr bwMode="auto">
          <a:xfrm>
            <a:off x="7565270" y="2052056"/>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83" name="Freeform 1455">
            <a:extLst>
              <a:ext uri="{FF2B5EF4-FFF2-40B4-BE49-F238E27FC236}">
                <a16:creationId xmlns:a16="http://schemas.microsoft.com/office/drawing/2014/main" id="{C53422B0-A24F-C31F-8318-E57E1B4BA77E}"/>
              </a:ext>
            </a:extLst>
          </p:cNvPr>
          <p:cNvSpPr>
            <a:spLocks/>
          </p:cNvSpPr>
          <p:nvPr/>
        </p:nvSpPr>
        <p:spPr bwMode="auto">
          <a:xfrm>
            <a:off x="7565270" y="2052056"/>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84" name="Freeform 1456">
            <a:extLst>
              <a:ext uri="{FF2B5EF4-FFF2-40B4-BE49-F238E27FC236}">
                <a16:creationId xmlns:a16="http://schemas.microsoft.com/office/drawing/2014/main" id="{CDC459CD-88B8-78B3-A416-85EFBDA3A5F3}"/>
              </a:ext>
            </a:extLst>
          </p:cNvPr>
          <p:cNvSpPr>
            <a:spLocks/>
          </p:cNvSpPr>
          <p:nvPr/>
        </p:nvSpPr>
        <p:spPr bwMode="auto">
          <a:xfrm>
            <a:off x="7577786" y="2067740"/>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85" name="Freeform 1457">
            <a:extLst>
              <a:ext uri="{FF2B5EF4-FFF2-40B4-BE49-F238E27FC236}">
                <a16:creationId xmlns:a16="http://schemas.microsoft.com/office/drawing/2014/main" id="{090CE8E5-EF22-33F4-7C45-A166DC6A194D}"/>
              </a:ext>
            </a:extLst>
          </p:cNvPr>
          <p:cNvSpPr>
            <a:spLocks/>
          </p:cNvSpPr>
          <p:nvPr/>
        </p:nvSpPr>
        <p:spPr bwMode="auto">
          <a:xfrm>
            <a:off x="7587173" y="2067740"/>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86" name="Freeform 1458">
            <a:extLst>
              <a:ext uri="{FF2B5EF4-FFF2-40B4-BE49-F238E27FC236}">
                <a16:creationId xmlns:a16="http://schemas.microsoft.com/office/drawing/2014/main" id="{80C8DE33-6F34-5222-277A-BDA7A1D16D3E}"/>
              </a:ext>
            </a:extLst>
          </p:cNvPr>
          <p:cNvSpPr>
            <a:spLocks/>
          </p:cNvSpPr>
          <p:nvPr/>
        </p:nvSpPr>
        <p:spPr bwMode="auto">
          <a:xfrm>
            <a:off x="7587173" y="2067740"/>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87" name="Freeform 1459">
            <a:extLst>
              <a:ext uri="{FF2B5EF4-FFF2-40B4-BE49-F238E27FC236}">
                <a16:creationId xmlns:a16="http://schemas.microsoft.com/office/drawing/2014/main" id="{F30F5E9E-2D65-FCD8-A530-42281EA0580D}"/>
              </a:ext>
            </a:extLst>
          </p:cNvPr>
          <p:cNvSpPr>
            <a:spLocks/>
          </p:cNvSpPr>
          <p:nvPr/>
        </p:nvSpPr>
        <p:spPr bwMode="auto">
          <a:xfrm>
            <a:off x="7587172" y="2067740"/>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88" name="Freeform 1460">
            <a:extLst>
              <a:ext uri="{FF2B5EF4-FFF2-40B4-BE49-F238E27FC236}">
                <a16:creationId xmlns:a16="http://schemas.microsoft.com/office/drawing/2014/main" id="{95EE8C11-187F-5269-21B1-0B639DF33862}"/>
              </a:ext>
            </a:extLst>
          </p:cNvPr>
          <p:cNvSpPr>
            <a:spLocks/>
          </p:cNvSpPr>
          <p:nvPr/>
        </p:nvSpPr>
        <p:spPr bwMode="auto">
          <a:xfrm>
            <a:off x="7587172" y="2067740"/>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89" name="Freeform 1461">
            <a:extLst>
              <a:ext uri="{FF2B5EF4-FFF2-40B4-BE49-F238E27FC236}">
                <a16:creationId xmlns:a16="http://schemas.microsoft.com/office/drawing/2014/main" id="{469D2379-9638-C494-8110-A48A3081E9F4}"/>
              </a:ext>
            </a:extLst>
          </p:cNvPr>
          <p:cNvSpPr>
            <a:spLocks/>
          </p:cNvSpPr>
          <p:nvPr/>
        </p:nvSpPr>
        <p:spPr bwMode="auto">
          <a:xfrm>
            <a:off x="7587172" y="2067740"/>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90" name="Freeform 1462">
            <a:extLst>
              <a:ext uri="{FF2B5EF4-FFF2-40B4-BE49-F238E27FC236}">
                <a16:creationId xmlns:a16="http://schemas.microsoft.com/office/drawing/2014/main" id="{E3EB1356-803B-E0EB-0F86-879A42589986}"/>
              </a:ext>
            </a:extLst>
          </p:cNvPr>
          <p:cNvSpPr>
            <a:spLocks/>
          </p:cNvSpPr>
          <p:nvPr/>
        </p:nvSpPr>
        <p:spPr bwMode="auto">
          <a:xfrm>
            <a:off x="7596562" y="2067740"/>
            <a:ext cx="64008" cy="64008"/>
          </a:xfrm>
          <a:custGeom>
            <a:avLst/>
            <a:gdLst>
              <a:gd name="T0" fmla="*/ 11 w 17"/>
              <a:gd name="T1" fmla="*/ 0 h 17"/>
              <a:gd name="T2" fmla="*/ 0 w 17"/>
              <a:gd name="T3" fmla="*/ 17 h 17"/>
              <a:gd name="T4" fmla="*/ 17 w 17"/>
              <a:gd name="T5" fmla="*/ 17 h 17"/>
              <a:gd name="T6" fmla="*/ 11 w 17"/>
              <a:gd name="T7" fmla="*/ 0 h 17"/>
            </a:gdLst>
            <a:ahLst/>
            <a:cxnLst>
              <a:cxn ang="0">
                <a:pos x="T0" y="T1"/>
              </a:cxn>
              <a:cxn ang="0">
                <a:pos x="T2" y="T3"/>
              </a:cxn>
              <a:cxn ang="0">
                <a:pos x="T4" y="T5"/>
              </a:cxn>
              <a:cxn ang="0">
                <a:pos x="T6" y="T7"/>
              </a:cxn>
            </a:cxnLst>
            <a:rect l="0" t="0" r="r" b="b"/>
            <a:pathLst>
              <a:path w="17" h="17">
                <a:moveTo>
                  <a:pt x="11" y="0"/>
                </a:moveTo>
                <a:lnTo>
                  <a:pt x="0" y="17"/>
                </a:lnTo>
                <a:lnTo>
                  <a:pt x="17" y="17"/>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91" name="Freeform 1463">
            <a:extLst>
              <a:ext uri="{FF2B5EF4-FFF2-40B4-BE49-F238E27FC236}">
                <a16:creationId xmlns:a16="http://schemas.microsoft.com/office/drawing/2014/main" id="{C31B99FE-9BDD-27EC-B9AE-0BA0048BFF54}"/>
              </a:ext>
            </a:extLst>
          </p:cNvPr>
          <p:cNvSpPr>
            <a:spLocks/>
          </p:cNvSpPr>
          <p:nvPr/>
        </p:nvSpPr>
        <p:spPr bwMode="auto">
          <a:xfrm>
            <a:off x="7596562" y="2067740"/>
            <a:ext cx="64008" cy="64008"/>
          </a:xfrm>
          <a:custGeom>
            <a:avLst/>
            <a:gdLst>
              <a:gd name="T0" fmla="*/ 11 w 21"/>
              <a:gd name="T1" fmla="*/ 0 h 17"/>
              <a:gd name="T2" fmla="*/ 0 w 21"/>
              <a:gd name="T3" fmla="*/ 17 h 17"/>
              <a:gd name="T4" fmla="*/ 21 w 21"/>
              <a:gd name="T5" fmla="*/ 17 h 17"/>
              <a:gd name="T6" fmla="*/ 11 w 21"/>
              <a:gd name="T7" fmla="*/ 0 h 17"/>
            </a:gdLst>
            <a:ahLst/>
            <a:cxnLst>
              <a:cxn ang="0">
                <a:pos x="T0" y="T1"/>
              </a:cxn>
              <a:cxn ang="0">
                <a:pos x="T2" y="T3"/>
              </a:cxn>
              <a:cxn ang="0">
                <a:pos x="T4" y="T5"/>
              </a:cxn>
              <a:cxn ang="0">
                <a:pos x="T6" y="T7"/>
              </a:cxn>
            </a:cxnLst>
            <a:rect l="0" t="0" r="r" b="b"/>
            <a:pathLst>
              <a:path w="21" h="17">
                <a:moveTo>
                  <a:pt x="11" y="0"/>
                </a:moveTo>
                <a:lnTo>
                  <a:pt x="0" y="17"/>
                </a:lnTo>
                <a:lnTo>
                  <a:pt x="21" y="17"/>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92" name="Freeform 1464">
            <a:extLst>
              <a:ext uri="{FF2B5EF4-FFF2-40B4-BE49-F238E27FC236}">
                <a16:creationId xmlns:a16="http://schemas.microsoft.com/office/drawing/2014/main" id="{E739FEF2-D6FA-E0B7-5E6F-B850B79F1DFE}"/>
              </a:ext>
            </a:extLst>
          </p:cNvPr>
          <p:cNvSpPr>
            <a:spLocks/>
          </p:cNvSpPr>
          <p:nvPr/>
        </p:nvSpPr>
        <p:spPr bwMode="auto">
          <a:xfrm>
            <a:off x="7596562" y="2067740"/>
            <a:ext cx="64008" cy="64008"/>
          </a:xfrm>
          <a:custGeom>
            <a:avLst/>
            <a:gdLst>
              <a:gd name="T0" fmla="*/ 11 w 21"/>
              <a:gd name="T1" fmla="*/ 0 h 17"/>
              <a:gd name="T2" fmla="*/ 0 w 21"/>
              <a:gd name="T3" fmla="*/ 17 h 17"/>
              <a:gd name="T4" fmla="*/ 21 w 21"/>
              <a:gd name="T5" fmla="*/ 17 h 17"/>
              <a:gd name="T6" fmla="*/ 11 w 21"/>
              <a:gd name="T7" fmla="*/ 0 h 17"/>
            </a:gdLst>
            <a:ahLst/>
            <a:cxnLst>
              <a:cxn ang="0">
                <a:pos x="T0" y="T1"/>
              </a:cxn>
              <a:cxn ang="0">
                <a:pos x="T2" y="T3"/>
              </a:cxn>
              <a:cxn ang="0">
                <a:pos x="T4" y="T5"/>
              </a:cxn>
              <a:cxn ang="0">
                <a:pos x="T6" y="T7"/>
              </a:cxn>
            </a:cxnLst>
            <a:rect l="0" t="0" r="r" b="b"/>
            <a:pathLst>
              <a:path w="21" h="17">
                <a:moveTo>
                  <a:pt x="11" y="0"/>
                </a:moveTo>
                <a:lnTo>
                  <a:pt x="0" y="17"/>
                </a:lnTo>
                <a:lnTo>
                  <a:pt x="21" y="17"/>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93" name="Freeform 1465">
            <a:extLst>
              <a:ext uri="{FF2B5EF4-FFF2-40B4-BE49-F238E27FC236}">
                <a16:creationId xmlns:a16="http://schemas.microsoft.com/office/drawing/2014/main" id="{CC53F570-6EB7-5821-ABFF-BF7E52F2E08C}"/>
              </a:ext>
            </a:extLst>
          </p:cNvPr>
          <p:cNvSpPr>
            <a:spLocks/>
          </p:cNvSpPr>
          <p:nvPr/>
        </p:nvSpPr>
        <p:spPr bwMode="auto">
          <a:xfrm>
            <a:off x="7596562" y="2067740"/>
            <a:ext cx="64008" cy="64008"/>
          </a:xfrm>
          <a:custGeom>
            <a:avLst/>
            <a:gdLst>
              <a:gd name="T0" fmla="*/ 11 w 21"/>
              <a:gd name="T1" fmla="*/ 0 h 17"/>
              <a:gd name="T2" fmla="*/ 0 w 21"/>
              <a:gd name="T3" fmla="*/ 17 h 17"/>
              <a:gd name="T4" fmla="*/ 21 w 21"/>
              <a:gd name="T5" fmla="*/ 17 h 17"/>
              <a:gd name="T6" fmla="*/ 11 w 21"/>
              <a:gd name="T7" fmla="*/ 0 h 17"/>
            </a:gdLst>
            <a:ahLst/>
            <a:cxnLst>
              <a:cxn ang="0">
                <a:pos x="T0" y="T1"/>
              </a:cxn>
              <a:cxn ang="0">
                <a:pos x="T2" y="T3"/>
              </a:cxn>
              <a:cxn ang="0">
                <a:pos x="T4" y="T5"/>
              </a:cxn>
              <a:cxn ang="0">
                <a:pos x="T6" y="T7"/>
              </a:cxn>
            </a:cxnLst>
            <a:rect l="0" t="0" r="r" b="b"/>
            <a:pathLst>
              <a:path w="21" h="17">
                <a:moveTo>
                  <a:pt x="11" y="0"/>
                </a:moveTo>
                <a:lnTo>
                  <a:pt x="0" y="17"/>
                </a:lnTo>
                <a:lnTo>
                  <a:pt x="21" y="17"/>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94" name="Freeform 1466">
            <a:extLst>
              <a:ext uri="{FF2B5EF4-FFF2-40B4-BE49-F238E27FC236}">
                <a16:creationId xmlns:a16="http://schemas.microsoft.com/office/drawing/2014/main" id="{C365B9D2-0AD0-5ECE-018B-0600994A642C}"/>
              </a:ext>
            </a:extLst>
          </p:cNvPr>
          <p:cNvSpPr>
            <a:spLocks/>
          </p:cNvSpPr>
          <p:nvPr/>
        </p:nvSpPr>
        <p:spPr bwMode="auto">
          <a:xfrm>
            <a:off x="7596562" y="2067740"/>
            <a:ext cx="64008" cy="64008"/>
          </a:xfrm>
          <a:custGeom>
            <a:avLst/>
            <a:gdLst>
              <a:gd name="T0" fmla="*/ 11 w 21"/>
              <a:gd name="T1" fmla="*/ 0 h 17"/>
              <a:gd name="T2" fmla="*/ 0 w 21"/>
              <a:gd name="T3" fmla="*/ 17 h 17"/>
              <a:gd name="T4" fmla="*/ 21 w 21"/>
              <a:gd name="T5" fmla="*/ 17 h 17"/>
              <a:gd name="T6" fmla="*/ 11 w 21"/>
              <a:gd name="T7" fmla="*/ 0 h 17"/>
            </a:gdLst>
            <a:ahLst/>
            <a:cxnLst>
              <a:cxn ang="0">
                <a:pos x="T0" y="T1"/>
              </a:cxn>
              <a:cxn ang="0">
                <a:pos x="T2" y="T3"/>
              </a:cxn>
              <a:cxn ang="0">
                <a:pos x="T4" y="T5"/>
              </a:cxn>
              <a:cxn ang="0">
                <a:pos x="T6" y="T7"/>
              </a:cxn>
            </a:cxnLst>
            <a:rect l="0" t="0" r="r" b="b"/>
            <a:pathLst>
              <a:path w="21" h="17">
                <a:moveTo>
                  <a:pt x="11" y="0"/>
                </a:moveTo>
                <a:lnTo>
                  <a:pt x="0" y="17"/>
                </a:lnTo>
                <a:lnTo>
                  <a:pt x="21" y="17"/>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95" name="Freeform 1467">
            <a:extLst>
              <a:ext uri="{FF2B5EF4-FFF2-40B4-BE49-F238E27FC236}">
                <a16:creationId xmlns:a16="http://schemas.microsoft.com/office/drawing/2014/main" id="{A14A062E-FCFF-5AFF-9220-BFAB9AB36BDE}"/>
              </a:ext>
            </a:extLst>
          </p:cNvPr>
          <p:cNvSpPr>
            <a:spLocks/>
          </p:cNvSpPr>
          <p:nvPr/>
        </p:nvSpPr>
        <p:spPr bwMode="auto">
          <a:xfrm>
            <a:off x="7596562" y="2067740"/>
            <a:ext cx="64008" cy="64008"/>
          </a:xfrm>
          <a:custGeom>
            <a:avLst/>
            <a:gdLst>
              <a:gd name="T0" fmla="*/ 11 w 21"/>
              <a:gd name="T1" fmla="*/ 0 h 17"/>
              <a:gd name="T2" fmla="*/ 0 w 21"/>
              <a:gd name="T3" fmla="*/ 17 h 17"/>
              <a:gd name="T4" fmla="*/ 21 w 21"/>
              <a:gd name="T5" fmla="*/ 17 h 17"/>
              <a:gd name="T6" fmla="*/ 11 w 21"/>
              <a:gd name="T7" fmla="*/ 0 h 17"/>
            </a:gdLst>
            <a:ahLst/>
            <a:cxnLst>
              <a:cxn ang="0">
                <a:pos x="T0" y="T1"/>
              </a:cxn>
              <a:cxn ang="0">
                <a:pos x="T2" y="T3"/>
              </a:cxn>
              <a:cxn ang="0">
                <a:pos x="T4" y="T5"/>
              </a:cxn>
              <a:cxn ang="0">
                <a:pos x="T6" y="T7"/>
              </a:cxn>
            </a:cxnLst>
            <a:rect l="0" t="0" r="r" b="b"/>
            <a:pathLst>
              <a:path w="21" h="17">
                <a:moveTo>
                  <a:pt x="11" y="0"/>
                </a:moveTo>
                <a:lnTo>
                  <a:pt x="0" y="17"/>
                </a:lnTo>
                <a:lnTo>
                  <a:pt x="21" y="17"/>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96" name="Freeform 1468">
            <a:extLst>
              <a:ext uri="{FF2B5EF4-FFF2-40B4-BE49-F238E27FC236}">
                <a16:creationId xmlns:a16="http://schemas.microsoft.com/office/drawing/2014/main" id="{EDB9F1CF-410D-8A5B-10F2-B270A838B172}"/>
              </a:ext>
            </a:extLst>
          </p:cNvPr>
          <p:cNvSpPr>
            <a:spLocks/>
          </p:cNvSpPr>
          <p:nvPr/>
        </p:nvSpPr>
        <p:spPr bwMode="auto">
          <a:xfrm>
            <a:off x="7609079" y="2067740"/>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97" name="Freeform 1469">
            <a:extLst>
              <a:ext uri="{FF2B5EF4-FFF2-40B4-BE49-F238E27FC236}">
                <a16:creationId xmlns:a16="http://schemas.microsoft.com/office/drawing/2014/main" id="{5A41CBB3-D9CA-43D9-AC7A-EE268F8EED40}"/>
              </a:ext>
            </a:extLst>
          </p:cNvPr>
          <p:cNvSpPr>
            <a:spLocks/>
          </p:cNvSpPr>
          <p:nvPr/>
        </p:nvSpPr>
        <p:spPr bwMode="auto">
          <a:xfrm>
            <a:off x="7609079" y="2067740"/>
            <a:ext cx="64008" cy="64008"/>
          </a:xfrm>
          <a:custGeom>
            <a:avLst/>
            <a:gdLst>
              <a:gd name="T0" fmla="*/ 7 w 17"/>
              <a:gd name="T1" fmla="*/ 0 h 17"/>
              <a:gd name="T2" fmla="*/ 0 w 17"/>
              <a:gd name="T3" fmla="*/ 17 h 17"/>
              <a:gd name="T4" fmla="*/ 17 w 17"/>
              <a:gd name="T5" fmla="*/ 17 h 17"/>
              <a:gd name="T6" fmla="*/ 7 w 17"/>
              <a:gd name="T7" fmla="*/ 0 h 17"/>
            </a:gdLst>
            <a:ahLst/>
            <a:cxnLst>
              <a:cxn ang="0">
                <a:pos x="T0" y="T1"/>
              </a:cxn>
              <a:cxn ang="0">
                <a:pos x="T2" y="T3"/>
              </a:cxn>
              <a:cxn ang="0">
                <a:pos x="T4" y="T5"/>
              </a:cxn>
              <a:cxn ang="0">
                <a:pos x="T6" y="T7"/>
              </a:cxn>
            </a:cxnLst>
            <a:rect l="0" t="0" r="r" b="b"/>
            <a:pathLst>
              <a:path w="17" h="17">
                <a:moveTo>
                  <a:pt x="7" y="0"/>
                </a:moveTo>
                <a:lnTo>
                  <a:pt x="0" y="17"/>
                </a:lnTo>
                <a:lnTo>
                  <a:pt x="17" y="17"/>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98" name="Freeform 1470">
            <a:extLst>
              <a:ext uri="{FF2B5EF4-FFF2-40B4-BE49-F238E27FC236}">
                <a16:creationId xmlns:a16="http://schemas.microsoft.com/office/drawing/2014/main" id="{71D1FAA1-C06D-3780-36AD-24B469CAC4F7}"/>
              </a:ext>
            </a:extLst>
          </p:cNvPr>
          <p:cNvSpPr>
            <a:spLocks/>
          </p:cNvSpPr>
          <p:nvPr/>
        </p:nvSpPr>
        <p:spPr bwMode="auto">
          <a:xfrm>
            <a:off x="7609078" y="2067740"/>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099" name="Freeform 1471">
            <a:extLst>
              <a:ext uri="{FF2B5EF4-FFF2-40B4-BE49-F238E27FC236}">
                <a16:creationId xmlns:a16="http://schemas.microsoft.com/office/drawing/2014/main" id="{86D9D790-C3EF-EFB5-1275-74461823A138}"/>
              </a:ext>
            </a:extLst>
          </p:cNvPr>
          <p:cNvSpPr>
            <a:spLocks/>
          </p:cNvSpPr>
          <p:nvPr/>
        </p:nvSpPr>
        <p:spPr bwMode="auto">
          <a:xfrm>
            <a:off x="7609078" y="2067740"/>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00" name="Freeform 1472">
            <a:extLst>
              <a:ext uri="{FF2B5EF4-FFF2-40B4-BE49-F238E27FC236}">
                <a16:creationId xmlns:a16="http://schemas.microsoft.com/office/drawing/2014/main" id="{FAEDE4AF-F1E1-57BD-1B07-D77C60011971}"/>
              </a:ext>
            </a:extLst>
          </p:cNvPr>
          <p:cNvSpPr>
            <a:spLocks/>
          </p:cNvSpPr>
          <p:nvPr/>
        </p:nvSpPr>
        <p:spPr bwMode="auto">
          <a:xfrm>
            <a:off x="7609078" y="2067740"/>
            <a:ext cx="64008" cy="64008"/>
          </a:xfrm>
          <a:custGeom>
            <a:avLst/>
            <a:gdLst>
              <a:gd name="T0" fmla="*/ 10 w 20"/>
              <a:gd name="T1" fmla="*/ 0 h 17"/>
              <a:gd name="T2" fmla="*/ 0 w 20"/>
              <a:gd name="T3" fmla="*/ 17 h 17"/>
              <a:gd name="T4" fmla="*/ 20 w 20"/>
              <a:gd name="T5" fmla="*/ 17 h 17"/>
              <a:gd name="T6" fmla="*/ 10 w 20"/>
              <a:gd name="T7" fmla="*/ 0 h 17"/>
            </a:gdLst>
            <a:ahLst/>
            <a:cxnLst>
              <a:cxn ang="0">
                <a:pos x="T0" y="T1"/>
              </a:cxn>
              <a:cxn ang="0">
                <a:pos x="T2" y="T3"/>
              </a:cxn>
              <a:cxn ang="0">
                <a:pos x="T4" y="T5"/>
              </a:cxn>
              <a:cxn ang="0">
                <a:pos x="T6" y="T7"/>
              </a:cxn>
            </a:cxnLst>
            <a:rect l="0" t="0" r="r" b="b"/>
            <a:pathLst>
              <a:path w="20" h="17">
                <a:moveTo>
                  <a:pt x="10" y="0"/>
                </a:moveTo>
                <a:lnTo>
                  <a:pt x="0" y="17"/>
                </a:lnTo>
                <a:lnTo>
                  <a:pt x="20" y="17"/>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01" name="Freeform 1473">
            <a:extLst>
              <a:ext uri="{FF2B5EF4-FFF2-40B4-BE49-F238E27FC236}">
                <a16:creationId xmlns:a16="http://schemas.microsoft.com/office/drawing/2014/main" id="{3EF18D8F-00C1-0FE3-0156-B7CA42C572A0}"/>
              </a:ext>
            </a:extLst>
          </p:cNvPr>
          <p:cNvSpPr>
            <a:spLocks/>
          </p:cNvSpPr>
          <p:nvPr/>
        </p:nvSpPr>
        <p:spPr bwMode="auto">
          <a:xfrm>
            <a:off x="7618468" y="2078195"/>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02" name="Freeform 1474">
            <a:extLst>
              <a:ext uri="{FF2B5EF4-FFF2-40B4-BE49-F238E27FC236}">
                <a16:creationId xmlns:a16="http://schemas.microsoft.com/office/drawing/2014/main" id="{2B733F32-7D6C-FD18-BCD4-E3FE806F93BF}"/>
              </a:ext>
            </a:extLst>
          </p:cNvPr>
          <p:cNvSpPr>
            <a:spLocks/>
          </p:cNvSpPr>
          <p:nvPr/>
        </p:nvSpPr>
        <p:spPr bwMode="auto">
          <a:xfrm>
            <a:off x="7630985" y="2078195"/>
            <a:ext cx="64008" cy="64008"/>
          </a:xfrm>
          <a:custGeom>
            <a:avLst/>
            <a:gdLst>
              <a:gd name="T0" fmla="*/ 6 w 17"/>
              <a:gd name="T1" fmla="*/ 0 h 20"/>
              <a:gd name="T2" fmla="*/ 0 w 17"/>
              <a:gd name="T3" fmla="*/ 20 h 20"/>
              <a:gd name="T4" fmla="*/ 17 w 17"/>
              <a:gd name="T5" fmla="*/ 20 h 20"/>
              <a:gd name="T6" fmla="*/ 6 w 17"/>
              <a:gd name="T7" fmla="*/ 0 h 20"/>
            </a:gdLst>
            <a:ahLst/>
            <a:cxnLst>
              <a:cxn ang="0">
                <a:pos x="T0" y="T1"/>
              </a:cxn>
              <a:cxn ang="0">
                <a:pos x="T2" y="T3"/>
              </a:cxn>
              <a:cxn ang="0">
                <a:pos x="T4" y="T5"/>
              </a:cxn>
              <a:cxn ang="0">
                <a:pos x="T6" y="T7"/>
              </a:cxn>
            </a:cxnLst>
            <a:rect l="0" t="0" r="r" b="b"/>
            <a:pathLst>
              <a:path w="17" h="20">
                <a:moveTo>
                  <a:pt x="6" y="0"/>
                </a:moveTo>
                <a:lnTo>
                  <a:pt x="0" y="20"/>
                </a:lnTo>
                <a:lnTo>
                  <a:pt x="17" y="20"/>
                </a:lnTo>
                <a:lnTo>
                  <a:pt x="6"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03" name="Freeform 1475">
            <a:extLst>
              <a:ext uri="{FF2B5EF4-FFF2-40B4-BE49-F238E27FC236}">
                <a16:creationId xmlns:a16="http://schemas.microsoft.com/office/drawing/2014/main" id="{EB4A6154-3C81-91FB-9C3C-73C277E4BEFE}"/>
              </a:ext>
            </a:extLst>
          </p:cNvPr>
          <p:cNvSpPr>
            <a:spLocks/>
          </p:cNvSpPr>
          <p:nvPr/>
        </p:nvSpPr>
        <p:spPr bwMode="auto">
          <a:xfrm>
            <a:off x="7630985" y="2078195"/>
            <a:ext cx="64008" cy="64008"/>
          </a:xfrm>
          <a:custGeom>
            <a:avLst/>
            <a:gdLst>
              <a:gd name="T0" fmla="*/ 6 w 17"/>
              <a:gd name="T1" fmla="*/ 0 h 20"/>
              <a:gd name="T2" fmla="*/ 0 w 17"/>
              <a:gd name="T3" fmla="*/ 20 h 20"/>
              <a:gd name="T4" fmla="*/ 17 w 17"/>
              <a:gd name="T5" fmla="*/ 20 h 20"/>
              <a:gd name="T6" fmla="*/ 6 w 17"/>
              <a:gd name="T7" fmla="*/ 0 h 20"/>
            </a:gdLst>
            <a:ahLst/>
            <a:cxnLst>
              <a:cxn ang="0">
                <a:pos x="T0" y="T1"/>
              </a:cxn>
              <a:cxn ang="0">
                <a:pos x="T2" y="T3"/>
              </a:cxn>
              <a:cxn ang="0">
                <a:pos x="T4" y="T5"/>
              </a:cxn>
              <a:cxn ang="0">
                <a:pos x="T6" y="T7"/>
              </a:cxn>
            </a:cxnLst>
            <a:rect l="0" t="0" r="r" b="b"/>
            <a:pathLst>
              <a:path w="17" h="20">
                <a:moveTo>
                  <a:pt x="6" y="0"/>
                </a:moveTo>
                <a:lnTo>
                  <a:pt x="0" y="20"/>
                </a:lnTo>
                <a:lnTo>
                  <a:pt x="17" y="20"/>
                </a:lnTo>
                <a:lnTo>
                  <a:pt x="6"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04" name="Freeform 1476">
            <a:extLst>
              <a:ext uri="{FF2B5EF4-FFF2-40B4-BE49-F238E27FC236}">
                <a16:creationId xmlns:a16="http://schemas.microsoft.com/office/drawing/2014/main" id="{4E9A8EE6-34AC-FA6C-52DB-9D7FD2EF7959}"/>
              </a:ext>
            </a:extLst>
          </p:cNvPr>
          <p:cNvSpPr>
            <a:spLocks/>
          </p:cNvSpPr>
          <p:nvPr/>
        </p:nvSpPr>
        <p:spPr bwMode="auto">
          <a:xfrm>
            <a:off x="7630985" y="2078195"/>
            <a:ext cx="64008" cy="64008"/>
          </a:xfrm>
          <a:custGeom>
            <a:avLst/>
            <a:gdLst>
              <a:gd name="T0" fmla="*/ 6 w 17"/>
              <a:gd name="T1" fmla="*/ 0 h 20"/>
              <a:gd name="T2" fmla="*/ 0 w 17"/>
              <a:gd name="T3" fmla="*/ 20 h 20"/>
              <a:gd name="T4" fmla="*/ 17 w 17"/>
              <a:gd name="T5" fmla="*/ 20 h 20"/>
              <a:gd name="T6" fmla="*/ 6 w 17"/>
              <a:gd name="T7" fmla="*/ 0 h 20"/>
            </a:gdLst>
            <a:ahLst/>
            <a:cxnLst>
              <a:cxn ang="0">
                <a:pos x="T0" y="T1"/>
              </a:cxn>
              <a:cxn ang="0">
                <a:pos x="T2" y="T3"/>
              </a:cxn>
              <a:cxn ang="0">
                <a:pos x="T4" y="T5"/>
              </a:cxn>
              <a:cxn ang="0">
                <a:pos x="T6" y="T7"/>
              </a:cxn>
            </a:cxnLst>
            <a:rect l="0" t="0" r="r" b="b"/>
            <a:pathLst>
              <a:path w="17" h="20">
                <a:moveTo>
                  <a:pt x="6" y="0"/>
                </a:moveTo>
                <a:lnTo>
                  <a:pt x="0" y="20"/>
                </a:lnTo>
                <a:lnTo>
                  <a:pt x="17" y="20"/>
                </a:lnTo>
                <a:lnTo>
                  <a:pt x="6"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05" name="Freeform 1477">
            <a:extLst>
              <a:ext uri="{FF2B5EF4-FFF2-40B4-BE49-F238E27FC236}">
                <a16:creationId xmlns:a16="http://schemas.microsoft.com/office/drawing/2014/main" id="{CA73735E-B9B1-26D7-05A2-D4949B6F9F4E}"/>
              </a:ext>
            </a:extLst>
          </p:cNvPr>
          <p:cNvSpPr>
            <a:spLocks/>
          </p:cNvSpPr>
          <p:nvPr/>
        </p:nvSpPr>
        <p:spPr bwMode="auto">
          <a:xfrm>
            <a:off x="7630985" y="2078195"/>
            <a:ext cx="64008" cy="64008"/>
          </a:xfrm>
          <a:custGeom>
            <a:avLst/>
            <a:gdLst>
              <a:gd name="T0" fmla="*/ 6 w 17"/>
              <a:gd name="T1" fmla="*/ 0 h 20"/>
              <a:gd name="T2" fmla="*/ 0 w 17"/>
              <a:gd name="T3" fmla="*/ 20 h 20"/>
              <a:gd name="T4" fmla="*/ 17 w 17"/>
              <a:gd name="T5" fmla="*/ 20 h 20"/>
              <a:gd name="T6" fmla="*/ 6 w 17"/>
              <a:gd name="T7" fmla="*/ 0 h 20"/>
            </a:gdLst>
            <a:ahLst/>
            <a:cxnLst>
              <a:cxn ang="0">
                <a:pos x="T0" y="T1"/>
              </a:cxn>
              <a:cxn ang="0">
                <a:pos x="T2" y="T3"/>
              </a:cxn>
              <a:cxn ang="0">
                <a:pos x="T4" y="T5"/>
              </a:cxn>
              <a:cxn ang="0">
                <a:pos x="T6" y="T7"/>
              </a:cxn>
            </a:cxnLst>
            <a:rect l="0" t="0" r="r" b="b"/>
            <a:pathLst>
              <a:path w="17" h="20">
                <a:moveTo>
                  <a:pt x="6" y="0"/>
                </a:moveTo>
                <a:lnTo>
                  <a:pt x="0" y="20"/>
                </a:lnTo>
                <a:lnTo>
                  <a:pt x="17" y="20"/>
                </a:lnTo>
                <a:lnTo>
                  <a:pt x="6"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06" name="Freeform 1478">
            <a:extLst>
              <a:ext uri="{FF2B5EF4-FFF2-40B4-BE49-F238E27FC236}">
                <a16:creationId xmlns:a16="http://schemas.microsoft.com/office/drawing/2014/main" id="{6C161586-8E7E-B97E-C3DC-4FE9F203C1E6}"/>
              </a:ext>
            </a:extLst>
          </p:cNvPr>
          <p:cNvSpPr>
            <a:spLocks/>
          </p:cNvSpPr>
          <p:nvPr/>
        </p:nvSpPr>
        <p:spPr bwMode="auto">
          <a:xfrm>
            <a:off x="7630985" y="2078195"/>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07" name="Freeform 1479">
            <a:extLst>
              <a:ext uri="{FF2B5EF4-FFF2-40B4-BE49-F238E27FC236}">
                <a16:creationId xmlns:a16="http://schemas.microsoft.com/office/drawing/2014/main" id="{FA01071B-9DDA-9E1C-8633-7AD60E13196C}"/>
              </a:ext>
            </a:extLst>
          </p:cNvPr>
          <p:cNvSpPr>
            <a:spLocks/>
          </p:cNvSpPr>
          <p:nvPr/>
        </p:nvSpPr>
        <p:spPr bwMode="auto">
          <a:xfrm>
            <a:off x="7630985" y="2078195"/>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08" name="Freeform 1480">
            <a:extLst>
              <a:ext uri="{FF2B5EF4-FFF2-40B4-BE49-F238E27FC236}">
                <a16:creationId xmlns:a16="http://schemas.microsoft.com/office/drawing/2014/main" id="{729942BD-AF76-BAD4-0CE9-7530A6BC9EDB}"/>
              </a:ext>
            </a:extLst>
          </p:cNvPr>
          <p:cNvSpPr>
            <a:spLocks/>
          </p:cNvSpPr>
          <p:nvPr/>
        </p:nvSpPr>
        <p:spPr bwMode="auto">
          <a:xfrm>
            <a:off x="7630984"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09" name="Freeform 1481">
            <a:extLst>
              <a:ext uri="{FF2B5EF4-FFF2-40B4-BE49-F238E27FC236}">
                <a16:creationId xmlns:a16="http://schemas.microsoft.com/office/drawing/2014/main" id="{9913D468-325E-5852-B034-4F2281E1AF9B}"/>
              </a:ext>
            </a:extLst>
          </p:cNvPr>
          <p:cNvSpPr>
            <a:spLocks/>
          </p:cNvSpPr>
          <p:nvPr/>
        </p:nvSpPr>
        <p:spPr bwMode="auto">
          <a:xfrm>
            <a:off x="7630984"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10" name="Freeform 1482">
            <a:extLst>
              <a:ext uri="{FF2B5EF4-FFF2-40B4-BE49-F238E27FC236}">
                <a16:creationId xmlns:a16="http://schemas.microsoft.com/office/drawing/2014/main" id="{6F3360D5-F2A3-EEB0-1EB4-6A2EFA3C7A24}"/>
              </a:ext>
            </a:extLst>
          </p:cNvPr>
          <p:cNvSpPr>
            <a:spLocks/>
          </p:cNvSpPr>
          <p:nvPr/>
        </p:nvSpPr>
        <p:spPr bwMode="auto">
          <a:xfrm>
            <a:off x="7630984"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11" name="Freeform 1483">
            <a:extLst>
              <a:ext uri="{FF2B5EF4-FFF2-40B4-BE49-F238E27FC236}">
                <a16:creationId xmlns:a16="http://schemas.microsoft.com/office/drawing/2014/main" id="{522A50A7-0D26-FC53-B6F4-81A366323D1B}"/>
              </a:ext>
            </a:extLst>
          </p:cNvPr>
          <p:cNvSpPr>
            <a:spLocks/>
          </p:cNvSpPr>
          <p:nvPr/>
        </p:nvSpPr>
        <p:spPr bwMode="auto">
          <a:xfrm>
            <a:off x="7640371" y="2078195"/>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12" name="Freeform 1484">
            <a:extLst>
              <a:ext uri="{FF2B5EF4-FFF2-40B4-BE49-F238E27FC236}">
                <a16:creationId xmlns:a16="http://schemas.microsoft.com/office/drawing/2014/main" id="{E210A1C1-B957-10E8-6970-40B2F7B344C1}"/>
              </a:ext>
            </a:extLst>
          </p:cNvPr>
          <p:cNvSpPr>
            <a:spLocks/>
          </p:cNvSpPr>
          <p:nvPr/>
        </p:nvSpPr>
        <p:spPr bwMode="auto">
          <a:xfrm>
            <a:off x="7649760" y="2078195"/>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13" name="Freeform 1485">
            <a:extLst>
              <a:ext uri="{FF2B5EF4-FFF2-40B4-BE49-F238E27FC236}">
                <a16:creationId xmlns:a16="http://schemas.microsoft.com/office/drawing/2014/main" id="{08F574ED-4C2D-56CA-761A-4C040B0203C5}"/>
              </a:ext>
            </a:extLst>
          </p:cNvPr>
          <p:cNvSpPr>
            <a:spLocks/>
          </p:cNvSpPr>
          <p:nvPr/>
        </p:nvSpPr>
        <p:spPr bwMode="auto">
          <a:xfrm>
            <a:off x="7649760" y="2078195"/>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14" name="Freeform 1486">
            <a:extLst>
              <a:ext uri="{FF2B5EF4-FFF2-40B4-BE49-F238E27FC236}">
                <a16:creationId xmlns:a16="http://schemas.microsoft.com/office/drawing/2014/main" id="{5A9C7E57-4B22-601E-AA77-4492215EF9A7}"/>
              </a:ext>
            </a:extLst>
          </p:cNvPr>
          <p:cNvSpPr>
            <a:spLocks/>
          </p:cNvSpPr>
          <p:nvPr/>
        </p:nvSpPr>
        <p:spPr bwMode="auto">
          <a:xfrm>
            <a:off x="7649760" y="2078195"/>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15" name="Freeform 1487">
            <a:extLst>
              <a:ext uri="{FF2B5EF4-FFF2-40B4-BE49-F238E27FC236}">
                <a16:creationId xmlns:a16="http://schemas.microsoft.com/office/drawing/2014/main" id="{B17A5A70-97BC-1E24-4A4D-EAC1C1110E83}"/>
              </a:ext>
            </a:extLst>
          </p:cNvPr>
          <p:cNvSpPr>
            <a:spLocks/>
          </p:cNvSpPr>
          <p:nvPr/>
        </p:nvSpPr>
        <p:spPr bwMode="auto">
          <a:xfrm>
            <a:off x="7649760" y="2078195"/>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16" name="Freeform 1488">
            <a:extLst>
              <a:ext uri="{FF2B5EF4-FFF2-40B4-BE49-F238E27FC236}">
                <a16:creationId xmlns:a16="http://schemas.microsoft.com/office/drawing/2014/main" id="{C778EFEC-A7FF-A54F-5404-A7A86BB2F013}"/>
              </a:ext>
            </a:extLst>
          </p:cNvPr>
          <p:cNvSpPr>
            <a:spLocks/>
          </p:cNvSpPr>
          <p:nvPr/>
        </p:nvSpPr>
        <p:spPr bwMode="auto">
          <a:xfrm>
            <a:off x="7649760" y="2078195"/>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17" name="Freeform 1489">
            <a:extLst>
              <a:ext uri="{FF2B5EF4-FFF2-40B4-BE49-F238E27FC236}">
                <a16:creationId xmlns:a16="http://schemas.microsoft.com/office/drawing/2014/main" id="{53EECA66-FA64-AF33-472B-9AE9E46E7DC4}"/>
              </a:ext>
            </a:extLst>
          </p:cNvPr>
          <p:cNvSpPr>
            <a:spLocks/>
          </p:cNvSpPr>
          <p:nvPr/>
        </p:nvSpPr>
        <p:spPr bwMode="auto">
          <a:xfrm>
            <a:off x="7649760" y="2078195"/>
            <a:ext cx="64008" cy="64008"/>
          </a:xfrm>
          <a:custGeom>
            <a:avLst/>
            <a:gdLst>
              <a:gd name="T0" fmla="*/ 11 w 17"/>
              <a:gd name="T1" fmla="*/ 0 h 20"/>
              <a:gd name="T2" fmla="*/ 0 w 17"/>
              <a:gd name="T3" fmla="*/ 20 h 20"/>
              <a:gd name="T4" fmla="*/ 17 w 17"/>
              <a:gd name="T5" fmla="*/ 20 h 20"/>
              <a:gd name="T6" fmla="*/ 11 w 17"/>
              <a:gd name="T7" fmla="*/ 0 h 20"/>
            </a:gdLst>
            <a:ahLst/>
            <a:cxnLst>
              <a:cxn ang="0">
                <a:pos x="T0" y="T1"/>
              </a:cxn>
              <a:cxn ang="0">
                <a:pos x="T2" y="T3"/>
              </a:cxn>
              <a:cxn ang="0">
                <a:pos x="T4" y="T5"/>
              </a:cxn>
              <a:cxn ang="0">
                <a:pos x="T6" y="T7"/>
              </a:cxn>
            </a:cxnLst>
            <a:rect l="0" t="0" r="r" b="b"/>
            <a:pathLst>
              <a:path w="17" h="20">
                <a:moveTo>
                  <a:pt x="11" y="0"/>
                </a:moveTo>
                <a:lnTo>
                  <a:pt x="0" y="20"/>
                </a:lnTo>
                <a:lnTo>
                  <a:pt x="17" y="20"/>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18" name="Freeform 1490">
            <a:extLst>
              <a:ext uri="{FF2B5EF4-FFF2-40B4-BE49-F238E27FC236}">
                <a16:creationId xmlns:a16="http://schemas.microsoft.com/office/drawing/2014/main" id="{02B70BD2-59D5-B4A1-EACF-1B994E0A6361}"/>
              </a:ext>
            </a:extLst>
          </p:cNvPr>
          <p:cNvSpPr>
            <a:spLocks/>
          </p:cNvSpPr>
          <p:nvPr/>
        </p:nvSpPr>
        <p:spPr bwMode="auto">
          <a:xfrm>
            <a:off x="7649760" y="2078195"/>
            <a:ext cx="64008" cy="64008"/>
          </a:xfrm>
          <a:custGeom>
            <a:avLst/>
            <a:gdLst>
              <a:gd name="T0" fmla="*/ 11 w 17"/>
              <a:gd name="T1" fmla="*/ 0 h 20"/>
              <a:gd name="T2" fmla="*/ 0 w 17"/>
              <a:gd name="T3" fmla="*/ 20 h 20"/>
              <a:gd name="T4" fmla="*/ 17 w 17"/>
              <a:gd name="T5" fmla="*/ 20 h 20"/>
              <a:gd name="T6" fmla="*/ 11 w 17"/>
              <a:gd name="T7" fmla="*/ 0 h 20"/>
            </a:gdLst>
            <a:ahLst/>
            <a:cxnLst>
              <a:cxn ang="0">
                <a:pos x="T0" y="T1"/>
              </a:cxn>
              <a:cxn ang="0">
                <a:pos x="T2" y="T3"/>
              </a:cxn>
              <a:cxn ang="0">
                <a:pos x="T4" y="T5"/>
              </a:cxn>
              <a:cxn ang="0">
                <a:pos x="T6" y="T7"/>
              </a:cxn>
            </a:cxnLst>
            <a:rect l="0" t="0" r="r" b="b"/>
            <a:pathLst>
              <a:path w="17" h="20">
                <a:moveTo>
                  <a:pt x="11" y="0"/>
                </a:moveTo>
                <a:lnTo>
                  <a:pt x="0" y="20"/>
                </a:lnTo>
                <a:lnTo>
                  <a:pt x="17" y="20"/>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19" name="Freeform 1491">
            <a:extLst>
              <a:ext uri="{FF2B5EF4-FFF2-40B4-BE49-F238E27FC236}">
                <a16:creationId xmlns:a16="http://schemas.microsoft.com/office/drawing/2014/main" id="{63804EE9-3340-F93A-F621-49BD2BC96A52}"/>
              </a:ext>
            </a:extLst>
          </p:cNvPr>
          <p:cNvSpPr>
            <a:spLocks/>
          </p:cNvSpPr>
          <p:nvPr/>
        </p:nvSpPr>
        <p:spPr bwMode="auto">
          <a:xfrm>
            <a:off x="7649760" y="2078195"/>
            <a:ext cx="64008" cy="64008"/>
          </a:xfrm>
          <a:custGeom>
            <a:avLst/>
            <a:gdLst>
              <a:gd name="T0" fmla="*/ 11 w 17"/>
              <a:gd name="T1" fmla="*/ 0 h 20"/>
              <a:gd name="T2" fmla="*/ 0 w 17"/>
              <a:gd name="T3" fmla="*/ 20 h 20"/>
              <a:gd name="T4" fmla="*/ 17 w 17"/>
              <a:gd name="T5" fmla="*/ 20 h 20"/>
              <a:gd name="T6" fmla="*/ 11 w 17"/>
              <a:gd name="T7" fmla="*/ 0 h 20"/>
            </a:gdLst>
            <a:ahLst/>
            <a:cxnLst>
              <a:cxn ang="0">
                <a:pos x="T0" y="T1"/>
              </a:cxn>
              <a:cxn ang="0">
                <a:pos x="T2" y="T3"/>
              </a:cxn>
              <a:cxn ang="0">
                <a:pos x="T4" y="T5"/>
              </a:cxn>
              <a:cxn ang="0">
                <a:pos x="T6" y="T7"/>
              </a:cxn>
            </a:cxnLst>
            <a:rect l="0" t="0" r="r" b="b"/>
            <a:pathLst>
              <a:path w="17" h="20">
                <a:moveTo>
                  <a:pt x="11" y="0"/>
                </a:moveTo>
                <a:lnTo>
                  <a:pt x="0" y="20"/>
                </a:lnTo>
                <a:lnTo>
                  <a:pt x="17" y="20"/>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20" name="Freeform 1492">
            <a:extLst>
              <a:ext uri="{FF2B5EF4-FFF2-40B4-BE49-F238E27FC236}">
                <a16:creationId xmlns:a16="http://schemas.microsoft.com/office/drawing/2014/main" id="{0D8EC62D-1A08-C616-5E35-0A2620A65195}"/>
              </a:ext>
            </a:extLst>
          </p:cNvPr>
          <p:cNvSpPr>
            <a:spLocks/>
          </p:cNvSpPr>
          <p:nvPr/>
        </p:nvSpPr>
        <p:spPr bwMode="auto">
          <a:xfrm>
            <a:off x="7649760" y="2078195"/>
            <a:ext cx="64008" cy="64008"/>
          </a:xfrm>
          <a:custGeom>
            <a:avLst/>
            <a:gdLst>
              <a:gd name="T0" fmla="*/ 11 w 17"/>
              <a:gd name="T1" fmla="*/ 0 h 20"/>
              <a:gd name="T2" fmla="*/ 0 w 17"/>
              <a:gd name="T3" fmla="*/ 20 h 20"/>
              <a:gd name="T4" fmla="*/ 17 w 17"/>
              <a:gd name="T5" fmla="*/ 20 h 20"/>
              <a:gd name="T6" fmla="*/ 11 w 17"/>
              <a:gd name="T7" fmla="*/ 0 h 20"/>
            </a:gdLst>
            <a:ahLst/>
            <a:cxnLst>
              <a:cxn ang="0">
                <a:pos x="T0" y="T1"/>
              </a:cxn>
              <a:cxn ang="0">
                <a:pos x="T2" y="T3"/>
              </a:cxn>
              <a:cxn ang="0">
                <a:pos x="T4" y="T5"/>
              </a:cxn>
              <a:cxn ang="0">
                <a:pos x="T6" y="T7"/>
              </a:cxn>
            </a:cxnLst>
            <a:rect l="0" t="0" r="r" b="b"/>
            <a:pathLst>
              <a:path w="17" h="20">
                <a:moveTo>
                  <a:pt x="11" y="0"/>
                </a:moveTo>
                <a:lnTo>
                  <a:pt x="0" y="20"/>
                </a:lnTo>
                <a:lnTo>
                  <a:pt x="17" y="20"/>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21" name="Freeform 1493">
            <a:extLst>
              <a:ext uri="{FF2B5EF4-FFF2-40B4-BE49-F238E27FC236}">
                <a16:creationId xmlns:a16="http://schemas.microsoft.com/office/drawing/2014/main" id="{8B627E35-9A22-33E3-7F64-0A853EC85BA1}"/>
              </a:ext>
            </a:extLst>
          </p:cNvPr>
          <p:cNvSpPr>
            <a:spLocks/>
          </p:cNvSpPr>
          <p:nvPr/>
        </p:nvSpPr>
        <p:spPr bwMode="auto">
          <a:xfrm>
            <a:off x="7649760" y="2078195"/>
            <a:ext cx="64008" cy="64008"/>
          </a:xfrm>
          <a:custGeom>
            <a:avLst/>
            <a:gdLst>
              <a:gd name="T0" fmla="*/ 11 w 17"/>
              <a:gd name="T1" fmla="*/ 0 h 20"/>
              <a:gd name="T2" fmla="*/ 0 w 17"/>
              <a:gd name="T3" fmla="*/ 20 h 20"/>
              <a:gd name="T4" fmla="*/ 17 w 17"/>
              <a:gd name="T5" fmla="*/ 20 h 20"/>
              <a:gd name="T6" fmla="*/ 11 w 17"/>
              <a:gd name="T7" fmla="*/ 0 h 20"/>
            </a:gdLst>
            <a:ahLst/>
            <a:cxnLst>
              <a:cxn ang="0">
                <a:pos x="T0" y="T1"/>
              </a:cxn>
              <a:cxn ang="0">
                <a:pos x="T2" y="T3"/>
              </a:cxn>
              <a:cxn ang="0">
                <a:pos x="T4" y="T5"/>
              </a:cxn>
              <a:cxn ang="0">
                <a:pos x="T6" y="T7"/>
              </a:cxn>
            </a:cxnLst>
            <a:rect l="0" t="0" r="r" b="b"/>
            <a:pathLst>
              <a:path w="17" h="20">
                <a:moveTo>
                  <a:pt x="11" y="0"/>
                </a:moveTo>
                <a:lnTo>
                  <a:pt x="0" y="20"/>
                </a:lnTo>
                <a:lnTo>
                  <a:pt x="17" y="20"/>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22" name="Freeform 1494">
            <a:extLst>
              <a:ext uri="{FF2B5EF4-FFF2-40B4-BE49-F238E27FC236}">
                <a16:creationId xmlns:a16="http://schemas.microsoft.com/office/drawing/2014/main" id="{98449E7E-7F6F-977A-CBFB-BED2FF652B09}"/>
              </a:ext>
            </a:extLst>
          </p:cNvPr>
          <p:cNvSpPr>
            <a:spLocks/>
          </p:cNvSpPr>
          <p:nvPr/>
        </p:nvSpPr>
        <p:spPr bwMode="auto">
          <a:xfrm>
            <a:off x="7649760" y="2078195"/>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23" name="Freeform 1495">
            <a:extLst>
              <a:ext uri="{FF2B5EF4-FFF2-40B4-BE49-F238E27FC236}">
                <a16:creationId xmlns:a16="http://schemas.microsoft.com/office/drawing/2014/main" id="{7EB7ED03-9A2C-9556-A0DC-742476A4C3BD}"/>
              </a:ext>
            </a:extLst>
          </p:cNvPr>
          <p:cNvSpPr>
            <a:spLocks/>
          </p:cNvSpPr>
          <p:nvPr/>
        </p:nvSpPr>
        <p:spPr bwMode="auto">
          <a:xfrm>
            <a:off x="7662277" y="2078195"/>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24" name="Freeform 1496">
            <a:extLst>
              <a:ext uri="{FF2B5EF4-FFF2-40B4-BE49-F238E27FC236}">
                <a16:creationId xmlns:a16="http://schemas.microsoft.com/office/drawing/2014/main" id="{C71D89B4-8D8B-E389-66A4-E9632AA94954}"/>
              </a:ext>
            </a:extLst>
          </p:cNvPr>
          <p:cNvSpPr>
            <a:spLocks/>
          </p:cNvSpPr>
          <p:nvPr/>
        </p:nvSpPr>
        <p:spPr bwMode="auto">
          <a:xfrm>
            <a:off x="7662277" y="2078195"/>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25" name="Freeform 1497">
            <a:extLst>
              <a:ext uri="{FF2B5EF4-FFF2-40B4-BE49-F238E27FC236}">
                <a16:creationId xmlns:a16="http://schemas.microsoft.com/office/drawing/2014/main" id="{0A7E6025-886A-487A-4FC3-44DF1CC053AE}"/>
              </a:ext>
            </a:extLst>
          </p:cNvPr>
          <p:cNvSpPr>
            <a:spLocks/>
          </p:cNvSpPr>
          <p:nvPr/>
        </p:nvSpPr>
        <p:spPr bwMode="auto">
          <a:xfrm>
            <a:off x="7662276"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26" name="Freeform 1498">
            <a:extLst>
              <a:ext uri="{FF2B5EF4-FFF2-40B4-BE49-F238E27FC236}">
                <a16:creationId xmlns:a16="http://schemas.microsoft.com/office/drawing/2014/main" id="{69F6577F-1689-C1FE-D867-0BF4B5F194FB}"/>
              </a:ext>
            </a:extLst>
          </p:cNvPr>
          <p:cNvSpPr>
            <a:spLocks/>
          </p:cNvSpPr>
          <p:nvPr/>
        </p:nvSpPr>
        <p:spPr bwMode="auto">
          <a:xfrm>
            <a:off x="7662276"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27" name="Freeform 1499">
            <a:extLst>
              <a:ext uri="{FF2B5EF4-FFF2-40B4-BE49-F238E27FC236}">
                <a16:creationId xmlns:a16="http://schemas.microsoft.com/office/drawing/2014/main" id="{234A129C-D51F-AF20-870F-4CDB493AC688}"/>
              </a:ext>
            </a:extLst>
          </p:cNvPr>
          <p:cNvSpPr>
            <a:spLocks/>
          </p:cNvSpPr>
          <p:nvPr/>
        </p:nvSpPr>
        <p:spPr bwMode="auto">
          <a:xfrm>
            <a:off x="7662276"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28" name="Freeform 1500">
            <a:extLst>
              <a:ext uri="{FF2B5EF4-FFF2-40B4-BE49-F238E27FC236}">
                <a16:creationId xmlns:a16="http://schemas.microsoft.com/office/drawing/2014/main" id="{B8174DF4-931C-FA15-CEFC-EF6BFF4A30C0}"/>
              </a:ext>
            </a:extLst>
          </p:cNvPr>
          <p:cNvSpPr>
            <a:spLocks/>
          </p:cNvSpPr>
          <p:nvPr/>
        </p:nvSpPr>
        <p:spPr bwMode="auto">
          <a:xfrm>
            <a:off x="7671664" y="2078195"/>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29" name="Freeform 1501">
            <a:extLst>
              <a:ext uri="{FF2B5EF4-FFF2-40B4-BE49-F238E27FC236}">
                <a16:creationId xmlns:a16="http://schemas.microsoft.com/office/drawing/2014/main" id="{EEE068E4-934A-D499-6825-B4FF5D33BAA2}"/>
              </a:ext>
            </a:extLst>
          </p:cNvPr>
          <p:cNvSpPr>
            <a:spLocks/>
          </p:cNvSpPr>
          <p:nvPr/>
        </p:nvSpPr>
        <p:spPr bwMode="auto">
          <a:xfrm>
            <a:off x="7671664" y="2078195"/>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30" name="Freeform 1502">
            <a:extLst>
              <a:ext uri="{FF2B5EF4-FFF2-40B4-BE49-F238E27FC236}">
                <a16:creationId xmlns:a16="http://schemas.microsoft.com/office/drawing/2014/main" id="{198E5239-7F6B-29E9-4093-B5D2C06441EE}"/>
              </a:ext>
            </a:extLst>
          </p:cNvPr>
          <p:cNvSpPr>
            <a:spLocks/>
          </p:cNvSpPr>
          <p:nvPr/>
        </p:nvSpPr>
        <p:spPr bwMode="auto">
          <a:xfrm>
            <a:off x="7671664" y="2078195"/>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31" name="Freeform 1503">
            <a:extLst>
              <a:ext uri="{FF2B5EF4-FFF2-40B4-BE49-F238E27FC236}">
                <a16:creationId xmlns:a16="http://schemas.microsoft.com/office/drawing/2014/main" id="{2F80AC2E-31AF-904C-7D4D-412734E8399F}"/>
              </a:ext>
            </a:extLst>
          </p:cNvPr>
          <p:cNvSpPr>
            <a:spLocks/>
          </p:cNvSpPr>
          <p:nvPr/>
        </p:nvSpPr>
        <p:spPr bwMode="auto">
          <a:xfrm>
            <a:off x="7671664" y="2078195"/>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32" name="Freeform 1504">
            <a:extLst>
              <a:ext uri="{FF2B5EF4-FFF2-40B4-BE49-F238E27FC236}">
                <a16:creationId xmlns:a16="http://schemas.microsoft.com/office/drawing/2014/main" id="{A223D37C-3C4C-DE0E-91C3-46BB6EAA4AA8}"/>
              </a:ext>
            </a:extLst>
          </p:cNvPr>
          <p:cNvSpPr>
            <a:spLocks/>
          </p:cNvSpPr>
          <p:nvPr/>
        </p:nvSpPr>
        <p:spPr bwMode="auto">
          <a:xfrm>
            <a:off x="7671664" y="2078195"/>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33" name="Freeform 1505">
            <a:extLst>
              <a:ext uri="{FF2B5EF4-FFF2-40B4-BE49-F238E27FC236}">
                <a16:creationId xmlns:a16="http://schemas.microsoft.com/office/drawing/2014/main" id="{1EF653DF-1253-8146-A334-7906652E15A0}"/>
              </a:ext>
            </a:extLst>
          </p:cNvPr>
          <p:cNvSpPr>
            <a:spLocks/>
          </p:cNvSpPr>
          <p:nvPr/>
        </p:nvSpPr>
        <p:spPr bwMode="auto">
          <a:xfrm>
            <a:off x="7684181" y="2078195"/>
            <a:ext cx="64008" cy="64008"/>
          </a:xfrm>
          <a:custGeom>
            <a:avLst/>
            <a:gdLst>
              <a:gd name="T0" fmla="*/ 6 w 17"/>
              <a:gd name="T1" fmla="*/ 0 h 20"/>
              <a:gd name="T2" fmla="*/ 0 w 17"/>
              <a:gd name="T3" fmla="*/ 20 h 20"/>
              <a:gd name="T4" fmla="*/ 17 w 17"/>
              <a:gd name="T5" fmla="*/ 20 h 20"/>
              <a:gd name="T6" fmla="*/ 6 w 17"/>
              <a:gd name="T7" fmla="*/ 0 h 20"/>
            </a:gdLst>
            <a:ahLst/>
            <a:cxnLst>
              <a:cxn ang="0">
                <a:pos x="T0" y="T1"/>
              </a:cxn>
              <a:cxn ang="0">
                <a:pos x="T2" y="T3"/>
              </a:cxn>
              <a:cxn ang="0">
                <a:pos x="T4" y="T5"/>
              </a:cxn>
              <a:cxn ang="0">
                <a:pos x="T6" y="T7"/>
              </a:cxn>
            </a:cxnLst>
            <a:rect l="0" t="0" r="r" b="b"/>
            <a:pathLst>
              <a:path w="17" h="20">
                <a:moveTo>
                  <a:pt x="6" y="0"/>
                </a:moveTo>
                <a:lnTo>
                  <a:pt x="0" y="20"/>
                </a:lnTo>
                <a:lnTo>
                  <a:pt x="17" y="20"/>
                </a:lnTo>
                <a:lnTo>
                  <a:pt x="6"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34" name="Freeform 1506">
            <a:extLst>
              <a:ext uri="{FF2B5EF4-FFF2-40B4-BE49-F238E27FC236}">
                <a16:creationId xmlns:a16="http://schemas.microsoft.com/office/drawing/2014/main" id="{49201098-866D-5598-5353-D032A5A6C07D}"/>
              </a:ext>
            </a:extLst>
          </p:cNvPr>
          <p:cNvSpPr>
            <a:spLocks/>
          </p:cNvSpPr>
          <p:nvPr/>
        </p:nvSpPr>
        <p:spPr bwMode="auto">
          <a:xfrm>
            <a:off x="7684181" y="2078195"/>
            <a:ext cx="64008" cy="64008"/>
          </a:xfrm>
          <a:custGeom>
            <a:avLst/>
            <a:gdLst>
              <a:gd name="T0" fmla="*/ 6 w 17"/>
              <a:gd name="T1" fmla="*/ 0 h 20"/>
              <a:gd name="T2" fmla="*/ 0 w 17"/>
              <a:gd name="T3" fmla="*/ 20 h 20"/>
              <a:gd name="T4" fmla="*/ 17 w 17"/>
              <a:gd name="T5" fmla="*/ 20 h 20"/>
              <a:gd name="T6" fmla="*/ 6 w 17"/>
              <a:gd name="T7" fmla="*/ 0 h 20"/>
            </a:gdLst>
            <a:ahLst/>
            <a:cxnLst>
              <a:cxn ang="0">
                <a:pos x="T0" y="T1"/>
              </a:cxn>
              <a:cxn ang="0">
                <a:pos x="T2" y="T3"/>
              </a:cxn>
              <a:cxn ang="0">
                <a:pos x="T4" y="T5"/>
              </a:cxn>
              <a:cxn ang="0">
                <a:pos x="T6" y="T7"/>
              </a:cxn>
            </a:cxnLst>
            <a:rect l="0" t="0" r="r" b="b"/>
            <a:pathLst>
              <a:path w="17" h="20">
                <a:moveTo>
                  <a:pt x="6" y="0"/>
                </a:moveTo>
                <a:lnTo>
                  <a:pt x="0" y="20"/>
                </a:lnTo>
                <a:lnTo>
                  <a:pt x="17" y="20"/>
                </a:lnTo>
                <a:lnTo>
                  <a:pt x="6"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35" name="Freeform 1507">
            <a:extLst>
              <a:ext uri="{FF2B5EF4-FFF2-40B4-BE49-F238E27FC236}">
                <a16:creationId xmlns:a16="http://schemas.microsoft.com/office/drawing/2014/main" id="{7F184A94-9292-2F44-338B-491EBABC6D25}"/>
              </a:ext>
            </a:extLst>
          </p:cNvPr>
          <p:cNvSpPr>
            <a:spLocks/>
          </p:cNvSpPr>
          <p:nvPr/>
        </p:nvSpPr>
        <p:spPr bwMode="auto">
          <a:xfrm>
            <a:off x="7684180"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36" name="Freeform 1508">
            <a:extLst>
              <a:ext uri="{FF2B5EF4-FFF2-40B4-BE49-F238E27FC236}">
                <a16:creationId xmlns:a16="http://schemas.microsoft.com/office/drawing/2014/main" id="{9EDA5B54-8E6A-DF62-366D-94319AAD46B2}"/>
              </a:ext>
            </a:extLst>
          </p:cNvPr>
          <p:cNvSpPr>
            <a:spLocks/>
          </p:cNvSpPr>
          <p:nvPr/>
        </p:nvSpPr>
        <p:spPr bwMode="auto">
          <a:xfrm>
            <a:off x="7684180"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37" name="Freeform 1509">
            <a:extLst>
              <a:ext uri="{FF2B5EF4-FFF2-40B4-BE49-F238E27FC236}">
                <a16:creationId xmlns:a16="http://schemas.microsoft.com/office/drawing/2014/main" id="{4F5BD810-AEF7-8E3A-F719-6D7571C986E9}"/>
              </a:ext>
            </a:extLst>
          </p:cNvPr>
          <p:cNvSpPr>
            <a:spLocks/>
          </p:cNvSpPr>
          <p:nvPr/>
        </p:nvSpPr>
        <p:spPr bwMode="auto">
          <a:xfrm>
            <a:off x="7693570" y="2078195"/>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38" name="Freeform 1510">
            <a:extLst>
              <a:ext uri="{FF2B5EF4-FFF2-40B4-BE49-F238E27FC236}">
                <a16:creationId xmlns:a16="http://schemas.microsoft.com/office/drawing/2014/main" id="{DBB3665C-B516-CBC6-1D94-B395519A8260}"/>
              </a:ext>
            </a:extLst>
          </p:cNvPr>
          <p:cNvSpPr>
            <a:spLocks/>
          </p:cNvSpPr>
          <p:nvPr/>
        </p:nvSpPr>
        <p:spPr bwMode="auto">
          <a:xfrm>
            <a:off x="7693570" y="2078195"/>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39" name="Freeform 1511">
            <a:extLst>
              <a:ext uri="{FF2B5EF4-FFF2-40B4-BE49-F238E27FC236}">
                <a16:creationId xmlns:a16="http://schemas.microsoft.com/office/drawing/2014/main" id="{3294C03E-0480-A0AB-8BA4-432CCDAEBBCE}"/>
              </a:ext>
            </a:extLst>
          </p:cNvPr>
          <p:cNvSpPr>
            <a:spLocks/>
          </p:cNvSpPr>
          <p:nvPr/>
        </p:nvSpPr>
        <p:spPr bwMode="auto">
          <a:xfrm>
            <a:off x="7702956" y="2078195"/>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40" name="Freeform 1512">
            <a:extLst>
              <a:ext uri="{FF2B5EF4-FFF2-40B4-BE49-F238E27FC236}">
                <a16:creationId xmlns:a16="http://schemas.microsoft.com/office/drawing/2014/main" id="{EAEF9427-BEDB-C575-E7F1-DECD932B583F}"/>
              </a:ext>
            </a:extLst>
          </p:cNvPr>
          <p:cNvSpPr>
            <a:spLocks/>
          </p:cNvSpPr>
          <p:nvPr/>
        </p:nvSpPr>
        <p:spPr bwMode="auto">
          <a:xfrm>
            <a:off x="7702956" y="2078195"/>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41" name="Freeform 1513">
            <a:extLst>
              <a:ext uri="{FF2B5EF4-FFF2-40B4-BE49-F238E27FC236}">
                <a16:creationId xmlns:a16="http://schemas.microsoft.com/office/drawing/2014/main" id="{8B272291-C1E9-15B6-EC0D-91B8CBA710B6}"/>
              </a:ext>
            </a:extLst>
          </p:cNvPr>
          <p:cNvSpPr>
            <a:spLocks/>
          </p:cNvSpPr>
          <p:nvPr/>
        </p:nvSpPr>
        <p:spPr bwMode="auto">
          <a:xfrm>
            <a:off x="7715472"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42" name="Freeform 1514">
            <a:extLst>
              <a:ext uri="{FF2B5EF4-FFF2-40B4-BE49-F238E27FC236}">
                <a16:creationId xmlns:a16="http://schemas.microsoft.com/office/drawing/2014/main" id="{98270C32-00AE-1907-8204-38F8FA8FDD8E}"/>
              </a:ext>
            </a:extLst>
          </p:cNvPr>
          <p:cNvSpPr>
            <a:spLocks/>
          </p:cNvSpPr>
          <p:nvPr/>
        </p:nvSpPr>
        <p:spPr bwMode="auto">
          <a:xfrm>
            <a:off x="7715472"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43" name="Freeform 1515">
            <a:extLst>
              <a:ext uri="{FF2B5EF4-FFF2-40B4-BE49-F238E27FC236}">
                <a16:creationId xmlns:a16="http://schemas.microsoft.com/office/drawing/2014/main" id="{49C5DA1F-9491-049E-B940-8586718A1774}"/>
              </a:ext>
            </a:extLst>
          </p:cNvPr>
          <p:cNvSpPr>
            <a:spLocks/>
          </p:cNvSpPr>
          <p:nvPr/>
        </p:nvSpPr>
        <p:spPr bwMode="auto">
          <a:xfrm>
            <a:off x="7724862" y="2078195"/>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44" name="Freeform 1516">
            <a:extLst>
              <a:ext uri="{FF2B5EF4-FFF2-40B4-BE49-F238E27FC236}">
                <a16:creationId xmlns:a16="http://schemas.microsoft.com/office/drawing/2014/main" id="{93631931-6393-37C3-AD2A-38E42F94EDC5}"/>
              </a:ext>
            </a:extLst>
          </p:cNvPr>
          <p:cNvSpPr>
            <a:spLocks/>
          </p:cNvSpPr>
          <p:nvPr/>
        </p:nvSpPr>
        <p:spPr bwMode="auto">
          <a:xfrm>
            <a:off x="7737379" y="2078195"/>
            <a:ext cx="64008" cy="64008"/>
          </a:xfrm>
          <a:custGeom>
            <a:avLst/>
            <a:gdLst>
              <a:gd name="T0" fmla="*/ 6 w 17"/>
              <a:gd name="T1" fmla="*/ 0 h 20"/>
              <a:gd name="T2" fmla="*/ 0 w 17"/>
              <a:gd name="T3" fmla="*/ 20 h 20"/>
              <a:gd name="T4" fmla="*/ 17 w 17"/>
              <a:gd name="T5" fmla="*/ 20 h 20"/>
              <a:gd name="T6" fmla="*/ 6 w 17"/>
              <a:gd name="T7" fmla="*/ 0 h 20"/>
            </a:gdLst>
            <a:ahLst/>
            <a:cxnLst>
              <a:cxn ang="0">
                <a:pos x="T0" y="T1"/>
              </a:cxn>
              <a:cxn ang="0">
                <a:pos x="T2" y="T3"/>
              </a:cxn>
              <a:cxn ang="0">
                <a:pos x="T4" y="T5"/>
              </a:cxn>
              <a:cxn ang="0">
                <a:pos x="T6" y="T7"/>
              </a:cxn>
            </a:cxnLst>
            <a:rect l="0" t="0" r="r" b="b"/>
            <a:pathLst>
              <a:path w="17" h="20">
                <a:moveTo>
                  <a:pt x="6" y="0"/>
                </a:moveTo>
                <a:lnTo>
                  <a:pt x="0" y="20"/>
                </a:lnTo>
                <a:lnTo>
                  <a:pt x="17" y="20"/>
                </a:lnTo>
                <a:lnTo>
                  <a:pt x="6"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45" name="Freeform 1517">
            <a:extLst>
              <a:ext uri="{FF2B5EF4-FFF2-40B4-BE49-F238E27FC236}">
                <a16:creationId xmlns:a16="http://schemas.microsoft.com/office/drawing/2014/main" id="{20BDD1FF-DA10-4EE4-4714-CADBF7C67E35}"/>
              </a:ext>
            </a:extLst>
          </p:cNvPr>
          <p:cNvSpPr>
            <a:spLocks/>
          </p:cNvSpPr>
          <p:nvPr/>
        </p:nvSpPr>
        <p:spPr bwMode="auto">
          <a:xfrm>
            <a:off x="7746768" y="2078195"/>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46" name="Freeform 1518">
            <a:extLst>
              <a:ext uri="{FF2B5EF4-FFF2-40B4-BE49-F238E27FC236}">
                <a16:creationId xmlns:a16="http://schemas.microsoft.com/office/drawing/2014/main" id="{C1A75A8E-984F-9E34-40EE-2A851867197A}"/>
              </a:ext>
            </a:extLst>
          </p:cNvPr>
          <p:cNvSpPr>
            <a:spLocks/>
          </p:cNvSpPr>
          <p:nvPr/>
        </p:nvSpPr>
        <p:spPr bwMode="auto">
          <a:xfrm>
            <a:off x="7746767"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47" name="Freeform 1519">
            <a:extLst>
              <a:ext uri="{FF2B5EF4-FFF2-40B4-BE49-F238E27FC236}">
                <a16:creationId xmlns:a16="http://schemas.microsoft.com/office/drawing/2014/main" id="{F93F5141-9653-195A-ECC0-4C8881B51BE5}"/>
              </a:ext>
            </a:extLst>
          </p:cNvPr>
          <p:cNvSpPr>
            <a:spLocks/>
          </p:cNvSpPr>
          <p:nvPr/>
        </p:nvSpPr>
        <p:spPr bwMode="auto">
          <a:xfrm>
            <a:off x="7746767"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48" name="Freeform 1520">
            <a:extLst>
              <a:ext uri="{FF2B5EF4-FFF2-40B4-BE49-F238E27FC236}">
                <a16:creationId xmlns:a16="http://schemas.microsoft.com/office/drawing/2014/main" id="{0E33C4A6-CB18-1D78-ECC5-8F7CF49F1BD5}"/>
              </a:ext>
            </a:extLst>
          </p:cNvPr>
          <p:cNvSpPr>
            <a:spLocks/>
          </p:cNvSpPr>
          <p:nvPr/>
        </p:nvSpPr>
        <p:spPr bwMode="auto">
          <a:xfrm>
            <a:off x="7746767"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49" name="Freeform 1521">
            <a:extLst>
              <a:ext uri="{FF2B5EF4-FFF2-40B4-BE49-F238E27FC236}">
                <a16:creationId xmlns:a16="http://schemas.microsoft.com/office/drawing/2014/main" id="{035E783E-BE2E-4175-AC92-4D74320D8ADA}"/>
              </a:ext>
            </a:extLst>
          </p:cNvPr>
          <p:cNvSpPr>
            <a:spLocks/>
          </p:cNvSpPr>
          <p:nvPr/>
        </p:nvSpPr>
        <p:spPr bwMode="auto">
          <a:xfrm>
            <a:off x="7746767"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50" name="Freeform 1522">
            <a:extLst>
              <a:ext uri="{FF2B5EF4-FFF2-40B4-BE49-F238E27FC236}">
                <a16:creationId xmlns:a16="http://schemas.microsoft.com/office/drawing/2014/main" id="{C3E45493-37EA-2108-774D-ED025853E64D}"/>
              </a:ext>
            </a:extLst>
          </p:cNvPr>
          <p:cNvSpPr>
            <a:spLocks/>
          </p:cNvSpPr>
          <p:nvPr/>
        </p:nvSpPr>
        <p:spPr bwMode="auto">
          <a:xfrm>
            <a:off x="7746767"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51" name="Freeform 1523">
            <a:extLst>
              <a:ext uri="{FF2B5EF4-FFF2-40B4-BE49-F238E27FC236}">
                <a16:creationId xmlns:a16="http://schemas.microsoft.com/office/drawing/2014/main" id="{2D568E6C-10BA-A25C-2F2C-6D742A4751A2}"/>
              </a:ext>
            </a:extLst>
          </p:cNvPr>
          <p:cNvSpPr>
            <a:spLocks/>
          </p:cNvSpPr>
          <p:nvPr/>
        </p:nvSpPr>
        <p:spPr bwMode="auto">
          <a:xfrm>
            <a:off x="7746767"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52" name="Freeform 1524">
            <a:extLst>
              <a:ext uri="{FF2B5EF4-FFF2-40B4-BE49-F238E27FC236}">
                <a16:creationId xmlns:a16="http://schemas.microsoft.com/office/drawing/2014/main" id="{3843A8FC-2C99-391C-78C0-07691E7F66D5}"/>
              </a:ext>
            </a:extLst>
          </p:cNvPr>
          <p:cNvSpPr>
            <a:spLocks/>
          </p:cNvSpPr>
          <p:nvPr/>
        </p:nvSpPr>
        <p:spPr bwMode="auto">
          <a:xfrm>
            <a:off x="7756154" y="2078195"/>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53" name="Freeform 1525">
            <a:extLst>
              <a:ext uri="{FF2B5EF4-FFF2-40B4-BE49-F238E27FC236}">
                <a16:creationId xmlns:a16="http://schemas.microsoft.com/office/drawing/2014/main" id="{2081DB16-368A-8721-21AB-B4955507FD79}"/>
              </a:ext>
            </a:extLst>
          </p:cNvPr>
          <p:cNvSpPr>
            <a:spLocks/>
          </p:cNvSpPr>
          <p:nvPr/>
        </p:nvSpPr>
        <p:spPr bwMode="auto">
          <a:xfrm>
            <a:off x="7756154" y="2078195"/>
            <a:ext cx="64008" cy="64008"/>
          </a:xfrm>
          <a:custGeom>
            <a:avLst/>
            <a:gdLst>
              <a:gd name="T0" fmla="*/ 11 w 17"/>
              <a:gd name="T1" fmla="*/ 0 h 20"/>
              <a:gd name="T2" fmla="*/ 0 w 17"/>
              <a:gd name="T3" fmla="*/ 20 h 20"/>
              <a:gd name="T4" fmla="*/ 17 w 17"/>
              <a:gd name="T5" fmla="*/ 20 h 20"/>
              <a:gd name="T6" fmla="*/ 11 w 17"/>
              <a:gd name="T7" fmla="*/ 0 h 20"/>
            </a:gdLst>
            <a:ahLst/>
            <a:cxnLst>
              <a:cxn ang="0">
                <a:pos x="T0" y="T1"/>
              </a:cxn>
              <a:cxn ang="0">
                <a:pos x="T2" y="T3"/>
              </a:cxn>
              <a:cxn ang="0">
                <a:pos x="T4" y="T5"/>
              </a:cxn>
              <a:cxn ang="0">
                <a:pos x="T6" y="T7"/>
              </a:cxn>
            </a:cxnLst>
            <a:rect l="0" t="0" r="r" b="b"/>
            <a:pathLst>
              <a:path w="17" h="20">
                <a:moveTo>
                  <a:pt x="11" y="0"/>
                </a:moveTo>
                <a:lnTo>
                  <a:pt x="0" y="20"/>
                </a:lnTo>
                <a:lnTo>
                  <a:pt x="17" y="20"/>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54" name="Freeform 1526">
            <a:extLst>
              <a:ext uri="{FF2B5EF4-FFF2-40B4-BE49-F238E27FC236}">
                <a16:creationId xmlns:a16="http://schemas.microsoft.com/office/drawing/2014/main" id="{CC0EFDF0-4D57-0CED-F5B2-DD3022E1CDFB}"/>
              </a:ext>
            </a:extLst>
          </p:cNvPr>
          <p:cNvSpPr>
            <a:spLocks/>
          </p:cNvSpPr>
          <p:nvPr/>
        </p:nvSpPr>
        <p:spPr bwMode="auto">
          <a:xfrm>
            <a:off x="7756154" y="2078195"/>
            <a:ext cx="64008" cy="64008"/>
          </a:xfrm>
          <a:custGeom>
            <a:avLst/>
            <a:gdLst>
              <a:gd name="T0" fmla="*/ 11 w 17"/>
              <a:gd name="T1" fmla="*/ 0 h 20"/>
              <a:gd name="T2" fmla="*/ 0 w 17"/>
              <a:gd name="T3" fmla="*/ 20 h 20"/>
              <a:gd name="T4" fmla="*/ 17 w 17"/>
              <a:gd name="T5" fmla="*/ 20 h 20"/>
              <a:gd name="T6" fmla="*/ 11 w 17"/>
              <a:gd name="T7" fmla="*/ 0 h 20"/>
            </a:gdLst>
            <a:ahLst/>
            <a:cxnLst>
              <a:cxn ang="0">
                <a:pos x="T0" y="T1"/>
              </a:cxn>
              <a:cxn ang="0">
                <a:pos x="T2" y="T3"/>
              </a:cxn>
              <a:cxn ang="0">
                <a:pos x="T4" y="T5"/>
              </a:cxn>
              <a:cxn ang="0">
                <a:pos x="T6" y="T7"/>
              </a:cxn>
            </a:cxnLst>
            <a:rect l="0" t="0" r="r" b="b"/>
            <a:pathLst>
              <a:path w="17" h="20">
                <a:moveTo>
                  <a:pt x="11" y="0"/>
                </a:moveTo>
                <a:lnTo>
                  <a:pt x="0" y="20"/>
                </a:lnTo>
                <a:lnTo>
                  <a:pt x="17" y="20"/>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55" name="Freeform 1527">
            <a:extLst>
              <a:ext uri="{FF2B5EF4-FFF2-40B4-BE49-F238E27FC236}">
                <a16:creationId xmlns:a16="http://schemas.microsoft.com/office/drawing/2014/main" id="{F5E8D7A3-97D7-10A1-5E77-61D8CF409947}"/>
              </a:ext>
            </a:extLst>
          </p:cNvPr>
          <p:cNvSpPr>
            <a:spLocks/>
          </p:cNvSpPr>
          <p:nvPr/>
        </p:nvSpPr>
        <p:spPr bwMode="auto">
          <a:xfrm>
            <a:off x="7756154" y="2078195"/>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56" name="Freeform 1528">
            <a:extLst>
              <a:ext uri="{FF2B5EF4-FFF2-40B4-BE49-F238E27FC236}">
                <a16:creationId xmlns:a16="http://schemas.microsoft.com/office/drawing/2014/main" id="{34A00383-E11B-9A4F-74C4-B4EDE0DBCE79}"/>
              </a:ext>
            </a:extLst>
          </p:cNvPr>
          <p:cNvSpPr>
            <a:spLocks/>
          </p:cNvSpPr>
          <p:nvPr/>
        </p:nvSpPr>
        <p:spPr bwMode="auto">
          <a:xfrm>
            <a:off x="7756154" y="2078195"/>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57" name="Freeform 1529">
            <a:extLst>
              <a:ext uri="{FF2B5EF4-FFF2-40B4-BE49-F238E27FC236}">
                <a16:creationId xmlns:a16="http://schemas.microsoft.com/office/drawing/2014/main" id="{FCEE5DC3-69F4-8CFA-45C8-918107590048}"/>
              </a:ext>
            </a:extLst>
          </p:cNvPr>
          <p:cNvSpPr>
            <a:spLocks/>
          </p:cNvSpPr>
          <p:nvPr/>
        </p:nvSpPr>
        <p:spPr bwMode="auto">
          <a:xfrm>
            <a:off x="7768671" y="2078195"/>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58" name="Freeform 1530">
            <a:extLst>
              <a:ext uri="{FF2B5EF4-FFF2-40B4-BE49-F238E27FC236}">
                <a16:creationId xmlns:a16="http://schemas.microsoft.com/office/drawing/2014/main" id="{E3FE372C-F2E3-E113-7930-62E94B0DD0DF}"/>
              </a:ext>
            </a:extLst>
          </p:cNvPr>
          <p:cNvSpPr>
            <a:spLocks/>
          </p:cNvSpPr>
          <p:nvPr/>
        </p:nvSpPr>
        <p:spPr bwMode="auto">
          <a:xfrm>
            <a:off x="7778060" y="2078195"/>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59" name="Freeform 1531">
            <a:extLst>
              <a:ext uri="{FF2B5EF4-FFF2-40B4-BE49-F238E27FC236}">
                <a16:creationId xmlns:a16="http://schemas.microsoft.com/office/drawing/2014/main" id="{084DC449-D3A0-2212-D5A5-1B2AE822ACAA}"/>
              </a:ext>
            </a:extLst>
          </p:cNvPr>
          <p:cNvSpPr>
            <a:spLocks/>
          </p:cNvSpPr>
          <p:nvPr/>
        </p:nvSpPr>
        <p:spPr bwMode="auto">
          <a:xfrm>
            <a:off x="7778060" y="2078195"/>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60" name="Freeform 1532">
            <a:extLst>
              <a:ext uri="{FF2B5EF4-FFF2-40B4-BE49-F238E27FC236}">
                <a16:creationId xmlns:a16="http://schemas.microsoft.com/office/drawing/2014/main" id="{AE208D58-FB34-2372-654C-376309D53A85}"/>
              </a:ext>
            </a:extLst>
          </p:cNvPr>
          <p:cNvSpPr>
            <a:spLocks/>
          </p:cNvSpPr>
          <p:nvPr/>
        </p:nvSpPr>
        <p:spPr bwMode="auto">
          <a:xfrm>
            <a:off x="7790577" y="2078195"/>
            <a:ext cx="64008" cy="64008"/>
          </a:xfrm>
          <a:custGeom>
            <a:avLst/>
            <a:gdLst>
              <a:gd name="T0" fmla="*/ 6 w 17"/>
              <a:gd name="T1" fmla="*/ 0 h 20"/>
              <a:gd name="T2" fmla="*/ 0 w 17"/>
              <a:gd name="T3" fmla="*/ 20 h 20"/>
              <a:gd name="T4" fmla="*/ 17 w 17"/>
              <a:gd name="T5" fmla="*/ 20 h 20"/>
              <a:gd name="T6" fmla="*/ 6 w 17"/>
              <a:gd name="T7" fmla="*/ 0 h 20"/>
            </a:gdLst>
            <a:ahLst/>
            <a:cxnLst>
              <a:cxn ang="0">
                <a:pos x="T0" y="T1"/>
              </a:cxn>
              <a:cxn ang="0">
                <a:pos x="T2" y="T3"/>
              </a:cxn>
              <a:cxn ang="0">
                <a:pos x="T4" y="T5"/>
              </a:cxn>
              <a:cxn ang="0">
                <a:pos x="T6" y="T7"/>
              </a:cxn>
            </a:cxnLst>
            <a:rect l="0" t="0" r="r" b="b"/>
            <a:pathLst>
              <a:path w="17" h="20">
                <a:moveTo>
                  <a:pt x="6" y="0"/>
                </a:moveTo>
                <a:lnTo>
                  <a:pt x="0" y="20"/>
                </a:lnTo>
                <a:lnTo>
                  <a:pt x="17" y="20"/>
                </a:lnTo>
                <a:lnTo>
                  <a:pt x="6"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61" name="Freeform 1533">
            <a:extLst>
              <a:ext uri="{FF2B5EF4-FFF2-40B4-BE49-F238E27FC236}">
                <a16:creationId xmlns:a16="http://schemas.microsoft.com/office/drawing/2014/main" id="{36DECB12-3CF0-C74D-1BFA-004A9909E63F}"/>
              </a:ext>
            </a:extLst>
          </p:cNvPr>
          <p:cNvSpPr>
            <a:spLocks/>
          </p:cNvSpPr>
          <p:nvPr/>
        </p:nvSpPr>
        <p:spPr bwMode="auto">
          <a:xfrm>
            <a:off x="7790577" y="2078195"/>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62" name="Freeform 1534">
            <a:extLst>
              <a:ext uri="{FF2B5EF4-FFF2-40B4-BE49-F238E27FC236}">
                <a16:creationId xmlns:a16="http://schemas.microsoft.com/office/drawing/2014/main" id="{E8715EC9-8A58-23F4-2262-D195EF7333BD}"/>
              </a:ext>
            </a:extLst>
          </p:cNvPr>
          <p:cNvSpPr>
            <a:spLocks/>
          </p:cNvSpPr>
          <p:nvPr/>
        </p:nvSpPr>
        <p:spPr bwMode="auto">
          <a:xfrm>
            <a:off x="7790576"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63" name="Freeform 1535">
            <a:extLst>
              <a:ext uri="{FF2B5EF4-FFF2-40B4-BE49-F238E27FC236}">
                <a16:creationId xmlns:a16="http://schemas.microsoft.com/office/drawing/2014/main" id="{D7F522C7-043F-3852-7DFD-5B7C92C649BD}"/>
              </a:ext>
            </a:extLst>
          </p:cNvPr>
          <p:cNvSpPr>
            <a:spLocks/>
          </p:cNvSpPr>
          <p:nvPr/>
        </p:nvSpPr>
        <p:spPr bwMode="auto">
          <a:xfrm>
            <a:off x="7790576"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64" name="Freeform 1536">
            <a:extLst>
              <a:ext uri="{FF2B5EF4-FFF2-40B4-BE49-F238E27FC236}">
                <a16:creationId xmlns:a16="http://schemas.microsoft.com/office/drawing/2014/main" id="{1EA9827C-AAA4-A43D-DD40-909FAC677F14}"/>
              </a:ext>
            </a:extLst>
          </p:cNvPr>
          <p:cNvSpPr>
            <a:spLocks/>
          </p:cNvSpPr>
          <p:nvPr/>
        </p:nvSpPr>
        <p:spPr bwMode="auto">
          <a:xfrm>
            <a:off x="7790576"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65" name="Freeform 1537">
            <a:extLst>
              <a:ext uri="{FF2B5EF4-FFF2-40B4-BE49-F238E27FC236}">
                <a16:creationId xmlns:a16="http://schemas.microsoft.com/office/drawing/2014/main" id="{94DDB92A-4788-140D-D38B-0C8E923E57AA}"/>
              </a:ext>
            </a:extLst>
          </p:cNvPr>
          <p:cNvSpPr>
            <a:spLocks/>
          </p:cNvSpPr>
          <p:nvPr/>
        </p:nvSpPr>
        <p:spPr bwMode="auto">
          <a:xfrm>
            <a:off x="7790576"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66" name="Freeform 1538">
            <a:extLst>
              <a:ext uri="{FF2B5EF4-FFF2-40B4-BE49-F238E27FC236}">
                <a16:creationId xmlns:a16="http://schemas.microsoft.com/office/drawing/2014/main" id="{0541C487-1C51-EB94-433A-7EB1661265D9}"/>
              </a:ext>
            </a:extLst>
          </p:cNvPr>
          <p:cNvSpPr>
            <a:spLocks/>
          </p:cNvSpPr>
          <p:nvPr/>
        </p:nvSpPr>
        <p:spPr bwMode="auto">
          <a:xfrm>
            <a:off x="7790576"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67" name="Freeform 1539">
            <a:extLst>
              <a:ext uri="{FF2B5EF4-FFF2-40B4-BE49-F238E27FC236}">
                <a16:creationId xmlns:a16="http://schemas.microsoft.com/office/drawing/2014/main" id="{320CF367-8016-FBD1-6F86-642D87E81056}"/>
              </a:ext>
            </a:extLst>
          </p:cNvPr>
          <p:cNvSpPr>
            <a:spLocks/>
          </p:cNvSpPr>
          <p:nvPr/>
        </p:nvSpPr>
        <p:spPr bwMode="auto">
          <a:xfrm>
            <a:off x="7799964" y="2078195"/>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68" name="Freeform 1540">
            <a:extLst>
              <a:ext uri="{FF2B5EF4-FFF2-40B4-BE49-F238E27FC236}">
                <a16:creationId xmlns:a16="http://schemas.microsoft.com/office/drawing/2014/main" id="{A3DC2F48-D611-831C-33A0-4FE29D7753E0}"/>
              </a:ext>
            </a:extLst>
          </p:cNvPr>
          <p:cNvSpPr>
            <a:spLocks/>
          </p:cNvSpPr>
          <p:nvPr/>
        </p:nvSpPr>
        <p:spPr bwMode="auto">
          <a:xfrm>
            <a:off x="7799964" y="2078195"/>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69" name="Freeform 1541">
            <a:extLst>
              <a:ext uri="{FF2B5EF4-FFF2-40B4-BE49-F238E27FC236}">
                <a16:creationId xmlns:a16="http://schemas.microsoft.com/office/drawing/2014/main" id="{1CE575BA-2A88-28E5-7F04-B5484880E8B5}"/>
              </a:ext>
            </a:extLst>
          </p:cNvPr>
          <p:cNvSpPr>
            <a:spLocks/>
          </p:cNvSpPr>
          <p:nvPr/>
        </p:nvSpPr>
        <p:spPr bwMode="auto">
          <a:xfrm>
            <a:off x="7799964" y="2078195"/>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70" name="Freeform 1542">
            <a:extLst>
              <a:ext uri="{FF2B5EF4-FFF2-40B4-BE49-F238E27FC236}">
                <a16:creationId xmlns:a16="http://schemas.microsoft.com/office/drawing/2014/main" id="{31DDAA02-FF68-FE3E-ECA9-0661714EB35F}"/>
              </a:ext>
            </a:extLst>
          </p:cNvPr>
          <p:cNvSpPr>
            <a:spLocks/>
          </p:cNvSpPr>
          <p:nvPr/>
        </p:nvSpPr>
        <p:spPr bwMode="auto">
          <a:xfrm>
            <a:off x="7799964" y="2078195"/>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71" name="Freeform 1543">
            <a:extLst>
              <a:ext uri="{FF2B5EF4-FFF2-40B4-BE49-F238E27FC236}">
                <a16:creationId xmlns:a16="http://schemas.microsoft.com/office/drawing/2014/main" id="{856C6FCE-7CB1-E995-5987-80109BCF4800}"/>
              </a:ext>
            </a:extLst>
          </p:cNvPr>
          <p:cNvSpPr>
            <a:spLocks/>
          </p:cNvSpPr>
          <p:nvPr/>
        </p:nvSpPr>
        <p:spPr bwMode="auto">
          <a:xfrm>
            <a:off x="7809352" y="2078195"/>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72" name="Freeform 1544">
            <a:extLst>
              <a:ext uri="{FF2B5EF4-FFF2-40B4-BE49-F238E27FC236}">
                <a16:creationId xmlns:a16="http://schemas.microsoft.com/office/drawing/2014/main" id="{E9E07A97-94EB-333A-B9F6-1AF190ED02E7}"/>
              </a:ext>
            </a:extLst>
          </p:cNvPr>
          <p:cNvSpPr>
            <a:spLocks/>
          </p:cNvSpPr>
          <p:nvPr/>
        </p:nvSpPr>
        <p:spPr bwMode="auto">
          <a:xfrm>
            <a:off x="7809352" y="2078195"/>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73" name="Freeform 1545">
            <a:extLst>
              <a:ext uri="{FF2B5EF4-FFF2-40B4-BE49-F238E27FC236}">
                <a16:creationId xmlns:a16="http://schemas.microsoft.com/office/drawing/2014/main" id="{E2FDC9CE-B943-1482-39FF-14FEF8C07F0A}"/>
              </a:ext>
            </a:extLst>
          </p:cNvPr>
          <p:cNvSpPr>
            <a:spLocks/>
          </p:cNvSpPr>
          <p:nvPr/>
        </p:nvSpPr>
        <p:spPr bwMode="auto">
          <a:xfrm>
            <a:off x="7809352" y="2078195"/>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74" name="Freeform 1546">
            <a:extLst>
              <a:ext uri="{FF2B5EF4-FFF2-40B4-BE49-F238E27FC236}">
                <a16:creationId xmlns:a16="http://schemas.microsoft.com/office/drawing/2014/main" id="{92214BFC-08CA-207C-67CE-6F14C7AD4821}"/>
              </a:ext>
            </a:extLst>
          </p:cNvPr>
          <p:cNvSpPr>
            <a:spLocks/>
          </p:cNvSpPr>
          <p:nvPr/>
        </p:nvSpPr>
        <p:spPr bwMode="auto">
          <a:xfrm>
            <a:off x="7821869" y="2078195"/>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75" name="Freeform 1547">
            <a:extLst>
              <a:ext uri="{FF2B5EF4-FFF2-40B4-BE49-F238E27FC236}">
                <a16:creationId xmlns:a16="http://schemas.microsoft.com/office/drawing/2014/main" id="{E62519FC-C3F1-BB63-C7ED-6B95D9C1D248}"/>
              </a:ext>
            </a:extLst>
          </p:cNvPr>
          <p:cNvSpPr>
            <a:spLocks/>
          </p:cNvSpPr>
          <p:nvPr/>
        </p:nvSpPr>
        <p:spPr bwMode="auto">
          <a:xfrm>
            <a:off x="7821869" y="2078195"/>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76" name="Freeform 1548">
            <a:extLst>
              <a:ext uri="{FF2B5EF4-FFF2-40B4-BE49-F238E27FC236}">
                <a16:creationId xmlns:a16="http://schemas.microsoft.com/office/drawing/2014/main" id="{7555291D-BD3D-865F-215E-2CB48C135070}"/>
              </a:ext>
            </a:extLst>
          </p:cNvPr>
          <p:cNvSpPr>
            <a:spLocks/>
          </p:cNvSpPr>
          <p:nvPr/>
        </p:nvSpPr>
        <p:spPr bwMode="auto">
          <a:xfrm>
            <a:off x="7821869" y="2078195"/>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77" name="Freeform 1549">
            <a:extLst>
              <a:ext uri="{FF2B5EF4-FFF2-40B4-BE49-F238E27FC236}">
                <a16:creationId xmlns:a16="http://schemas.microsoft.com/office/drawing/2014/main" id="{04C699DB-3A04-FF0A-8283-E70520562DEA}"/>
              </a:ext>
            </a:extLst>
          </p:cNvPr>
          <p:cNvSpPr>
            <a:spLocks/>
          </p:cNvSpPr>
          <p:nvPr/>
        </p:nvSpPr>
        <p:spPr bwMode="auto">
          <a:xfrm>
            <a:off x="7821868"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78" name="Freeform 1550">
            <a:extLst>
              <a:ext uri="{FF2B5EF4-FFF2-40B4-BE49-F238E27FC236}">
                <a16:creationId xmlns:a16="http://schemas.microsoft.com/office/drawing/2014/main" id="{1F4B3C22-CC73-48EE-9D83-3356C5FB4E68}"/>
              </a:ext>
            </a:extLst>
          </p:cNvPr>
          <p:cNvSpPr>
            <a:spLocks/>
          </p:cNvSpPr>
          <p:nvPr/>
        </p:nvSpPr>
        <p:spPr bwMode="auto">
          <a:xfrm>
            <a:off x="7831257" y="2078195"/>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79" name="Freeform 1551">
            <a:extLst>
              <a:ext uri="{FF2B5EF4-FFF2-40B4-BE49-F238E27FC236}">
                <a16:creationId xmlns:a16="http://schemas.microsoft.com/office/drawing/2014/main" id="{E5BFBE50-EEB4-499D-AA1D-9AF1D05DCF75}"/>
              </a:ext>
            </a:extLst>
          </p:cNvPr>
          <p:cNvSpPr>
            <a:spLocks/>
          </p:cNvSpPr>
          <p:nvPr/>
        </p:nvSpPr>
        <p:spPr bwMode="auto">
          <a:xfrm>
            <a:off x="7831257" y="2078195"/>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80" name="Freeform 1552">
            <a:extLst>
              <a:ext uri="{FF2B5EF4-FFF2-40B4-BE49-F238E27FC236}">
                <a16:creationId xmlns:a16="http://schemas.microsoft.com/office/drawing/2014/main" id="{B6116DD5-D5EB-3D55-A9D1-D483C42D594E}"/>
              </a:ext>
            </a:extLst>
          </p:cNvPr>
          <p:cNvSpPr>
            <a:spLocks/>
          </p:cNvSpPr>
          <p:nvPr/>
        </p:nvSpPr>
        <p:spPr bwMode="auto">
          <a:xfrm>
            <a:off x="7831257" y="2078195"/>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81" name="Freeform 1553">
            <a:extLst>
              <a:ext uri="{FF2B5EF4-FFF2-40B4-BE49-F238E27FC236}">
                <a16:creationId xmlns:a16="http://schemas.microsoft.com/office/drawing/2014/main" id="{72F28DF2-81AF-5032-9955-2F3C55DF7343}"/>
              </a:ext>
            </a:extLst>
          </p:cNvPr>
          <p:cNvSpPr>
            <a:spLocks/>
          </p:cNvSpPr>
          <p:nvPr/>
        </p:nvSpPr>
        <p:spPr bwMode="auto">
          <a:xfrm>
            <a:off x="7831257" y="2078195"/>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82" name="Freeform 1554">
            <a:extLst>
              <a:ext uri="{FF2B5EF4-FFF2-40B4-BE49-F238E27FC236}">
                <a16:creationId xmlns:a16="http://schemas.microsoft.com/office/drawing/2014/main" id="{D63E6EA5-A90B-5164-7BB7-148BFC276E4C}"/>
              </a:ext>
            </a:extLst>
          </p:cNvPr>
          <p:cNvSpPr>
            <a:spLocks/>
          </p:cNvSpPr>
          <p:nvPr/>
        </p:nvSpPr>
        <p:spPr bwMode="auto">
          <a:xfrm>
            <a:off x="7843774" y="2078195"/>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83" name="Freeform 1555">
            <a:extLst>
              <a:ext uri="{FF2B5EF4-FFF2-40B4-BE49-F238E27FC236}">
                <a16:creationId xmlns:a16="http://schemas.microsoft.com/office/drawing/2014/main" id="{B0E04365-FAA0-F244-99A8-F119EBD9B9A9}"/>
              </a:ext>
            </a:extLst>
          </p:cNvPr>
          <p:cNvSpPr>
            <a:spLocks/>
          </p:cNvSpPr>
          <p:nvPr/>
        </p:nvSpPr>
        <p:spPr bwMode="auto">
          <a:xfrm>
            <a:off x="7843773"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84" name="Freeform 1556">
            <a:extLst>
              <a:ext uri="{FF2B5EF4-FFF2-40B4-BE49-F238E27FC236}">
                <a16:creationId xmlns:a16="http://schemas.microsoft.com/office/drawing/2014/main" id="{0C707725-D396-169D-4F8B-59246AC0F1D5}"/>
              </a:ext>
            </a:extLst>
          </p:cNvPr>
          <p:cNvSpPr>
            <a:spLocks/>
          </p:cNvSpPr>
          <p:nvPr/>
        </p:nvSpPr>
        <p:spPr bwMode="auto">
          <a:xfrm>
            <a:off x="7853162" y="2078195"/>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85" name="Freeform 1557">
            <a:extLst>
              <a:ext uri="{FF2B5EF4-FFF2-40B4-BE49-F238E27FC236}">
                <a16:creationId xmlns:a16="http://schemas.microsoft.com/office/drawing/2014/main" id="{D6DE93F4-4481-E2C2-9FBC-F96262CD29EB}"/>
              </a:ext>
            </a:extLst>
          </p:cNvPr>
          <p:cNvSpPr>
            <a:spLocks/>
          </p:cNvSpPr>
          <p:nvPr/>
        </p:nvSpPr>
        <p:spPr bwMode="auto">
          <a:xfrm>
            <a:off x="7853162" y="2078195"/>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86" name="Freeform 1558">
            <a:extLst>
              <a:ext uri="{FF2B5EF4-FFF2-40B4-BE49-F238E27FC236}">
                <a16:creationId xmlns:a16="http://schemas.microsoft.com/office/drawing/2014/main" id="{B8069675-0B92-B413-8BA8-6E9E1881EE0F}"/>
              </a:ext>
            </a:extLst>
          </p:cNvPr>
          <p:cNvSpPr>
            <a:spLocks/>
          </p:cNvSpPr>
          <p:nvPr/>
        </p:nvSpPr>
        <p:spPr bwMode="auto">
          <a:xfrm>
            <a:off x="7853161"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87" name="Freeform 1559">
            <a:extLst>
              <a:ext uri="{FF2B5EF4-FFF2-40B4-BE49-F238E27FC236}">
                <a16:creationId xmlns:a16="http://schemas.microsoft.com/office/drawing/2014/main" id="{6FEE1D2E-763E-9B3E-FB16-F1068B6E48B7}"/>
              </a:ext>
            </a:extLst>
          </p:cNvPr>
          <p:cNvSpPr>
            <a:spLocks/>
          </p:cNvSpPr>
          <p:nvPr/>
        </p:nvSpPr>
        <p:spPr bwMode="auto">
          <a:xfrm>
            <a:off x="7853161"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88" name="Freeform 1560">
            <a:extLst>
              <a:ext uri="{FF2B5EF4-FFF2-40B4-BE49-F238E27FC236}">
                <a16:creationId xmlns:a16="http://schemas.microsoft.com/office/drawing/2014/main" id="{180DD21D-6A1A-90F7-DAAA-127E2CE14D01}"/>
              </a:ext>
            </a:extLst>
          </p:cNvPr>
          <p:cNvSpPr>
            <a:spLocks/>
          </p:cNvSpPr>
          <p:nvPr/>
        </p:nvSpPr>
        <p:spPr bwMode="auto">
          <a:xfrm>
            <a:off x="7853161"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89" name="Freeform 1561">
            <a:extLst>
              <a:ext uri="{FF2B5EF4-FFF2-40B4-BE49-F238E27FC236}">
                <a16:creationId xmlns:a16="http://schemas.microsoft.com/office/drawing/2014/main" id="{ACDB99B9-451B-B9E7-8FF2-6E61182C1647}"/>
              </a:ext>
            </a:extLst>
          </p:cNvPr>
          <p:cNvSpPr>
            <a:spLocks/>
          </p:cNvSpPr>
          <p:nvPr/>
        </p:nvSpPr>
        <p:spPr bwMode="auto">
          <a:xfrm>
            <a:off x="7853161"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90" name="Freeform 1562">
            <a:extLst>
              <a:ext uri="{FF2B5EF4-FFF2-40B4-BE49-F238E27FC236}">
                <a16:creationId xmlns:a16="http://schemas.microsoft.com/office/drawing/2014/main" id="{A3D8DDFD-9CB4-E414-6A24-2AC18B45D926}"/>
              </a:ext>
            </a:extLst>
          </p:cNvPr>
          <p:cNvSpPr>
            <a:spLocks/>
          </p:cNvSpPr>
          <p:nvPr/>
        </p:nvSpPr>
        <p:spPr bwMode="auto">
          <a:xfrm>
            <a:off x="7862551" y="2078195"/>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91" name="Freeform 1563">
            <a:extLst>
              <a:ext uri="{FF2B5EF4-FFF2-40B4-BE49-F238E27FC236}">
                <a16:creationId xmlns:a16="http://schemas.microsoft.com/office/drawing/2014/main" id="{6B85C03C-66AF-AC4E-8598-F443822C2FAE}"/>
              </a:ext>
            </a:extLst>
          </p:cNvPr>
          <p:cNvSpPr>
            <a:spLocks/>
          </p:cNvSpPr>
          <p:nvPr/>
        </p:nvSpPr>
        <p:spPr bwMode="auto">
          <a:xfrm>
            <a:off x="7862551" y="2078195"/>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92" name="Freeform 1564">
            <a:extLst>
              <a:ext uri="{FF2B5EF4-FFF2-40B4-BE49-F238E27FC236}">
                <a16:creationId xmlns:a16="http://schemas.microsoft.com/office/drawing/2014/main" id="{B05483AE-227A-4AAA-5118-790D5CC77E50}"/>
              </a:ext>
            </a:extLst>
          </p:cNvPr>
          <p:cNvSpPr>
            <a:spLocks/>
          </p:cNvSpPr>
          <p:nvPr/>
        </p:nvSpPr>
        <p:spPr bwMode="auto">
          <a:xfrm>
            <a:off x="7862551" y="2078195"/>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93" name="Freeform 1565">
            <a:extLst>
              <a:ext uri="{FF2B5EF4-FFF2-40B4-BE49-F238E27FC236}">
                <a16:creationId xmlns:a16="http://schemas.microsoft.com/office/drawing/2014/main" id="{B0C41333-9B85-D9E1-D7E9-C7163A4A59D8}"/>
              </a:ext>
            </a:extLst>
          </p:cNvPr>
          <p:cNvSpPr>
            <a:spLocks/>
          </p:cNvSpPr>
          <p:nvPr/>
        </p:nvSpPr>
        <p:spPr bwMode="auto">
          <a:xfrm>
            <a:off x="7875067"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94" name="Freeform 1566">
            <a:extLst>
              <a:ext uri="{FF2B5EF4-FFF2-40B4-BE49-F238E27FC236}">
                <a16:creationId xmlns:a16="http://schemas.microsoft.com/office/drawing/2014/main" id="{AFCC4D94-CB13-0B3F-DA2B-CA2D1528EADD}"/>
              </a:ext>
            </a:extLst>
          </p:cNvPr>
          <p:cNvSpPr>
            <a:spLocks/>
          </p:cNvSpPr>
          <p:nvPr/>
        </p:nvSpPr>
        <p:spPr bwMode="auto">
          <a:xfrm>
            <a:off x="7875067"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95" name="Freeform 1567">
            <a:extLst>
              <a:ext uri="{FF2B5EF4-FFF2-40B4-BE49-F238E27FC236}">
                <a16:creationId xmlns:a16="http://schemas.microsoft.com/office/drawing/2014/main" id="{1E66DBD4-C44E-606E-236A-D680104B56F7}"/>
              </a:ext>
            </a:extLst>
          </p:cNvPr>
          <p:cNvSpPr>
            <a:spLocks/>
          </p:cNvSpPr>
          <p:nvPr/>
        </p:nvSpPr>
        <p:spPr bwMode="auto">
          <a:xfrm>
            <a:off x="7875067" y="2078195"/>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96" name="Freeform 1568">
            <a:extLst>
              <a:ext uri="{FF2B5EF4-FFF2-40B4-BE49-F238E27FC236}">
                <a16:creationId xmlns:a16="http://schemas.microsoft.com/office/drawing/2014/main" id="{8C58438B-CD41-4666-09B2-8F185B2B5BC7}"/>
              </a:ext>
            </a:extLst>
          </p:cNvPr>
          <p:cNvSpPr>
            <a:spLocks/>
          </p:cNvSpPr>
          <p:nvPr/>
        </p:nvSpPr>
        <p:spPr bwMode="auto">
          <a:xfrm>
            <a:off x="7884454" y="2078195"/>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97" name="Freeform 1569">
            <a:extLst>
              <a:ext uri="{FF2B5EF4-FFF2-40B4-BE49-F238E27FC236}">
                <a16:creationId xmlns:a16="http://schemas.microsoft.com/office/drawing/2014/main" id="{A8293790-D348-CB99-85FB-66A90F2F4D4F}"/>
              </a:ext>
            </a:extLst>
          </p:cNvPr>
          <p:cNvSpPr>
            <a:spLocks/>
          </p:cNvSpPr>
          <p:nvPr/>
        </p:nvSpPr>
        <p:spPr bwMode="auto">
          <a:xfrm>
            <a:off x="7884454" y="2078195"/>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98" name="Freeform 1570">
            <a:extLst>
              <a:ext uri="{FF2B5EF4-FFF2-40B4-BE49-F238E27FC236}">
                <a16:creationId xmlns:a16="http://schemas.microsoft.com/office/drawing/2014/main" id="{5E6583BB-7E88-7E55-4B54-A4433EFF393F}"/>
              </a:ext>
            </a:extLst>
          </p:cNvPr>
          <p:cNvSpPr>
            <a:spLocks/>
          </p:cNvSpPr>
          <p:nvPr/>
        </p:nvSpPr>
        <p:spPr bwMode="auto">
          <a:xfrm>
            <a:off x="7896971" y="2104334"/>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199" name="Freeform 1571">
            <a:extLst>
              <a:ext uri="{FF2B5EF4-FFF2-40B4-BE49-F238E27FC236}">
                <a16:creationId xmlns:a16="http://schemas.microsoft.com/office/drawing/2014/main" id="{BE4B3F61-D0F1-F8CD-3443-ED1F6C0CF177}"/>
              </a:ext>
            </a:extLst>
          </p:cNvPr>
          <p:cNvSpPr>
            <a:spLocks/>
          </p:cNvSpPr>
          <p:nvPr/>
        </p:nvSpPr>
        <p:spPr bwMode="auto">
          <a:xfrm>
            <a:off x="7896970" y="2104334"/>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00" name="Freeform 1572">
            <a:extLst>
              <a:ext uri="{FF2B5EF4-FFF2-40B4-BE49-F238E27FC236}">
                <a16:creationId xmlns:a16="http://schemas.microsoft.com/office/drawing/2014/main" id="{066700D7-DDDD-CEF8-4708-CBA6534AF822}"/>
              </a:ext>
            </a:extLst>
          </p:cNvPr>
          <p:cNvSpPr>
            <a:spLocks/>
          </p:cNvSpPr>
          <p:nvPr/>
        </p:nvSpPr>
        <p:spPr bwMode="auto">
          <a:xfrm>
            <a:off x="7896970" y="2104334"/>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01" name="Freeform 1573">
            <a:extLst>
              <a:ext uri="{FF2B5EF4-FFF2-40B4-BE49-F238E27FC236}">
                <a16:creationId xmlns:a16="http://schemas.microsoft.com/office/drawing/2014/main" id="{16043D1B-6513-C10C-C46E-395A3686B1AB}"/>
              </a:ext>
            </a:extLst>
          </p:cNvPr>
          <p:cNvSpPr>
            <a:spLocks/>
          </p:cNvSpPr>
          <p:nvPr/>
        </p:nvSpPr>
        <p:spPr bwMode="auto">
          <a:xfrm>
            <a:off x="7896970" y="2104334"/>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02" name="Freeform 1574">
            <a:extLst>
              <a:ext uri="{FF2B5EF4-FFF2-40B4-BE49-F238E27FC236}">
                <a16:creationId xmlns:a16="http://schemas.microsoft.com/office/drawing/2014/main" id="{696EEDE6-3675-0FA1-E41C-74EFB4C06822}"/>
              </a:ext>
            </a:extLst>
          </p:cNvPr>
          <p:cNvSpPr>
            <a:spLocks/>
          </p:cNvSpPr>
          <p:nvPr/>
        </p:nvSpPr>
        <p:spPr bwMode="auto">
          <a:xfrm>
            <a:off x="7896970" y="2104334"/>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03" name="Freeform 1575">
            <a:extLst>
              <a:ext uri="{FF2B5EF4-FFF2-40B4-BE49-F238E27FC236}">
                <a16:creationId xmlns:a16="http://schemas.microsoft.com/office/drawing/2014/main" id="{607DA1A0-F739-4DC3-42DA-DFBEB5D1EFDC}"/>
              </a:ext>
            </a:extLst>
          </p:cNvPr>
          <p:cNvSpPr>
            <a:spLocks/>
          </p:cNvSpPr>
          <p:nvPr/>
        </p:nvSpPr>
        <p:spPr bwMode="auto">
          <a:xfrm>
            <a:off x="7906360" y="2104334"/>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04" name="Freeform 1576">
            <a:extLst>
              <a:ext uri="{FF2B5EF4-FFF2-40B4-BE49-F238E27FC236}">
                <a16:creationId xmlns:a16="http://schemas.microsoft.com/office/drawing/2014/main" id="{58D25657-22F9-D42A-E6E0-5B7B6DF45FD3}"/>
              </a:ext>
            </a:extLst>
          </p:cNvPr>
          <p:cNvSpPr>
            <a:spLocks/>
          </p:cNvSpPr>
          <p:nvPr/>
        </p:nvSpPr>
        <p:spPr bwMode="auto">
          <a:xfrm>
            <a:off x="7906359" y="2104334"/>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05" name="Freeform 1577">
            <a:extLst>
              <a:ext uri="{FF2B5EF4-FFF2-40B4-BE49-F238E27FC236}">
                <a16:creationId xmlns:a16="http://schemas.microsoft.com/office/drawing/2014/main" id="{3212A920-8014-D667-8390-D79C5D7AB5F6}"/>
              </a:ext>
            </a:extLst>
          </p:cNvPr>
          <p:cNvSpPr>
            <a:spLocks/>
          </p:cNvSpPr>
          <p:nvPr/>
        </p:nvSpPr>
        <p:spPr bwMode="auto">
          <a:xfrm>
            <a:off x="7915747" y="2104334"/>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06" name="Freeform 1578">
            <a:extLst>
              <a:ext uri="{FF2B5EF4-FFF2-40B4-BE49-F238E27FC236}">
                <a16:creationId xmlns:a16="http://schemas.microsoft.com/office/drawing/2014/main" id="{BA967A22-AEAF-B05B-B154-9324707CE9F7}"/>
              </a:ext>
            </a:extLst>
          </p:cNvPr>
          <p:cNvSpPr>
            <a:spLocks/>
          </p:cNvSpPr>
          <p:nvPr/>
        </p:nvSpPr>
        <p:spPr bwMode="auto">
          <a:xfrm>
            <a:off x="7915747" y="2138316"/>
            <a:ext cx="64008" cy="64008"/>
          </a:xfrm>
          <a:custGeom>
            <a:avLst/>
            <a:gdLst>
              <a:gd name="T0" fmla="*/ 11 w 17"/>
              <a:gd name="T1" fmla="*/ 0 h 17"/>
              <a:gd name="T2" fmla="*/ 0 w 17"/>
              <a:gd name="T3" fmla="*/ 17 h 17"/>
              <a:gd name="T4" fmla="*/ 17 w 17"/>
              <a:gd name="T5" fmla="*/ 17 h 17"/>
              <a:gd name="T6" fmla="*/ 11 w 17"/>
              <a:gd name="T7" fmla="*/ 0 h 17"/>
            </a:gdLst>
            <a:ahLst/>
            <a:cxnLst>
              <a:cxn ang="0">
                <a:pos x="T0" y="T1"/>
              </a:cxn>
              <a:cxn ang="0">
                <a:pos x="T2" y="T3"/>
              </a:cxn>
              <a:cxn ang="0">
                <a:pos x="T4" y="T5"/>
              </a:cxn>
              <a:cxn ang="0">
                <a:pos x="T6" y="T7"/>
              </a:cxn>
            </a:cxnLst>
            <a:rect l="0" t="0" r="r" b="b"/>
            <a:pathLst>
              <a:path w="17" h="17">
                <a:moveTo>
                  <a:pt x="11" y="0"/>
                </a:moveTo>
                <a:lnTo>
                  <a:pt x="0" y="17"/>
                </a:lnTo>
                <a:lnTo>
                  <a:pt x="17" y="17"/>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07" name="Freeform 1579">
            <a:extLst>
              <a:ext uri="{FF2B5EF4-FFF2-40B4-BE49-F238E27FC236}">
                <a16:creationId xmlns:a16="http://schemas.microsoft.com/office/drawing/2014/main" id="{089EDD4D-90F6-89BB-9879-54E77FE5934E}"/>
              </a:ext>
            </a:extLst>
          </p:cNvPr>
          <p:cNvSpPr>
            <a:spLocks/>
          </p:cNvSpPr>
          <p:nvPr/>
        </p:nvSpPr>
        <p:spPr bwMode="auto">
          <a:xfrm>
            <a:off x="7915747" y="2167068"/>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08" name="Freeform 1580">
            <a:extLst>
              <a:ext uri="{FF2B5EF4-FFF2-40B4-BE49-F238E27FC236}">
                <a16:creationId xmlns:a16="http://schemas.microsoft.com/office/drawing/2014/main" id="{3E1AF3C2-AE5E-F757-3159-C92310903F52}"/>
              </a:ext>
            </a:extLst>
          </p:cNvPr>
          <p:cNvSpPr>
            <a:spLocks/>
          </p:cNvSpPr>
          <p:nvPr/>
        </p:nvSpPr>
        <p:spPr bwMode="auto">
          <a:xfrm>
            <a:off x="7915747" y="2167068"/>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09" name="Freeform 1581">
            <a:extLst>
              <a:ext uri="{FF2B5EF4-FFF2-40B4-BE49-F238E27FC236}">
                <a16:creationId xmlns:a16="http://schemas.microsoft.com/office/drawing/2014/main" id="{EC0DA586-ED1C-7776-4D18-CC3E2FC73055}"/>
              </a:ext>
            </a:extLst>
          </p:cNvPr>
          <p:cNvSpPr>
            <a:spLocks/>
          </p:cNvSpPr>
          <p:nvPr/>
        </p:nvSpPr>
        <p:spPr bwMode="auto">
          <a:xfrm>
            <a:off x="7928264" y="2167068"/>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10" name="Freeform 1582">
            <a:extLst>
              <a:ext uri="{FF2B5EF4-FFF2-40B4-BE49-F238E27FC236}">
                <a16:creationId xmlns:a16="http://schemas.microsoft.com/office/drawing/2014/main" id="{78EAA545-6846-764C-7D15-623F0E8A823E}"/>
              </a:ext>
            </a:extLst>
          </p:cNvPr>
          <p:cNvSpPr>
            <a:spLocks/>
          </p:cNvSpPr>
          <p:nvPr/>
        </p:nvSpPr>
        <p:spPr bwMode="auto">
          <a:xfrm>
            <a:off x="7928263" y="2167068"/>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11" name="Freeform 1583">
            <a:extLst>
              <a:ext uri="{FF2B5EF4-FFF2-40B4-BE49-F238E27FC236}">
                <a16:creationId xmlns:a16="http://schemas.microsoft.com/office/drawing/2014/main" id="{1847A9BB-4F7C-FA87-1E90-86758C0B2C8E}"/>
              </a:ext>
            </a:extLst>
          </p:cNvPr>
          <p:cNvSpPr>
            <a:spLocks/>
          </p:cNvSpPr>
          <p:nvPr/>
        </p:nvSpPr>
        <p:spPr bwMode="auto">
          <a:xfrm>
            <a:off x="7937652" y="2167068"/>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12" name="Freeform 1584">
            <a:extLst>
              <a:ext uri="{FF2B5EF4-FFF2-40B4-BE49-F238E27FC236}">
                <a16:creationId xmlns:a16="http://schemas.microsoft.com/office/drawing/2014/main" id="{EA445AE5-C21D-8F78-6237-5899A7EA9808}"/>
              </a:ext>
            </a:extLst>
          </p:cNvPr>
          <p:cNvSpPr>
            <a:spLocks/>
          </p:cNvSpPr>
          <p:nvPr/>
        </p:nvSpPr>
        <p:spPr bwMode="auto">
          <a:xfrm>
            <a:off x="7937652" y="2167068"/>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13" name="Freeform 1585">
            <a:extLst>
              <a:ext uri="{FF2B5EF4-FFF2-40B4-BE49-F238E27FC236}">
                <a16:creationId xmlns:a16="http://schemas.microsoft.com/office/drawing/2014/main" id="{71882623-F6CD-3508-2782-91125EB6CFAA}"/>
              </a:ext>
            </a:extLst>
          </p:cNvPr>
          <p:cNvSpPr>
            <a:spLocks/>
          </p:cNvSpPr>
          <p:nvPr/>
        </p:nvSpPr>
        <p:spPr bwMode="auto">
          <a:xfrm>
            <a:off x="7937652" y="2167068"/>
            <a:ext cx="64008" cy="64008"/>
          </a:xfrm>
          <a:custGeom>
            <a:avLst/>
            <a:gdLst>
              <a:gd name="T0" fmla="*/ 10 w 21"/>
              <a:gd name="T1" fmla="*/ 0 h 20"/>
              <a:gd name="T2" fmla="*/ 0 w 21"/>
              <a:gd name="T3" fmla="*/ 20 h 20"/>
              <a:gd name="T4" fmla="*/ 21 w 21"/>
              <a:gd name="T5" fmla="*/ 20 h 20"/>
              <a:gd name="T6" fmla="*/ 10 w 21"/>
              <a:gd name="T7" fmla="*/ 0 h 20"/>
            </a:gdLst>
            <a:ahLst/>
            <a:cxnLst>
              <a:cxn ang="0">
                <a:pos x="T0" y="T1"/>
              </a:cxn>
              <a:cxn ang="0">
                <a:pos x="T2" y="T3"/>
              </a:cxn>
              <a:cxn ang="0">
                <a:pos x="T4" y="T5"/>
              </a:cxn>
              <a:cxn ang="0">
                <a:pos x="T6" y="T7"/>
              </a:cxn>
            </a:cxnLst>
            <a:rect l="0" t="0" r="r" b="b"/>
            <a:pathLst>
              <a:path w="21" h="20">
                <a:moveTo>
                  <a:pt x="10" y="0"/>
                </a:moveTo>
                <a:lnTo>
                  <a:pt x="0" y="20"/>
                </a:lnTo>
                <a:lnTo>
                  <a:pt x="21"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14" name="Freeform 1586">
            <a:extLst>
              <a:ext uri="{FF2B5EF4-FFF2-40B4-BE49-F238E27FC236}">
                <a16:creationId xmlns:a16="http://schemas.microsoft.com/office/drawing/2014/main" id="{73C978E1-338C-A268-68F9-2193EA3B71FC}"/>
              </a:ext>
            </a:extLst>
          </p:cNvPr>
          <p:cNvSpPr>
            <a:spLocks/>
          </p:cNvSpPr>
          <p:nvPr/>
        </p:nvSpPr>
        <p:spPr bwMode="auto">
          <a:xfrm>
            <a:off x="7950169" y="2167068"/>
            <a:ext cx="64008" cy="64008"/>
          </a:xfrm>
          <a:custGeom>
            <a:avLst/>
            <a:gdLst>
              <a:gd name="T0" fmla="*/ 6 w 17"/>
              <a:gd name="T1" fmla="*/ 0 h 20"/>
              <a:gd name="T2" fmla="*/ 0 w 17"/>
              <a:gd name="T3" fmla="*/ 20 h 20"/>
              <a:gd name="T4" fmla="*/ 17 w 17"/>
              <a:gd name="T5" fmla="*/ 20 h 20"/>
              <a:gd name="T6" fmla="*/ 6 w 17"/>
              <a:gd name="T7" fmla="*/ 0 h 20"/>
            </a:gdLst>
            <a:ahLst/>
            <a:cxnLst>
              <a:cxn ang="0">
                <a:pos x="T0" y="T1"/>
              </a:cxn>
              <a:cxn ang="0">
                <a:pos x="T2" y="T3"/>
              </a:cxn>
              <a:cxn ang="0">
                <a:pos x="T4" y="T5"/>
              </a:cxn>
              <a:cxn ang="0">
                <a:pos x="T6" y="T7"/>
              </a:cxn>
            </a:cxnLst>
            <a:rect l="0" t="0" r="r" b="b"/>
            <a:pathLst>
              <a:path w="17" h="20">
                <a:moveTo>
                  <a:pt x="6" y="0"/>
                </a:moveTo>
                <a:lnTo>
                  <a:pt x="0" y="20"/>
                </a:lnTo>
                <a:lnTo>
                  <a:pt x="17" y="20"/>
                </a:lnTo>
                <a:lnTo>
                  <a:pt x="6"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15" name="Freeform 1587">
            <a:extLst>
              <a:ext uri="{FF2B5EF4-FFF2-40B4-BE49-F238E27FC236}">
                <a16:creationId xmlns:a16="http://schemas.microsoft.com/office/drawing/2014/main" id="{EFD43CF6-0944-F20E-F1D3-0918E2F947D4}"/>
              </a:ext>
            </a:extLst>
          </p:cNvPr>
          <p:cNvSpPr>
            <a:spLocks/>
          </p:cNvSpPr>
          <p:nvPr/>
        </p:nvSpPr>
        <p:spPr bwMode="auto">
          <a:xfrm>
            <a:off x="7950168" y="2167068"/>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16" name="Freeform 1588">
            <a:extLst>
              <a:ext uri="{FF2B5EF4-FFF2-40B4-BE49-F238E27FC236}">
                <a16:creationId xmlns:a16="http://schemas.microsoft.com/office/drawing/2014/main" id="{20253D18-136E-2747-144C-F489B17CAC43}"/>
              </a:ext>
            </a:extLst>
          </p:cNvPr>
          <p:cNvSpPr>
            <a:spLocks/>
          </p:cNvSpPr>
          <p:nvPr/>
        </p:nvSpPr>
        <p:spPr bwMode="auto">
          <a:xfrm>
            <a:off x="7959557" y="2167068"/>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17" name="Freeform 1589">
            <a:extLst>
              <a:ext uri="{FF2B5EF4-FFF2-40B4-BE49-F238E27FC236}">
                <a16:creationId xmlns:a16="http://schemas.microsoft.com/office/drawing/2014/main" id="{76DB09F5-7C7D-C169-198E-B154C840E1A4}"/>
              </a:ext>
            </a:extLst>
          </p:cNvPr>
          <p:cNvSpPr>
            <a:spLocks/>
          </p:cNvSpPr>
          <p:nvPr/>
        </p:nvSpPr>
        <p:spPr bwMode="auto">
          <a:xfrm>
            <a:off x="7959557" y="2167068"/>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18" name="Freeform 1590">
            <a:extLst>
              <a:ext uri="{FF2B5EF4-FFF2-40B4-BE49-F238E27FC236}">
                <a16:creationId xmlns:a16="http://schemas.microsoft.com/office/drawing/2014/main" id="{9E7EE769-B537-9CD5-A7AD-28342B190927}"/>
              </a:ext>
            </a:extLst>
          </p:cNvPr>
          <p:cNvSpPr>
            <a:spLocks/>
          </p:cNvSpPr>
          <p:nvPr/>
        </p:nvSpPr>
        <p:spPr bwMode="auto">
          <a:xfrm>
            <a:off x="7959556" y="2167068"/>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19" name="Freeform 1591">
            <a:extLst>
              <a:ext uri="{FF2B5EF4-FFF2-40B4-BE49-F238E27FC236}">
                <a16:creationId xmlns:a16="http://schemas.microsoft.com/office/drawing/2014/main" id="{EA7E953C-F73E-6672-8723-5922A18AFD33}"/>
              </a:ext>
            </a:extLst>
          </p:cNvPr>
          <p:cNvSpPr>
            <a:spLocks/>
          </p:cNvSpPr>
          <p:nvPr/>
        </p:nvSpPr>
        <p:spPr bwMode="auto">
          <a:xfrm>
            <a:off x="7968945" y="2167068"/>
            <a:ext cx="64008" cy="64008"/>
          </a:xfrm>
          <a:custGeom>
            <a:avLst/>
            <a:gdLst>
              <a:gd name="T0" fmla="*/ 11 w 21"/>
              <a:gd name="T1" fmla="*/ 0 h 20"/>
              <a:gd name="T2" fmla="*/ 0 w 21"/>
              <a:gd name="T3" fmla="*/ 20 h 20"/>
              <a:gd name="T4" fmla="*/ 21 w 21"/>
              <a:gd name="T5" fmla="*/ 20 h 20"/>
              <a:gd name="T6" fmla="*/ 11 w 21"/>
              <a:gd name="T7" fmla="*/ 0 h 20"/>
            </a:gdLst>
            <a:ahLst/>
            <a:cxnLst>
              <a:cxn ang="0">
                <a:pos x="T0" y="T1"/>
              </a:cxn>
              <a:cxn ang="0">
                <a:pos x="T2" y="T3"/>
              </a:cxn>
              <a:cxn ang="0">
                <a:pos x="T4" y="T5"/>
              </a:cxn>
              <a:cxn ang="0">
                <a:pos x="T6" y="T7"/>
              </a:cxn>
            </a:cxnLst>
            <a:rect l="0" t="0" r="r" b="b"/>
            <a:pathLst>
              <a:path w="21" h="20">
                <a:moveTo>
                  <a:pt x="11" y="0"/>
                </a:moveTo>
                <a:lnTo>
                  <a:pt x="0" y="20"/>
                </a:lnTo>
                <a:lnTo>
                  <a:pt x="21" y="20"/>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20" name="Freeform 1592">
            <a:extLst>
              <a:ext uri="{FF2B5EF4-FFF2-40B4-BE49-F238E27FC236}">
                <a16:creationId xmlns:a16="http://schemas.microsoft.com/office/drawing/2014/main" id="{8A13FA4A-2525-EF73-EBF8-10AC51429986}"/>
              </a:ext>
            </a:extLst>
          </p:cNvPr>
          <p:cNvSpPr>
            <a:spLocks/>
          </p:cNvSpPr>
          <p:nvPr/>
        </p:nvSpPr>
        <p:spPr bwMode="auto">
          <a:xfrm>
            <a:off x="7981462" y="2167068"/>
            <a:ext cx="64008" cy="64008"/>
          </a:xfrm>
          <a:custGeom>
            <a:avLst/>
            <a:gdLst>
              <a:gd name="T0" fmla="*/ 7 w 17"/>
              <a:gd name="T1" fmla="*/ 0 h 20"/>
              <a:gd name="T2" fmla="*/ 0 w 17"/>
              <a:gd name="T3" fmla="*/ 20 h 20"/>
              <a:gd name="T4" fmla="*/ 17 w 17"/>
              <a:gd name="T5" fmla="*/ 20 h 20"/>
              <a:gd name="T6" fmla="*/ 7 w 17"/>
              <a:gd name="T7" fmla="*/ 0 h 20"/>
            </a:gdLst>
            <a:ahLst/>
            <a:cxnLst>
              <a:cxn ang="0">
                <a:pos x="T0" y="T1"/>
              </a:cxn>
              <a:cxn ang="0">
                <a:pos x="T2" y="T3"/>
              </a:cxn>
              <a:cxn ang="0">
                <a:pos x="T4" y="T5"/>
              </a:cxn>
              <a:cxn ang="0">
                <a:pos x="T6" y="T7"/>
              </a:cxn>
            </a:cxnLst>
            <a:rect l="0" t="0" r="r" b="b"/>
            <a:pathLst>
              <a:path w="17" h="20">
                <a:moveTo>
                  <a:pt x="7" y="0"/>
                </a:moveTo>
                <a:lnTo>
                  <a:pt x="0" y="20"/>
                </a:lnTo>
                <a:lnTo>
                  <a:pt x="17" y="20"/>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21" name="Freeform 1593">
            <a:extLst>
              <a:ext uri="{FF2B5EF4-FFF2-40B4-BE49-F238E27FC236}">
                <a16:creationId xmlns:a16="http://schemas.microsoft.com/office/drawing/2014/main" id="{AA399D2B-62C0-DDB5-51AF-6F6EF8D3E7FD}"/>
              </a:ext>
            </a:extLst>
          </p:cNvPr>
          <p:cNvSpPr>
            <a:spLocks/>
          </p:cNvSpPr>
          <p:nvPr/>
        </p:nvSpPr>
        <p:spPr bwMode="auto">
          <a:xfrm>
            <a:off x="7981462" y="2167068"/>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22" name="Freeform 1594">
            <a:extLst>
              <a:ext uri="{FF2B5EF4-FFF2-40B4-BE49-F238E27FC236}">
                <a16:creationId xmlns:a16="http://schemas.microsoft.com/office/drawing/2014/main" id="{DAF990E2-D384-13F3-1126-074C16B99F5C}"/>
              </a:ext>
            </a:extLst>
          </p:cNvPr>
          <p:cNvSpPr>
            <a:spLocks/>
          </p:cNvSpPr>
          <p:nvPr/>
        </p:nvSpPr>
        <p:spPr bwMode="auto">
          <a:xfrm>
            <a:off x="7981461" y="2167068"/>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23" name="Freeform 1595">
            <a:extLst>
              <a:ext uri="{FF2B5EF4-FFF2-40B4-BE49-F238E27FC236}">
                <a16:creationId xmlns:a16="http://schemas.microsoft.com/office/drawing/2014/main" id="{DA0FF89C-35EA-EE0D-AEC0-DA16C71D9861}"/>
              </a:ext>
            </a:extLst>
          </p:cNvPr>
          <p:cNvSpPr>
            <a:spLocks/>
          </p:cNvSpPr>
          <p:nvPr/>
        </p:nvSpPr>
        <p:spPr bwMode="auto">
          <a:xfrm>
            <a:off x="8003366" y="2167068"/>
            <a:ext cx="64008" cy="64008"/>
          </a:xfrm>
          <a:custGeom>
            <a:avLst/>
            <a:gdLst>
              <a:gd name="T0" fmla="*/ 10 w 16"/>
              <a:gd name="T1" fmla="*/ 0 h 20"/>
              <a:gd name="T2" fmla="*/ 0 w 16"/>
              <a:gd name="T3" fmla="*/ 20 h 20"/>
              <a:gd name="T4" fmla="*/ 16 w 16"/>
              <a:gd name="T5" fmla="*/ 20 h 20"/>
              <a:gd name="T6" fmla="*/ 10 w 16"/>
              <a:gd name="T7" fmla="*/ 0 h 20"/>
            </a:gdLst>
            <a:ahLst/>
            <a:cxnLst>
              <a:cxn ang="0">
                <a:pos x="T0" y="T1"/>
              </a:cxn>
              <a:cxn ang="0">
                <a:pos x="T2" y="T3"/>
              </a:cxn>
              <a:cxn ang="0">
                <a:pos x="T4" y="T5"/>
              </a:cxn>
              <a:cxn ang="0">
                <a:pos x="T6" y="T7"/>
              </a:cxn>
            </a:cxnLst>
            <a:rect l="0" t="0" r="r" b="b"/>
            <a:pathLst>
              <a:path w="16" h="20">
                <a:moveTo>
                  <a:pt x="10" y="0"/>
                </a:moveTo>
                <a:lnTo>
                  <a:pt x="0" y="20"/>
                </a:lnTo>
                <a:lnTo>
                  <a:pt x="16"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24" name="Freeform 1596">
            <a:extLst>
              <a:ext uri="{FF2B5EF4-FFF2-40B4-BE49-F238E27FC236}">
                <a16:creationId xmlns:a16="http://schemas.microsoft.com/office/drawing/2014/main" id="{31F98161-8346-5581-4B21-2DF68FB8B4C8}"/>
              </a:ext>
            </a:extLst>
          </p:cNvPr>
          <p:cNvSpPr>
            <a:spLocks/>
          </p:cNvSpPr>
          <p:nvPr/>
        </p:nvSpPr>
        <p:spPr bwMode="auto">
          <a:xfrm>
            <a:off x="8003365" y="2167068"/>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25" name="Freeform 1597">
            <a:extLst>
              <a:ext uri="{FF2B5EF4-FFF2-40B4-BE49-F238E27FC236}">
                <a16:creationId xmlns:a16="http://schemas.microsoft.com/office/drawing/2014/main" id="{092581DA-E5AD-DFA8-F1EA-906264AE3FE1}"/>
              </a:ext>
            </a:extLst>
          </p:cNvPr>
          <p:cNvSpPr>
            <a:spLocks/>
          </p:cNvSpPr>
          <p:nvPr/>
        </p:nvSpPr>
        <p:spPr bwMode="auto">
          <a:xfrm>
            <a:off x="8003365" y="2167068"/>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26" name="Freeform 1598">
            <a:extLst>
              <a:ext uri="{FF2B5EF4-FFF2-40B4-BE49-F238E27FC236}">
                <a16:creationId xmlns:a16="http://schemas.microsoft.com/office/drawing/2014/main" id="{002BB930-E799-B25E-6C87-272B17990E82}"/>
              </a:ext>
            </a:extLst>
          </p:cNvPr>
          <p:cNvSpPr>
            <a:spLocks/>
          </p:cNvSpPr>
          <p:nvPr/>
        </p:nvSpPr>
        <p:spPr bwMode="auto">
          <a:xfrm>
            <a:off x="8003365" y="2167068"/>
            <a:ext cx="64008" cy="64008"/>
          </a:xfrm>
          <a:custGeom>
            <a:avLst/>
            <a:gdLst>
              <a:gd name="T0" fmla="*/ 10 w 20"/>
              <a:gd name="T1" fmla="*/ 0 h 20"/>
              <a:gd name="T2" fmla="*/ 0 w 20"/>
              <a:gd name="T3" fmla="*/ 20 h 20"/>
              <a:gd name="T4" fmla="*/ 20 w 20"/>
              <a:gd name="T5" fmla="*/ 20 h 20"/>
              <a:gd name="T6" fmla="*/ 10 w 20"/>
              <a:gd name="T7" fmla="*/ 0 h 20"/>
            </a:gdLst>
            <a:ahLst/>
            <a:cxnLst>
              <a:cxn ang="0">
                <a:pos x="T0" y="T1"/>
              </a:cxn>
              <a:cxn ang="0">
                <a:pos x="T2" y="T3"/>
              </a:cxn>
              <a:cxn ang="0">
                <a:pos x="T4" y="T5"/>
              </a:cxn>
              <a:cxn ang="0">
                <a:pos x="T6" y="T7"/>
              </a:cxn>
            </a:cxnLst>
            <a:rect l="0" t="0" r="r" b="b"/>
            <a:pathLst>
              <a:path w="20" h="20">
                <a:moveTo>
                  <a:pt x="10" y="0"/>
                </a:moveTo>
                <a:lnTo>
                  <a:pt x="0" y="20"/>
                </a:lnTo>
                <a:lnTo>
                  <a:pt x="20"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27" name="Freeform 1599">
            <a:extLst>
              <a:ext uri="{FF2B5EF4-FFF2-40B4-BE49-F238E27FC236}">
                <a16:creationId xmlns:a16="http://schemas.microsoft.com/office/drawing/2014/main" id="{6774E638-5582-D082-7E90-4FEFF8ADFBF2}"/>
              </a:ext>
            </a:extLst>
          </p:cNvPr>
          <p:cNvSpPr>
            <a:spLocks/>
          </p:cNvSpPr>
          <p:nvPr/>
        </p:nvSpPr>
        <p:spPr bwMode="auto">
          <a:xfrm>
            <a:off x="8012754" y="2167068"/>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28" name="Freeform 1600">
            <a:extLst>
              <a:ext uri="{FF2B5EF4-FFF2-40B4-BE49-F238E27FC236}">
                <a16:creationId xmlns:a16="http://schemas.microsoft.com/office/drawing/2014/main" id="{6D79101C-2A5F-0057-AAD1-946248A34428}"/>
              </a:ext>
            </a:extLst>
          </p:cNvPr>
          <p:cNvSpPr>
            <a:spLocks/>
          </p:cNvSpPr>
          <p:nvPr/>
        </p:nvSpPr>
        <p:spPr bwMode="auto">
          <a:xfrm>
            <a:off x="8012754" y="2167068"/>
            <a:ext cx="64008" cy="64008"/>
          </a:xfrm>
          <a:custGeom>
            <a:avLst/>
            <a:gdLst>
              <a:gd name="T0" fmla="*/ 10 w 17"/>
              <a:gd name="T1" fmla="*/ 0 h 20"/>
              <a:gd name="T2" fmla="*/ 0 w 17"/>
              <a:gd name="T3" fmla="*/ 20 h 20"/>
              <a:gd name="T4" fmla="*/ 17 w 17"/>
              <a:gd name="T5" fmla="*/ 20 h 20"/>
              <a:gd name="T6" fmla="*/ 10 w 17"/>
              <a:gd name="T7" fmla="*/ 0 h 20"/>
            </a:gdLst>
            <a:ahLst/>
            <a:cxnLst>
              <a:cxn ang="0">
                <a:pos x="T0" y="T1"/>
              </a:cxn>
              <a:cxn ang="0">
                <a:pos x="T2" y="T3"/>
              </a:cxn>
              <a:cxn ang="0">
                <a:pos x="T4" y="T5"/>
              </a:cxn>
              <a:cxn ang="0">
                <a:pos x="T6" y="T7"/>
              </a:cxn>
            </a:cxnLst>
            <a:rect l="0" t="0" r="r" b="b"/>
            <a:pathLst>
              <a:path w="17" h="20">
                <a:moveTo>
                  <a:pt x="10" y="0"/>
                </a:moveTo>
                <a:lnTo>
                  <a:pt x="0" y="20"/>
                </a:lnTo>
                <a:lnTo>
                  <a:pt x="17" y="20"/>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29" name="Freeform 1601">
            <a:extLst>
              <a:ext uri="{FF2B5EF4-FFF2-40B4-BE49-F238E27FC236}">
                <a16:creationId xmlns:a16="http://schemas.microsoft.com/office/drawing/2014/main" id="{63F71141-5D4E-D5C1-8F91-E364FDD329F1}"/>
              </a:ext>
            </a:extLst>
          </p:cNvPr>
          <p:cNvSpPr>
            <a:spLocks/>
          </p:cNvSpPr>
          <p:nvPr/>
        </p:nvSpPr>
        <p:spPr bwMode="auto">
          <a:xfrm>
            <a:off x="8034659" y="2208890"/>
            <a:ext cx="64008" cy="64008"/>
          </a:xfrm>
          <a:custGeom>
            <a:avLst/>
            <a:gdLst>
              <a:gd name="T0" fmla="*/ 6 w 17"/>
              <a:gd name="T1" fmla="*/ 0 h 21"/>
              <a:gd name="T2" fmla="*/ 0 w 17"/>
              <a:gd name="T3" fmla="*/ 21 h 21"/>
              <a:gd name="T4" fmla="*/ 17 w 17"/>
              <a:gd name="T5" fmla="*/ 21 h 21"/>
              <a:gd name="T6" fmla="*/ 6 w 17"/>
              <a:gd name="T7" fmla="*/ 0 h 21"/>
            </a:gdLst>
            <a:ahLst/>
            <a:cxnLst>
              <a:cxn ang="0">
                <a:pos x="T0" y="T1"/>
              </a:cxn>
              <a:cxn ang="0">
                <a:pos x="T2" y="T3"/>
              </a:cxn>
              <a:cxn ang="0">
                <a:pos x="T4" y="T5"/>
              </a:cxn>
              <a:cxn ang="0">
                <a:pos x="T6" y="T7"/>
              </a:cxn>
            </a:cxnLst>
            <a:rect l="0" t="0" r="r" b="b"/>
            <a:pathLst>
              <a:path w="17" h="21">
                <a:moveTo>
                  <a:pt x="6" y="0"/>
                </a:moveTo>
                <a:lnTo>
                  <a:pt x="0" y="21"/>
                </a:lnTo>
                <a:lnTo>
                  <a:pt x="17" y="21"/>
                </a:lnTo>
                <a:lnTo>
                  <a:pt x="6"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grpSp>
        <p:nvGrpSpPr>
          <p:cNvPr id="11682" name="Group 11681">
            <a:extLst>
              <a:ext uri="{FF2B5EF4-FFF2-40B4-BE49-F238E27FC236}">
                <a16:creationId xmlns:a16="http://schemas.microsoft.com/office/drawing/2014/main" id="{EFA7F493-7C97-2344-EC3F-17DB75140E38}"/>
              </a:ext>
            </a:extLst>
          </p:cNvPr>
          <p:cNvGrpSpPr/>
          <p:nvPr/>
        </p:nvGrpSpPr>
        <p:grpSpPr>
          <a:xfrm>
            <a:off x="8044047" y="2253278"/>
            <a:ext cx="138669" cy="64058"/>
            <a:chOff x="8044047" y="2253278"/>
            <a:chExt cx="138669" cy="64058"/>
          </a:xfrm>
        </p:grpSpPr>
        <p:sp>
          <p:nvSpPr>
            <p:cNvPr id="8230" name="Freeform 1602">
              <a:extLst>
                <a:ext uri="{FF2B5EF4-FFF2-40B4-BE49-F238E27FC236}">
                  <a16:creationId xmlns:a16="http://schemas.microsoft.com/office/drawing/2014/main" id="{A91C64BA-24EE-9511-444A-5BA17B49FE65}"/>
                </a:ext>
              </a:extLst>
            </p:cNvPr>
            <p:cNvSpPr>
              <a:spLocks/>
            </p:cNvSpPr>
            <p:nvPr/>
          </p:nvSpPr>
          <p:spPr bwMode="auto">
            <a:xfrm>
              <a:off x="8044048" y="2253328"/>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31" name="Freeform 1603">
              <a:extLst>
                <a:ext uri="{FF2B5EF4-FFF2-40B4-BE49-F238E27FC236}">
                  <a16:creationId xmlns:a16="http://schemas.microsoft.com/office/drawing/2014/main" id="{E979F1B0-F9AC-DC0C-C917-F4425BD4286D}"/>
                </a:ext>
              </a:extLst>
            </p:cNvPr>
            <p:cNvSpPr>
              <a:spLocks/>
            </p:cNvSpPr>
            <p:nvPr/>
          </p:nvSpPr>
          <p:spPr bwMode="auto">
            <a:xfrm>
              <a:off x="8044048" y="2253328"/>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32" name="Freeform 1604">
              <a:extLst>
                <a:ext uri="{FF2B5EF4-FFF2-40B4-BE49-F238E27FC236}">
                  <a16:creationId xmlns:a16="http://schemas.microsoft.com/office/drawing/2014/main" id="{6B9AA020-ACC2-F882-89AD-583FD26992D9}"/>
                </a:ext>
              </a:extLst>
            </p:cNvPr>
            <p:cNvSpPr>
              <a:spLocks/>
            </p:cNvSpPr>
            <p:nvPr/>
          </p:nvSpPr>
          <p:spPr bwMode="auto">
            <a:xfrm>
              <a:off x="8044047" y="2253328"/>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33" name="Freeform 1605">
              <a:extLst>
                <a:ext uri="{FF2B5EF4-FFF2-40B4-BE49-F238E27FC236}">
                  <a16:creationId xmlns:a16="http://schemas.microsoft.com/office/drawing/2014/main" id="{DA201C39-C70D-35A0-6E4E-949D6EF4FAC8}"/>
                </a:ext>
              </a:extLst>
            </p:cNvPr>
            <p:cNvSpPr>
              <a:spLocks/>
            </p:cNvSpPr>
            <p:nvPr/>
          </p:nvSpPr>
          <p:spPr bwMode="auto">
            <a:xfrm>
              <a:off x="8053435" y="2253328"/>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34" name="Freeform 1606">
              <a:extLst>
                <a:ext uri="{FF2B5EF4-FFF2-40B4-BE49-F238E27FC236}">
                  <a16:creationId xmlns:a16="http://schemas.microsoft.com/office/drawing/2014/main" id="{0FE43932-E1A4-4FE7-C188-5F9E34531CF4}"/>
                </a:ext>
              </a:extLst>
            </p:cNvPr>
            <p:cNvSpPr>
              <a:spLocks/>
            </p:cNvSpPr>
            <p:nvPr/>
          </p:nvSpPr>
          <p:spPr bwMode="auto">
            <a:xfrm>
              <a:off x="8053435" y="2253328"/>
              <a:ext cx="64008" cy="64008"/>
            </a:xfrm>
            <a:custGeom>
              <a:avLst/>
              <a:gdLst>
                <a:gd name="T0" fmla="*/ 11 w 21"/>
                <a:gd name="T1" fmla="*/ 0 h 21"/>
                <a:gd name="T2" fmla="*/ 0 w 21"/>
                <a:gd name="T3" fmla="*/ 21 h 21"/>
                <a:gd name="T4" fmla="*/ 21 w 21"/>
                <a:gd name="T5" fmla="*/ 21 h 21"/>
                <a:gd name="T6" fmla="*/ 11 w 21"/>
                <a:gd name="T7" fmla="*/ 0 h 21"/>
              </a:gdLst>
              <a:ahLst/>
              <a:cxnLst>
                <a:cxn ang="0">
                  <a:pos x="T0" y="T1"/>
                </a:cxn>
                <a:cxn ang="0">
                  <a:pos x="T2" y="T3"/>
                </a:cxn>
                <a:cxn ang="0">
                  <a:pos x="T4" y="T5"/>
                </a:cxn>
                <a:cxn ang="0">
                  <a:pos x="T6" y="T7"/>
                </a:cxn>
              </a:cxnLst>
              <a:rect l="0" t="0" r="r" b="b"/>
              <a:pathLst>
                <a:path w="21" h="21">
                  <a:moveTo>
                    <a:pt x="11" y="0"/>
                  </a:moveTo>
                  <a:lnTo>
                    <a:pt x="0" y="21"/>
                  </a:lnTo>
                  <a:lnTo>
                    <a:pt x="21" y="21"/>
                  </a:lnTo>
                  <a:lnTo>
                    <a:pt x="11"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35" name="Freeform 1607">
              <a:extLst>
                <a:ext uri="{FF2B5EF4-FFF2-40B4-BE49-F238E27FC236}">
                  <a16:creationId xmlns:a16="http://schemas.microsoft.com/office/drawing/2014/main" id="{78506468-C12D-5075-F47D-DACAA6DB9CE6}"/>
                </a:ext>
              </a:extLst>
            </p:cNvPr>
            <p:cNvSpPr>
              <a:spLocks/>
            </p:cNvSpPr>
            <p:nvPr/>
          </p:nvSpPr>
          <p:spPr bwMode="auto">
            <a:xfrm>
              <a:off x="8065952" y="2253328"/>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36" name="Freeform 1608">
              <a:extLst>
                <a:ext uri="{FF2B5EF4-FFF2-40B4-BE49-F238E27FC236}">
                  <a16:creationId xmlns:a16="http://schemas.microsoft.com/office/drawing/2014/main" id="{EDDD8F0F-BA09-D21F-80EC-9969FC7532FB}"/>
                </a:ext>
              </a:extLst>
            </p:cNvPr>
            <p:cNvSpPr>
              <a:spLocks/>
            </p:cNvSpPr>
            <p:nvPr/>
          </p:nvSpPr>
          <p:spPr bwMode="auto">
            <a:xfrm>
              <a:off x="8065952" y="2253328"/>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37" name="Freeform 1609">
              <a:extLst>
                <a:ext uri="{FF2B5EF4-FFF2-40B4-BE49-F238E27FC236}">
                  <a16:creationId xmlns:a16="http://schemas.microsoft.com/office/drawing/2014/main" id="{2D4896C2-6E50-5D85-F497-8FD8C1753F9E}"/>
                </a:ext>
              </a:extLst>
            </p:cNvPr>
            <p:cNvSpPr>
              <a:spLocks/>
            </p:cNvSpPr>
            <p:nvPr/>
          </p:nvSpPr>
          <p:spPr bwMode="auto">
            <a:xfrm>
              <a:off x="8065951" y="2253328"/>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38" name="Freeform 1610">
              <a:extLst>
                <a:ext uri="{FF2B5EF4-FFF2-40B4-BE49-F238E27FC236}">
                  <a16:creationId xmlns:a16="http://schemas.microsoft.com/office/drawing/2014/main" id="{269B8387-B120-D33B-65FB-0A969190F3EA}"/>
                </a:ext>
              </a:extLst>
            </p:cNvPr>
            <p:cNvSpPr>
              <a:spLocks/>
            </p:cNvSpPr>
            <p:nvPr/>
          </p:nvSpPr>
          <p:spPr bwMode="auto">
            <a:xfrm>
              <a:off x="8087856" y="2253328"/>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39" name="Freeform 1611">
              <a:extLst>
                <a:ext uri="{FF2B5EF4-FFF2-40B4-BE49-F238E27FC236}">
                  <a16:creationId xmlns:a16="http://schemas.microsoft.com/office/drawing/2014/main" id="{030F157F-E8EF-065C-62EE-48035E2242CB}"/>
                </a:ext>
              </a:extLst>
            </p:cNvPr>
            <p:cNvSpPr>
              <a:spLocks/>
            </p:cNvSpPr>
            <p:nvPr/>
          </p:nvSpPr>
          <p:spPr bwMode="auto">
            <a:xfrm>
              <a:off x="8097245" y="2253328"/>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71" name="Freeform 1613">
              <a:extLst>
                <a:ext uri="{FF2B5EF4-FFF2-40B4-BE49-F238E27FC236}">
                  <a16:creationId xmlns:a16="http://schemas.microsoft.com/office/drawing/2014/main" id="{FE969595-FCCD-BC87-C928-2FC6CCA5B9BF}"/>
                </a:ext>
              </a:extLst>
            </p:cNvPr>
            <p:cNvSpPr>
              <a:spLocks/>
            </p:cNvSpPr>
            <p:nvPr/>
          </p:nvSpPr>
          <p:spPr bwMode="auto">
            <a:xfrm>
              <a:off x="8096805" y="2253278"/>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72" name="Freeform 1614">
              <a:extLst>
                <a:ext uri="{FF2B5EF4-FFF2-40B4-BE49-F238E27FC236}">
                  <a16:creationId xmlns:a16="http://schemas.microsoft.com/office/drawing/2014/main" id="{A1EF6842-F810-1519-FEDC-4AE8B8611052}"/>
                </a:ext>
              </a:extLst>
            </p:cNvPr>
            <p:cNvSpPr>
              <a:spLocks/>
            </p:cNvSpPr>
            <p:nvPr/>
          </p:nvSpPr>
          <p:spPr bwMode="auto">
            <a:xfrm>
              <a:off x="8106191" y="2253278"/>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73" name="Freeform 1615">
              <a:extLst>
                <a:ext uri="{FF2B5EF4-FFF2-40B4-BE49-F238E27FC236}">
                  <a16:creationId xmlns:a16="http://schemas.microsoft.com/office/drawing/2014/main" id="{DD7E9130-EAD9-75B1-8252-B40AD37AAAAE}"/>
                </a:ext>
              </a:extLst>
            </p:cNvPr>
            <p:cNvSpPr>
              <a:spLocks/>
            </p:cNvSpPr>
            <p:nvPr/>
          </p:nvSpPr>
          <p:spPr bwMode="auto">
            <a:xfrm>
              <a:off x="8106191" y="2253278"/>
              <a:ext cx="64008" cy="64008"/>
            </a:xfrm>
            <a:custGeom>
              <a:avLst/>
              <a:gdLst>
                <a:gd name="T0" fmla="*/ 11 w 17"/>
                <a:gd name="T1" fmla="*/ 0 h 21"/>
                <a:gd name="T2" fmla="*/ 0 w 17"/>
                <a:gd name="T3" fmla="*/ 21 h 21"/>
                <a:gd name="T4" fmla="*/ 17 w 17"/>
                <a:gd name="T5" fmla="*/ 21 h 21"/>
                <a:gd name="T6" fmla="*/ 11 w 17"/>
                <a:gd name="T7" fmla="*/ 0 h 21"/>
              </a:gdLst>
              <a:ahLst/>
              <a:cxnLst>
                <a:cxn ang="0">
                  <a:pos x="T0" y="T1"/>
                </a:cxn>
                <a:cxn ang="0">
                  <a:pos x="T2" y="T3"/>
                </a:cxn>
                <a:cxn ang="0">
                  <a:pos x="T4" y="T5"/>
                </a:cxn>
                <a:cxn ang="0">
                  <a:pos x="T6" y="T7"/>
                </a:cxn>
              </a:cxnLst>
              <a:rect l="0" t="0" r="r" b="b"/>
              <a:pathLst>
                <a:path w="17" h="21">
                  <a:moveTo>
                    <a:pt x="11" y="0"/>
                  </a:moveTo>
                  <a:lnTo>
                    <a:pt x="0" y="21"/>
                  </a:lnTo>
                  <a:lnTo>
                    <a:pt x="17" y="21"/>
                  </a:lnTo>
                  <a:lnTo>
                    <a:pt x="11"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74" name="Freeform 1616">
              <a:extLst>
                <a:ext uri="{FF2B5EF4-FFF2-40B4-BE49-F238E27FC236}">
                  <a16:creationId xmlns:a16="http://schemas.microsoft.com/office/drawing/2014/main" id="{3D6EEA9D-D19D-61AE-ACA6-2B68A88BECE2}"/>
                </a:ext>
              </a:extLst>
            </p:cNvPr>
            <p:cNvSpPr>
              <a:spLocks/>
            </p:cNvSpPr>
            <p:nvPr/>
          </p:nvSpPr>
          <p:spPr bwMode="auto">
            <a:xfrm>
              <a:off x="8106191" y="2253278"/>
              <a:ext cx="64008" cy="64008"/>
            </a:xfrm>
            <a:custGeom>
              <a:avLst/>
              <a:gdLst>
                <a:gd name="T0" fmla="*/ 11 w 17"/>
                <a:gd name="T1" fmla="*/ 0 h 21"/>
                <a:gd name="T2" fmla="*/ 0 w 17"/>
                <a:gd name="T3" fmla="*/ 21 h 21"/>
                <a:gd name="T4" fmla="*/ 17 w 17"/>
                <a:gd name="T5" fmla="*/ 21 h 21"/>
                <a:gd name="T6" fmla="*/ 11 w 17"/>
                <a:gd name="T7" fmla="*/ 0 h 21"/>
              </a:gdLst>
              <a:ahLst/>
              <a:cxnLst>
                <a:cxn ang="0">
                  <a:pos x="T0" y="T1"/>
                </a:cxn>
                <a:cxn ang="0">
                  <a:pos x="T2" y="T3"/>
                </a:cxn>
                <a:cxn ang="0">
                  <a:pos x="T4" y="T5"/>
                </a:cxn>
                <a:cxn ang="0">
                  <a:pos x="T6" y="T7"/>
                </a:cxn>
              </a:cxnLst>
              <a:rect l="0" t="0" r="r" b="b"/>
              <a:pathLst>
                <a:path w="17" h="21">
                  <a:moveTo>
                    <a:pt x="11" y="0"/>
                  </a:moveTo>
                  <a:lnTo>
                    <a:pt x="0" y="21"/>
                  </a:lnTo>
                  <a:lnTo>
                    <a:pt x="17" y="21"/>
                  </a:lnTo>
                  <a:lnTo>
                    <a:pt x="11"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75" name="Freeform 1617">
              <a:extLst>
                <a:ext uri="{FF2B5EF4-FFF2-40B4-BE49-F238E27FC236}">
                  <a16:creationId xmlns:a16="http://schemas.microsoft.com/office/drawing/2014/main" id="{D07A484A-1966-B675-355C-FEE837C750B6}"/>
                </a:ext>
              </a:extLst>
            </p:cNvPr>
            <p:cNvSpPr>
              <a:spLocks/>
            </p:cNvSpPr>
            <p:nvPr/>
          </p:nvSpPr>
          <p:spPr bwMode="auto">
            <a:xfrm>
              <a:off x="8106192" y="2253278"/>
              <a:ext cx="64008" cy="64008"/>
            </a:xfrm>
            <a:custGeom>
              <a:avLst/>
              <a:gdLst>
                <a:gd name="T0" fmla="*/ 11 w 21"/>
                <a:gd name="T1" fmla="*/ 0 h 21"/>
                <a:gd name="T2" fmla="*/ 0 w 21"/>
                <a:gd name="T3" fmla="*/ 21 h 21"/>
                <a:gd name="T4" fmla="*/ 21 w 21"/>
                <a:gd name="T5" fmla="*/ 21 h 21"/>
                <a:gd name="T6" fmla="*/ 11 w 21"/>
                <a:gd name="T7" fmla="*/ 0 h 21"/>
              </a:gdLst>
              <a:ahLst/>
              <a:cxnLst>
                <a:cxn ang="0">
                  <a:pos x="T0" y="T1"/>
                </a:cxn>
                <a:cxn ang="0">
                  <a:pos x="T2" y="T3"/>
                </a:cxn>
                <a:cxn ang="0">
                  <a:pos x="T4" y="T5"/>
                </a:cxn>
                <a:cxn ang="0">
                  <a:pos x="T6" y="T7"/>
                </a:cxn>
              </a:cxnLst>
              <a:rect l="0" t="0" r="r" b="b"/>
              <a:pathLst>
                <a:path w="21" h="21">
                  <a:moveTo>
                    <a:pt x="11" y="0"/>
                  </a:moveTo>
                  <a:lnTo>
                    <a:pt x="0" y="21"/>
                  </a:lnTo>
                  <a:lnTo>
                    <a:pt x="21" y="21"/>
                  </a:lnTo>
                  <a:lnTo>
                    <a:pt x="11"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76" name="Freeform 1618">
              <a:extLst>
                <a:ext uri="{FF2B5EF4-FFF2-40B4-BE49-F238E27FC236}">
                  <a16:creationId xmlns:a16="http://schemas.microsoft.com/office/drawing/2014/main" id="{943B8C2B-1C20-8F0D-BDD3-FE3FB6B74600}"/>
                </a:ext>
              </a:extLst>
            </p:cNvPr>
            <p:cNvSpPr>
              <a:spLocks/>
            </p:cNvSpPr>
            <p:nvPr/>
          </p:nvSpPr>
          <p:spPr bwMode="auto">
            <a:xfrm>
              <a:off x="8118708" y="2253278"/>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grpSp>
      <p:sp>
        <p:nvSpPr>
          <p:cNvPr id="7" name="TextBox 6">
            <a:extLst>
              <a:ext uri="{FF2B5EF4-FFF2-40B4-BE49-F238E27FC236}">
                <a16:creationId xmlns:a16="http://schemas.microsoft.com/office/drawing/2014/main" id="{C7AD76DD-5DA1-CE42-969A-DD9319545FD5}"/>
              </a:ext>
            </a:extLst>
          </p:cNvPr>
          <p:cNvSpPr txBox="1"/>
          <p:nvPr/>
        </p:nvSpPr>
        <p:spPr>
          <a:xfrm>
            <a:off x="1435997" y="3510071"/>
            <a:ext cx="1786066" cy="92333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Light" panose="020F0302020204030204"/>
                <a:ea typeface="+mn-ea"/>
                <a:cs typeface="+mn-cs"/>
              </a:rPr>
              <a:t>HR, 0.80</a:t>
            </a:r>
            <a:r>
              <a:rPr kumimoji="0" lang="en-US" sz="1800" b="1" i="0" u="none" strike="noStrike" kern="1200" cap="none" spc="0" normalizeH="0" baseline="30000" noProof="0" dirty="0">
                <a:ln>
                  <a:noFill/>
                </a:ln>
                <a:solidFill>
                  <a:prstClr val="white"/>
                </a:solidFill>
                <a:effectLst/>
                <a:uLnTx/>
                <a:uFillTx/>
                <a:latin typeface="Calibri Light" panose="020F0302020204030204"/>
                <a:ea typeface="+mn-ea"/>
                <a:cs typeface="+mn-cs"/>
              </a:rPr>
              <a:t>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Light" panose="020F0302020204030204"/>
                <a:ea typeface="+mn-ea"/>
                <a:cs typeface="+mn-cs"/>
              </a:rPr>
              <a:t>95% CI, 0.67-0.96</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Light" panose="020F0302020204030204"/>
                <a:ea typeface="+mn-ea"/>
                <a:cs typeface="+mn-cs"/>
              </a:rPr>
              <a:t>p</a:t>
            </a:r>
            <a:r>
              <a:rPr kumimoji="0" lang="en-US" sz="1800" b="1" i="1" u="none" strike="noStrike" kern="1200" cap="none" spc="0" normalizeH="0" baseline="0" noProof="0" dirty="0">
                <a:ln>
                  <a:noFill/>
                </a:ln>
                <a:solidFill>
                  <a:prstClr val="white"/>
                </a:solidFill>
                <a:effectLst/>
                <a:uLnTx/>
                <a:uFillTx/>
                <a:latin typeface="Calibri Light" panose="020F0302020204030204"/>
                <a:ea typeface="+mn-ea"/>
                <a:cs typeface="+mn-cs"/>
              </a:rPr>
              <a:t>=</a:t>
            </a:r>
            <a:r>
              <a:rPr kumimoji="0" lang="en-US" sz="1800" b="1" i="0" u="none" strike="noStrike" kern="1200" cap="none" spc="0" normalizeH="0" baseline="0" noProof="0" dirty="0">
                <a:ln>
                  <a:noFill/>
                </a:ln>
                <a:solidFill>
                  <a:prstClr val="white"/>
                </a:solidFill>
                <a:effectLst/>
                <a:uLnTx/>
                <a:uFillTx/>
                <a:latin typeface="Calibri Light" panose="020F0302020204030204"/>
                <a:ea typeface="+mn-ea"/>
                <a:cs typeface="+mn-cs"/>
              </a:rPr>
              <a:t>0.02</a:t>
            </a:r>
            <a:r>
              <a:rPr kumimoji="0" lang="en-US" sz="1800" b="1" i="0" u="none" strike="noStrike" kern="1200" cap="none" spc="0" normalizeH="0" baseline="30000" noProof="0" dirty="0">
                <a:ln>
                  <a:noFill/>
                </a:ln>
                <a:solidFill>
                  <a:prstClr val="white"/>
                </a:solidFill>
                <a:effectLst/>
                <a:uLnTx/>
                <a:uFillTx/>
                <a:latin typeface="Calibri Light" panose="020F0302020204030204"/>
                <a:ea typeface="+mn-ea"/>
                <a:cs typeface="+mn-cs"/>
              </a:rPr>
              <a:t>b</a:t>
            </a:r>
          </a:p>
        </p:txBody>
      </p:sp>
      <p:sp>
        <p:nvSpPr>
          <p:cNvPr id="8240" name="Freeform 1619">
            <a:extLst>
              <a:ext uri="{FF2B5EF4-FFF2-40B4-BE49-F238E27FC236}">
                <a16:creationId xmlns:a16="http://schemas.microsoft.com/office/drawing/2014/main" id="{CDB5FD57-1088-E398-9E46-F6BBC3B403DF}"/>
              </a:ext>
            </a:extLst>
          </p:cNvPr>
          <p:cNvSpPr>
            <a:spLocks/>
          </p:cNvSpPr>
          <p:nvPr/>
        </p:nvSpPr>
        <p:spPr bwMode="auto">
          <a:xfrm>
            <a:off x="8128098" y="2323852"/>
            <a:ext cx="64008" cy="64008"/>
          </a:xfrm>
          <a:custGeom>
            <a:avLst/>
            <a:gdLst>
              <a:gd name="T0" fmla="*/ 10 w 21"/>
              <a:gd name="T1" fmla="*/ 0 h 21"/>
              <a:gd name="T2" fmla="*/ 0 w 21"/>
              <a:gd name="T3" fmla="*/ 21 h 21"/>
              <a:gd name="T4" fmla="*/ 21 w 21"/>
              <a:gd name="T5" fmla="*/ 21 h 21"/>
              <a:gd name="T6" fmla="*/ 10 w 21"/>
              <a:gd name="T7" fmla="*/ 0 h 21"/>
            </a:gdLst>
            <a:ahLst/>
            <a:cxnLst>
              <a:cxn ang="0">
                <a:pos x="T0" y="T1"/>
              </a:cxn>
              <a:cxn ang="0">
                <a:pos x="T2" y="T3"/>
              </a:cxn>
              <a:cxn ang="0">
                <a:pos x="T4" y="T5"/>
              </a:cxn>
              <a:cxn ang="0">
                <a:pos x="T6" y="T7"/>
              </a:cxn>
            </a:cxnLst>
            <a:rect l="0" t="0" r="r" b="b"/>
            <a:pathLst>
              <a:path w="21" h="21">
                <a:moveTo>
                  <a:pt x="10" y="0"/>
                </a:moveTo>
                <a:lnTo>
                  <a:pt x="0" y="21"/>
                </a:lnTo>
                <a:lnTo>
                  <a:pt x="21" y="21"/>
                </a:lnTo>
                <a:lnTo>
                  <a:pt x="10"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41" name="Freeform 1620">
            <a:extLst>
              <a:ext uri="{FF2B5EF4-FFF2-40B4-BE49-F238E27FC236}">
                <a16:creationId xmlns:a16="http://schemas.microsoft.com/office/drawing/2014/main" id="{4A414CC8-6D9C-608B-6FF2-596BF7579E94}"/>
              </a:ext>
            </a:extLst>
          </p:cNvPr>
          <p:cNvSpPr>
            <a:spLocks/>
          </p:cNvSpPr>
          <p:nvPr/>
        </p:nvSpPr>
        <p:spPr bwMode="auto">
          <a:xfrm>
            <a:off x="8149999" y="2323852"/>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42" name="Freeform 1621">
            <a:extLst>
              <a:ext uri="{FF2B5EF4-FFF2-40B4-BE49-F238E27FC236}">
                <a16:creationId xmlns:a16="http://schemas.microsoft.com/office/drawing/2014/main" id="{56E7EA4E-412F-19F3-7DB9-79BA0DF7144A}"/>
              </a:ext>
            </a:extLst>
          </p:cNvPr>
          <p:cNvSpPr>
            <a:spLocks/>
          </p:cNvSpPr>
          <p:nvPr/>
        </p:nvSpPr>
        <p:spPr bwMode="auto">
          <a:xfrm>
            <a:off x="8149999" y="2323852"/>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43" name="Freeform 1622">
            <a:extLst>
              <a:ext uri="{FF2B5EF4-FFF2-40B4-BE49-F238E27FC236}">
                <a16:creationId xmlns:a16="http://schemas.microsoft.com/office/drawing/2014/main" id="{D16FA634-E252-662F-EB56-9AD9FD62506B}"/>
              </a:ext>
            </a:extLst>
          </p:cNvPr>
          <p:cNvSpPr>
            <a:spLocks/>
          </p:cNvSpPr>
          <p:nvPr/>
        </p:nvSpPr>
        <p:spPr bwMode="auto">
          <a:xfrm>
            <a:off x="8159387" y="2323852"/>
            <a:ext cx="64008" cy="64008"/>
          </a:xfrm>
          <a:custGeom>
            <a:avLst/>
            <a:gdLst>
              <a:gd name="T0" fmla="*/ 11 w 17"/>
              <a:gd name="T1" fmla="*/ 0 h 21"/>
              <a:gd name="T2" fmla="*/ 0 w 17"/>
              <a:gd name="T3" fmla="*/ 21 h 21"/>
              <a:gd name="T4" fmla="*/ 17 w 17"/>
              <a:gd name="T5" fmla="*/ 21 h 21"/>
              <a:gd name="T6" fmla="*/ 11 w 17"/>
              <a:gd name="T7" fmla="*/ 0 h 21"/>
            </a:gdLst>
            <a:ahLst/>
            <a:cxnLst>
              <a:cxn ang="0">
                <a:pos x="T0" y="T1"/>
              </a:cxn>
              <a:cxn ang="0">
                <a:pos x="T2" y="T3"/>
              </a:cxn>
              <a:cxn ang="0">
                <a:pos x="T4" y="T5"/>
              </a:cxn>
              <a:cxn ang="0">
                <a:pos x="T6" y="T7"/>
              </a:cxn>
            </a:cxnLst>
            <a:rect l="0" t="0" r="r" b="b"/>
            <a:pathLst>
              <a:path w="17" h="21">
                <a:moveTo>
                  <a:pt x="11" y="0"/>
                </a:moveTo>
                <a:lnTo>
                  <a:pt x="0" y="21"/>
                </a:lnTo>
                <a:lnTo>
                  <a:pt x="17" y="21"/>
                </a:lnTo>
                <a:lnTo>
                  <a:pt x="11"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44" name="Freeform 1623">
            <a:extLst>
              <a:ext uri="{FF2B5EF4-FFF2-40B4-BE49-F238E27FC236}">
                <a16:creationId xmlns:a16="http://schemas.microsoft.com/office/drawing/2014/main" id="{49419FBE-778C-219E-3206-BFB8A363E6B2}"/>
              </a:ext>
            </a:extLst>
          </p:cNvPr>
          <p:cNvSpPr>
            <a:spLocks/>
          </p:cNvSpPr>
          <p:nvPr/>
        </p:nvSpPr>
        <p:spPr bwMode="auto">
          <a:xfrm>
            <a:off x="8171904" y="2323852"/>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45" name="Freeform 1624">
            <a:extLst>
              <a:ext uri="{FF2B5EF4-FFF2-40B4-BE49-F238E27FC236}">
                <a16:creationId xmlns:a16="http://schemas.microsoft.com/office/drawing/2014/main" id="{927D385F-4E59-60CC-66B2-B1172C5B916C}"/>
              </a:ext>
            </a:extLst>
          </p:cNvPr>
          <p:cNvSpPr>
            <a:spLocks/>
          </p:cNvSpPr>
          <p:nvPr/>
        </p:nvSpPr>
        <p:spPr bwMode="auto">
          <a:xfrm>
            <a:off x="8181291" y="2323852"/>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46" name="Freeform 1625">
            <a:extLst>
              <a:ext uri="{FF2B5EF4-FFF2-40B4-BE49-F238E27FC236}">
                <a16:creationId xmlns:a16="http://schemas.microsoft.com/office/drawing/2014/main" id="{8CD3F7CD-0119-DD67-0122-DF4CD8E674DD}"/>
              </a:ext>
            </a:extLst>
          </p:cNvPr>
          <p:cNvSpPr>
            <a:spLocks/>
          </p:cNvSpPr>
          <p:nvPr/>
        </p:nvSpPr>
        <p:spPr bwMode="auto">
          <a:xfrm>
            <a:off x="8193806" y="2323852"/>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47" name="Freeform 1626">
            <a:extLst>
              <a:ext uri="{FF2B5EF4-FFF2-40B4-BE49-F238E27FC236}">
                <a16:creationId xmlns:a16="http://schemas.microsoft.com/office/drawing/2014/main" id="{DCA2B5D1-103C-AAC2-A739-45ACD7EED105}"/>
              </a:ext>
            </a:extLst>
          </p:cNvPr>
          <p:cNvSpPr>
            <a:spLocks/>
          </p:cNvSpPr>
          <p:nvPr/>
        </p:nvSpPr>
        <p:spPr bwMode="auto">
          <a:xfrm>
            <a:off x="8193806" y="2323852"/>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48" name="Freeform 1627">
            <a:extLst>
              <a:ext uri="{FF2B5EF4-FFF2-40B4-BE49-F238E27FC236}">
                <a16:creationId xmlns:a16="http://schemas.microsoft.com/office/drawing/2014/main" id="{8A727AE1-929F-2440-EFC3-34656B66BE24}"/>
              </a:ext>
            </a:extLst>
          </p:cNvPr>
          <p:cNvSpPr>
            <a:spLocks/>
          </p:cNvSpPr>
          <p:nvPr/>
        </p:nvSpPr>
        <p:spPr bwMode="auto">
          <a:xfrm>
            <a:off x="8193807" y="2323852"/>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49" name="Freeform 1628">
            <a:extLst>
              <a:ext uri="{FF2B5EF4-FFF2-40B4-BE49-F238E27FC236}">
                <a16:creationId xmlns:a16="http://schemas.microsoft.com/office/drawing/2014/main" id="{1EEB903A-A5D0-FBD2-5A73-7477D6BFE25B}"/>
              </a:ext>
            </a:extLst>
          </p:cNvPr>
          <p:cNvSpPr>
            <a:spLocks/>
          </p:cNvSpPr>
          <p:nvPr/>
        </p:nvSpPr>
        <p:spPr bwMode="auto">
          <a:xfrm>
            <a:off x="8193807" y="2323852"/>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50" name="Freeform 1629">
            <a:extLst>
              <a:ext uri="{FF2B5EF4-FFF2-40B4-BE49-F238E27FC236}">
                <a16:creationId xmlns:a16="http://schemas.microsoft.com/office/drawing/2014/main" id="{48BCE53A-0485-E7AF-657C-7E0EB041BA78}"/>
              </a:ext>
            </a:extLst>
          </p:cNvPr>
          <p:cNvSpPr>
            <a:spLocks/>
          </p:cNvSpPr>
          <p:nvPr/>
        </p:nvSpPr>
        <p:spPr bwMode="auto">
          <a:xfrm>
            <a:off x="8203194" y="2323852"/>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51" name="Freeform 1630">
            <a:extLst>
              <a:ext uri="{FF2B5EF4-FFF2-40B4-BE49-F238E27FC236}">
                <a16:creationId xmlns:a16="http://schemas.microsoft.com/office/drawing/2014/main" id="{8764E005-CCAD-8748-1AB6-8976C82C4D38}"/>
              </a:ext>
            </a:extLst>
          </p:cNvPr>
          <p:cNvSpPr>
            <a:spLocks/>
          </p:cNvSpPr>
          <p:nvPr/>
        </p:nvSpPr>
        <p:spPr bwMode="auto">
          <a:xfrm>
            <a:off x="8203195" y="2323852"/>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52" name="Freeform 1631">
            <a:extLst>
              <a:ext uri="{FF2B5EF4-FFF2-40B4-BE49-F238E27FC236}">
                <a16:creationId xmlns:a16="http://schemas.microsoft.com/office/drawing/2014/main" id="{35AC048C-080D-8EB5-A1FF-0C26DEB91B10}"/>
              </a:ext>
            </a:extLst>
          </p:cNvPr>
          <p:cNvSpPr>
            <a:spLocks/>
          </p:cNvSpPr>
          <p:nvPr/>
        </p:nvSpPr>
        <p:spPr bwMode="auto">
          <a:xfrm>
            <a:off x="8225097" y="2323852"/>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53" name="Freeform 1632">
            <a:extLst>
              <a:ext uri="{FF2B5EF4-FFF2-40B4-BE49-F238E27FC236}">
                <a16:creationId xmlns:a16="http://schemas.microsoft.com/office/drawing/2014/main" id="{CD2439B9-C13A-7644-DC07-B73812910392}"/>
              </a:ext>
            </a:extLst>
          </p:cNvPr>
          <p:cNvSpPr>
            <a:spLocks/>
          </p:cNvSpPr>
          <p:nvPr/>
        </p:nvSpPr>
        <p:spPr bwMode="auto">
          <a:xfrm>
            <a:off x="8225098" y="2323852"/>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54" name="Freeform 1633">
            <a:extLst>
              <a:ext uri="{FF2B5EF4-FFF2-40B4-BE49-F238E27FC236}">
                <a16:creationId xmlns:a16="http://schemas.microsoft.com/office/drawing/2014/main" id="{0BB81D7C-CDDB-54AE-8703-33CCD23FD44E}"/>
              </a:ext>
            </a:extLst>
          </p:cNvPr>
          <p:cNvSpPr>
            <a:spLocks/>
          </p:cNvSpPr>
          <p:nvPr/>
        </p:nvSpPr>
        <p:spPr bwMode="auto">
          <a:xfrm>
            <a:off x="8234486" y="2323852"/>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55" name="Freeform 1634">
            <a:extLst>
              <a:ext uri="{FF2B5EF4-FFF2-40B4-BE49-F238E27FC236}">
                <a16:creationId xmlns:a16="http://schemas.microsoft.com/office/drawing/2014/main" id="{1AD47700-BD87-F0CF-5152-C222BF8B154B}"/>
              </a:ext>
            </a:extLst>
          </p:cNvPr>
          <p:cNvSpPr>
            <a:spLocks/>
          </p:cNvSpPr>
          <p:nvPr/>
        </p:nvSpPr>
        <p:spPr bwMode="auto">
          <a:xfrm>
            <a:off x="8247003" y="2323852"/>
            <a:ext cx="64008" cy="64008"/>
          </a:xfrm>
          <a:custGeom>
            <a:avLst/>
            <a:gdLst>
              <a:gd name="T0" fmla="*/ 6 w 17"/>
              <a:gd name="T1" fmla="*/ 0 h 21"/>
              <a:gd name="T2" fmla="*/ 0 w 17"/>
              <a:gd name="T3" fmla="*/ 21 h 21"/>
              <a:gd name="T4" fmla="*/ 17 w 17"/>
              <a:gd name="T5" fmla="*/ 21 h 21"/>
              <a:gd name="T6" fmla="*/ 6 w 17"/>
              <a:gd name="T7" fmla="*/ 0 h 21"/>
            </a:gdLst>
            <a:ahLst/>
            <a:cxnLst>
              <a:cxn ang="0">
                <a:pos x="T0" y="T1"/>
              </a:cxn>
              <a:cxn ang="0">
                <a:pos x="T2" y="T3"/>
              </a:cxn>
              <a:cxn ang="0">
                <a:pos x="T4" y="T5"/>
              </a:cxn>
              <a:cxn ang="0">
                <a:pos x="T6" y="T7"/>
              </a:cxn>
            </a:cxnLst>
            <a:rect l="0" t="0" r="r" b="b"/>
            <a:pathLst>
              <a:path w="17" h="21">
                <a:moveTo>
                  <a:pt x="6" y="0"/>
                </a:moveTo>
                <a:lnTo>
                  <a:pt x="0" y="21"/>
                </a:lnTo>
                <a:lnTo>
                  <a:pt x="17" y="21"/>
                </a:lnTo>
                <a:lnTo>
                  <a:pt x="6"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56" name="Freeform 1635">
            <a:extLst>
              <a:ext uri="{FF2B5EF4-FFF2-40B4-BE49-F238E27FC236}">
                <a16:creationId xmlns:a16="http://schemas.microsoft.com/office/drawing/2014/main" id="{5469D540-F0A2-E823-0664-8BD8ED7EF1AA}"/>
              </a:ext>
            </a:extLst>
          </p:cNvPr>
          <p:cNvSpPr>
            <a:spLocks/>
          </p:cNvSpPr>
          <p:nvPr/>
        </p:nvSpPr>
        <p:spPr bwMode="auto">
          <a:xfrm>
            <a:off x="8247004" y="2323852"/>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57" name="Freeform 1636">
            <a:extLst>
              <a:ext uri="{FF2B5EF4-FFF2-40B4-BE49-F238E27FC236}">
                <a16:creationId xmlns:a16="http://schemas.microsoft.com/office/drawing/2014/main" id="{3847CDF5-50A1-C5C8-2C38-8EF4F9751960}"/>
              </a:ext>
            </a:extLst>
          </p:cNvPr>
          <p:cNvSpPr>
            <a:spLocks/>
          </p:cNvSpPr>
          <p:nvPr/>
        </p:nvSpPr>
        <p:spPr bwMode="auto">
          <a:xfrm>
            <a:off x="8247004" y="2323852"/>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58" name="Freeform 1637">
            <a:extLst>
              <a:ext uri="{FF2B5EF4-FFF2-40B4-BE49-F238E27FC236}">
                <a16:creationId xmlns:a16="http://schemas.microsoft.com/office/drawing/2014/main" id="{AD5A3A8F-55BE-7EEA-8D05-104D952A11D3}"/>
              </a:ext>
            </a:extLst>
          </p:cNvPr>
          <p:cNvSpPr>
            <a:spLocks/>
          </p:cNvSpPr>
          <p:nvPr/>
        </p:nvSpPr>
        <p:spPr bwMode="auto">
          <a:xfrm>
            <a:off x="8265776" y="2323852"/>
            <a:ext cx="64008" cy="64008"/>
          </a:xfrm>
          <a:custGeom>
            <a:avLst/>
            <a:gdLst>
              <a:gd name="T0" fmla="*/ 11 w 17"/>
              <a:gd name="T1" fmla="*/ 0 h 21"/>
              <a:gd name="T2" fmla="*/ 0 w 17"/>
              <a:gd name="T3" fmla="*/ 21 h 21"/>
              <a:gd name="T4" fmla="*/ 17 w 17"/>
              <a:gd name="T5" fmla="*/ 21 h 21"/>
              <a:gd name="T6" fmla="*/ 11 w 17"/>
              <a:gd name="T7" fmla="*/ 0 h 21"/>
            </a:gdLst>
            <a:ahLst/>
            <a:cxnLst>
              <a:cxn ang="0">
                <a:pos x="T0" y="T1"/>
              </a:cxn>
              <a:cxn ang="0">
                <a:pos x="T2" y="T3"/>
              </a:cxn>
              <a:cxn ang="0">
                <a:pos x="T4" y="T5"/>
              </a:cxn>
              <a:cxn ang="0">
                <a:pos x="T6" y="T7"/>
              </a:cxn>
            </a:cxnLst>
            <a:rect l="0" t="0" r="r" b="b"/>
            <a:pathLst>
              <a:path w="17" h="21">
                <a:moveTo>
                  <a:pt x="11" y="0"/>
                </a:moveTo>
                <a:lnTo>
                  <a:pt x="0" y="21"/>
                </a:lnTo>
                <a:lnTo>
                  <a:pt x="17" y="21"/>
                </a:lnTo>
                <a:lnTo>
                  <a:pt x="11"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59" name="Freeform 1638">
            <a:extLst>
              <a:ext uri="{FF2B5EF4-FFF2-40B4-BE49-F238E27FC236}">
                <a16:creationId xmlns:a16="http://schemas.microsoft.com/office/drawing/2014/main" id="{97DB6CA5-98A4-0A0F-06F5-39BED6613F3F}"/>
              </a:ext>
            </a:extLst>
          </p:cNvPr>
          <p:cNvSpPr>
            <a:spLocks/>
          </p:cNvSpPr>
          <p:nvPr/>
        </p:nvSpPr>
        <p:spPr bwMode="auto">
          <a:xfrm>
            <a:off x="8278293" y="2323852"/>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60" name="Freeform 1639">
            <a:extLst>
              <a:ext uri="{FF2B5EF4-FFF2-40B4-BE49-F238E27FC236}">
                <a16:creationId xmlns:a16="http://schemas.microsoft.com/office/drawing/2014/main" id="{33287701-C4BE-CCA5-BED6-DC3417AF5BAA}"/>
              </a:ext>
            </a:extLst>
          </p:cNvPr>
          <p:cNvSpPr>
            <a:spLocks/>
          </p:cNvSpPr>
          <p:nvPr/>
        </p:nvSpPr>
        <p:spPr bwMode="auto">
          <a:xfrm>
            <a:off x="8278293" y="2323852"/>
            <a:ext cx="64008" cy="64008"/>
          </a:xfrm>
          <a:custGeom>
            <a:avLst/>
            <a:gdLst>
              <a:gd name="T0" fmla="*/ 10 w 17"/>
              <a:gd name="T1" fmla="*/ 0 h 21"/>
              <a:gd name="T2" fmla="*/ 0 w 17"/>
              <a:gd name="T3" fmla="*/ 21 h 21"/>
              <a:gd name="T4" fmla="*/ 17 w 17"/>
              <a:gd name="T5" fmla="*/ 21 h 21"/>
              <a:gd name="T6" fmla="*/ 10 w 17"/>
              <a:gd name="T7" fmla="*/ 0 h 21"/>
            </a:gdLst>
            <a:ahLst/>
            <a:cxnLst>
              <a:cxn ang="0">
                <a:pos x="T0" y="T1"/>
              </a:cxn>
              <a:cxn ang="0">
                <a:pos x="T2" y="T3"/>
              </a:cxn>
              <a:cxn ang="0">
                <a:pos x="T4" y="T5"/>
              </a:cxn>
              <a:cxn ang="0">
                <a:pos x="T6" y="T7"/>
              </a:cxn>
            </a:cxnLst>
            <a:rect l="0" t="0" r="r" b="b"/>
            <a:pathLst>
              <a:path w="17" h="21">
                <a:moveTo>
                  <a:pt x="10" y="0"/>
                </a:moveTo>
                <a:lnTo>
                  <a:pt x="0" y="21"/>
                </a:lnTo>
                <a:lnTo>
                  <a:pt x="17" y="21"/>
                </a:lnTo>
                <a:lnTo>
                  <a:pt x="10"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61" name="Freeform 1640">
            <a:extLst>
              <a:ext uri="{FF2B5EF4-FFF2-40B4-BE49-F238E27FC236}">
                <a16:creationId xmlns:a16="http://schemas.microsoft.com/office/drawing/2014/main" id="{8894F7ED-3A10-EB59-3537-E26F34CEF816}"/>
              </a:ext>
            </a:extLst>
          </p:cNvPr>
          <p:cNvSpPr>
            <a:spLocks/>
          </p:cNvSpPr>
          <p:nvPr/>
        </p:nvSpPr>
        <p:spPr bwMode="auto">
          <a:xfrm>
            <a:off x="8278294" y="2323852"/>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62" name="Freeform 1641">
            <a:extLst>
              <a:ext uri="{FF2B5EF4-FFF2-40B4-BE49-F238E27FC236}">
                <a16:creationId xmlns:a16="http://schemas.microsoft.com/office/drawing/2014/main" id="{9377AA5C-A342-50FF-E25C-07E0242AA29F}"/>
              </a:ext>
            </a:extLst>
          </p:cNvPr>
          <p:cNvSpPr>
            <a:spLocks/>
          </p:cNvSpPr>
          <p:nvPr/>
        </p:nvSpPr>
        <p:spPr bwMode="auto">
          <a:xfrm>
            <a:off x="8278294" y="2323852"/>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63" name="Freeform 1642">
            <a:extLst>
              <a:ext uri="{FF2B5EF4-FFF2-40B4-BE49-F238E27FC236}">
                <a16:creationId xmlns:a16="http://schemas.microsoft.com/office/drawing/2014/main" id="{A07FD039-48C0-6405-3608-C48F0F319154}"/>
              </a:ext>
            </a:extLst>
          </p:cNvPr>
          <p:cNvSpPr>
            <a:spLocks/>
          </p:cNvSpPr>
          <p:nvPr/>
        </p:nvSpPr>
        <p:spPr bwMode="auto">
          <a:xfrm>
            <a:off x="8318970" y="2323852"/>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64" name="Freeform 1643">
            <a:extLst>
              <a:ext uri="{FF2B5EF4-FFF2-40B4-BE49-F238E27FC236}">
                <a16:creationId xmlns:a16="http://schemas.microsoft.com/office/drawing/2014/main" id="{2F1C43DD-6E84-00F0-14ED-0063C88E9AB3}"/>
              </a:ext>
            </a:extLst>
          </p:cNvPr>
          <p:cNvSpPr>
            <a:spLocks/>
          </p:cNvSpPr>
          <p:nvPr/>
        </p:nvSpPr>
        <p:spPr bwMode="auto">
          <a:xfrm>
            <a:off x="8318970" y="2323852"/>
            <a:ext cx="64008" cy="64008"/>
          </a:xfrm>
          <a:custGeom>
            <a:avLst/>
            <a:gdLst>
              <a:gd name="T0" fmla="*/ 11 w 17"/>
              <a:gd name="T1" fmla="*/ 0 h 21"/>
              <a:gd name="T2" fmla="*/ 0 w 17"/>
              <a:gd name="T3" fmla="*/ 21 h 21"/>
              <a:gd name="T4" fmla="*/ 17 w 17"/>
              <a:gd name="T5" fmla="*/ 21 h 21"/>
              <a:gd name="T6" fmla="*/ 11 w 17"/>
              <a:gd name="T7" fmla="*/ 0 h 21"/>
            </a:gdLst>
            <a:ahLst/>
            <a:cxnLst>
              <a:cxn ang="0">
                <a:pos x="T0" y="T1"/>
              </a:cxn>
              <a:cxn ang="0">
                <a:pos x="T2" y="T3"/>
              </a:cxn>
              <a:cxn ang="0">
                <a:pos x="T4" y="T5"/>
              </a:cxn>
              <a:cxn ang="0">
                <a:pos x="T6" y="T7"/>
              </a:cxn>
            </a:cxnLst>
            <a:rect l="0" t="0" r="r" b="b"/>
            <a:pathLst>
              <a:path w="17" h="21">
                <a:moveTo>
                  <a:pt x="11" y="0"/>
                </a:moveTo>
                <a:lnTo>
                  <a:pt x="0" y="21"/>
                </a:lnTo>
                <a:lnTo>
                  <a:pt x="17" y="21"/>
                </a:lnTo>
                <a:lnTo>
                  <a:pt x="11"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65" name="Freeform 1644">
            <a:extLst>
              <a:ext uri="{FF2B5EF4-FFF2-40B4-BE49-F238E27FC236}">
                <a16:creationId xmlns:a16="http://schemas.microsoft.com/office/drawing/2014/main" id="{5B95D13D-E328-C057-0FA5-B083D6539F72}"/>
              </a:ext>
            </a:extLst>
          </p:cNvPr>
          <p:cNvSpPr>
            <a:spLocks/>
          </p:cNvSpPr>
          <p:nvPr/>
        </p:nvSpPr>
        <p:spPr bwMode="auto">
          <a:xfrm>
            <a:off x="8331488" y="2323852"/>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66" name="Freeform 1645">
            <a:extLst>
              <a:ext uri="{FF2B5EF4-FFF2-40B4-BE49-F238E27FC236}">
                <a16:creationId xmlns:a16="http://schemas.microsoft.com/office/drawing/2014/main" id="{ED1C080E-045C-31C3-5CF6-BA6784117273}"/>
              </a:ext>
            </a:extLst>
          </p:cNvPr>
          <p:cNvSpPr>
            <a:spLocks/>
          </p:cNvSpPr>
          <p:nvPr/>
        </p:nvSpPr>
        <p:spPr bwMode="auto">
          <a:xfrm>
            <a:off x="8372167" y="2323852"/>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67" name="Freeform 1646">
            <a:extLst>
              <a:ext uri="{FF2B5EF4-FFF2-40B4-BE49-F238E27FC236}">
                <a16:creationId xmlns:a16="http://schemas.microsoft.com/office/drawing/2014/main" id="{56B1A0CE-37FB-2A9E-0097-C82E87FEEFD8}"/>
              </a:ext>
            </a:extLst>
          </p:cNvPr>
          <p:cNvSpPr>
            <a:spLocks/>
          </p:cNvSpPr>
          <p:nvPr/>
        </p:nvSpPr>
        <p:spPr bwMode="auto">
          <a:xfrm>
            <a:off x="8384682" y="2323852"/>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68" name="Freeform 1647">
            <a:extLst>
              <a:ext uri="{FF2B5EF4-FFF2-40B4-BE49-F238E27FC236}">
                <a16:creationId xmlns:a16="http://schemas.microsoft.com/office/drawing/2014/main" id="{E1BF63EA-0125-FB8C-FD91-4B359EBED2E1}"/>
              </a:ext>
            </a:extLst>
          </p:cNvPr>
          <p:cNvSpPr>
            <a:spLocks/>
          </p:cNvSpPr>
          <p:nvPr/>
        </p:nvSpPr>
        <p:spPr bwMode="auto">
          <a:xfrm>
            <a:off x="8384682" y="2323852"/>
            <a:ext cx="64008" cy="64008"/>
          </a:xfrm>
          <a:custGeom>
            <a:avLst/>
            <a:gdLst>
              <a:gd name="T0" fmla="*/ 7 w 17"/>
              <a:gd name="T1" fmla="*/ 0 h 21"/>
              <a:gd name="T2" fmla="*/ 0 w 17"/>
              <a:gd name="T3" fmla="*/ 21 h 21"/>
              <a:gd name="T4" fmla="*/ 17 w 17"/>
              <a:gd name="T5" fmla="*/ 21 h 21"/>
              <a:gd name="T6" fmla="*/ 7 w 17"/>
              <a:gd name="T7" fmla="*/ 0 h 21"/>
            </a:gdLst>
            <a:ahLst/>
            <a:cxnLst>
              <a:cxn ang="0">
                <a:pos x="T0" y="T1"/>
              </a:cxn>
              <a:cxn ang="0">
                <a:pos x="T2" y="T3"/>
              </a:cxn>
              <a:cxn ang="0">
                <a:pos x="T4" y="T5"/>
              </a:cxn>
              <a:cxn ang="0">
                <a:pos x="T6" y="T7"/>
              </a:cxn>
            </a:cxnLst>
            <a:rect l="0" t="0" r="r" b="b"/>
            <a:pathLst>
              <a:path w="17" h="21">
                <a:moveTo>
                  <a:pt x="7" y="0"/>
                </a:moveTo>
                <a:lnTo>
                  <a:pt x="0" y="21"/>
                </a:lnTo>
                <a:lnTo>
                  <a:pt x="17" y="21"/>
                </a:lnTo>
                <a:lnTo>
                  <a:pt x="7"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69" name="Freeform 1648">
            <a:extLst>
              <a:ext uri="{FF2B5EF4-FFF2-40B4-BE49-F238E27FC236}">
                <a16:creationId xmlns:a16="http://schemas.microsoft.com/office/drawing/2014/main" id="{D0DF93CE-896C-F0D4-FCB4-5F19BCD37AF1}"/>
              </a:ext>
            </a:extLst>
          </p:cNvPr>
          <p:cNvSpPr>
            <a:spLocks/>
          </p:cNvSpPr>
          <p:nvPr/>
        </p:nvSpPr>
        <p:spPr bwMode="auto">
          <a:xfrm>
            <a:off x="8406586" y="2323852"/>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70" name="Freeform 1649">
            <a:extLst>
              <a:ext uri="{FF2B5EF4-FFF2-40B4-BE49-F238E27FC236}">
                <a16:creationId xmlns:a16="http://schemas.microsoft.com/office/drawing/2014/main" id="{4BBA1310-F94E-93C4-8854-FD32A8871430}"/>
              </a:ext>
            </a:extLst>
          </p:cNvPr>
          <p:cNvSpPr>
            <a:spLocks/>
          </p:cNvSpPr>
          <p:nvPr/>
        </p:nvSpPr>
        <p:spPr bwMode="auto">
          <a:xfrm>
            <a:off x="8406586" y="2323852"/>
            <a:ext cx="64008" cy="64008"/>
          </a:xfrm>
          <a:custGeom>
            <a:avLst/>
            <a:gdLst>
              <a:gd name="T0" fmla="*/ 10 w 20"/>
              <a:gd name="T1" fmla="*/ 0 h 21"/>
              <a:gd name="T2" fmla="*/ 0 w 20"/>
              <a:gd name="T3" fmla="*/ 21 h 21"/>
              <a:gd name="T4" fmla="*/ 20 w 20"/>
              <a:gd name="T5" fmla="*/ 21 h 21"/>
              <a:gd name="T6" fmla="*/ 10 w 20"/>
              <a:gd name="T7" fmla="*/ 0 h 21"/>
            </a:gdLst>
            <a:ahLst/>
            <a:cxnLst>
              <a:cxn ang="0">
                <a:pos x="T0" y="T1"/>
              </a:cxn>
              <a:cxn ang="0">
                <a:pos x="T2" y="T3"/>
              </a:cxn>
              <a:cxn ang="0">
                <a:pos x="T4" y="T5"/>
              </a:cxn>
              <a:cxn ang="0">
                <a:pos x="T6" y="T7"/>
              </a:cxn>
            </a:cxnLst>
            <a:rect l="0" t="0" r="r" b="b"/>
            <a:pathLst>
              <a:path w="20" h="21">
                <a:moveTo>
                  <a:pt x="10" y="0"/>
                </a:moveTo>
                <a:lnTo>
                  <a:pt x="0" y="21"/>
                </a:lnTo>
                <a:lnTo>
                  <a:pt x="20" y="21"/>
                </a:lnTo>
                <a:lnTo>
                  <a:pt x="10" y="0"/>
                </a:lnTo>
                <a:close/>
              </a:path>
            </a:pathLst>
          </a:custGeom>
          <a:solidFill>
            <a:srgbClr val="59CBE8"/>
          </a:solidFill>
          <a:ln w="9525">
            <a:solidFill>
              <a:srgbClr val="59CBE8"/>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78" name="Freeform 1651">
            <a:extLst>
              <a:ext uri="{FF2B5EF4-FFF2-40B4-BE49-F238E27FC236}">
                <a16:creationId xmlns:a16="http://schemas.microsoft.com/office/drawing/2014/main" id="{0C6E771F-CC68-68C4-7176-F354E65BC170}"/>
              </a:ext>
            </a:extLst>
          </p:cNvPr>
          <p:cNvSpPr>
            <a:spLocks/>
          </p:cNvSpPr>
          <p:nvPr/>
        </p:nvSpPr>
        <p:spPr bwMode="auto">
          <a:xfrm>
            <a:off x="1428676" y="1346265"/>
            <a:ext cx="7009201" cy="1003726"/>
          </a:xfrm>
          <a:custGeom>
            <a:avLst/>
            <a:gdLst>
              <a:gd name="T0" fmla="*/ 108 w 2240"/>
              <a:gd name="T1" fmla="*/ 3 h 384"/>
              <a:gd name="T2" fmla="*/ 176 w 2240"/>
              <a:gd name="T3" fmla="*/ 10 h 384"/>
              <a:gd name="T4" fmla="*/ 227 w 2240"/>
              <a:gd name="T5" fmla="*/ 16 h 384"/>
              <a:gd name="T6" fmla="*/ 425 w 2240"/>
              <a:gd name="T7" fmla="*/ 23 h 384"/>
              <a:gd name="T8" fmla="*/ 516 w 2240"/>
              <a:gd name="T9" fmla="*/ 30 h 384"/>
              <a:gd name="T10" fmla="*/ 561 w 2240"/>
              <a:gd name="T11" fmla="*/ 40 h 384"/>
              <a:gd name="T12" fmla="*/ 591 w 2240"/>
              <a:gd name="T13" fmla="*/ 50 h 384"/>
              <a:gd name="T14" fmla="*/ 629 w 2240"/>
              <a:gd name="T15" fmla="*/ 57 h 384"/>
              <a:gd name="T16" fmla="*/ 663 w 2240"/>
              <a:gd name="T17" fmla="*/ 64 h 384"/>
              <a:gd name="T18" fmla="*/ 683 w 2240"/>
              <a:gd name="T19" fmla="*/ 77 h 384"/>
              <a:gd name="T20" fmla="*/ 710 w 2240"/>
              <a:gd name="T21" fmla="*/ 87 h 384"/>
              <a:gd name="T22" fmla="*/ 758 w 2240"/>
              <a:gd name="T23" fmla="*/ 94 h 384"/>
              <a:gd name="T24" fmla="*/ 785 w 2240"/>
              <a:gd name="T25" fmla="*/ 101 h 384"/>
              <a:gd name="T26" fmla="*/ 816 w 2240"/>
              <a:gd name="T27" fmla="*/ 111 h 384"/>
              <a:gd name="T28" fmla="*/ 839 w 2240"/>
              <a:gd name="T29" fmla="*/ 121 h 384"/>
              <a:gd name="T30" fmla="*/ 884 w 2240"/>
              <a:gd name="T31" fmla="*/ 128 h 384"/>
              <a:gd name="T32" fmla="*/ 918 w 2240"/>
              <a:gd name="T33" fmla="*/ 135 h 384"/>
              <a:gd name="T34" fmla="*/ 986 w 2240"/>
              <a:gd name="T35" fmla="*/ 145 h 384"/>
              <a:gd name="T36" fmla="*/ 1026 w 2240"/>
              <a:gd name="T37" fmla="*/ 152 h 384"/>
              <a:gd name="T38" fmla="*/ 1060 w 2240"/>
              <a:gd name="T39" fmla="*/ 158 h 384"/>
              <a:gd name="T40" fmla="*/ 1118 w 2240"/>
              <a:gd name="T41" fmla="*/ 165 h 384"/>
              <a:gd name="T42" fmla="*/ 1155 w 2240"/>
              <a:gd name="T43" fmla="*/ 172 h 384"/>
              <a:gd name="T44" fmla="*/ 1189 w 2240"/>
              <a:gd name="T45" fmla="*/ 179 h 384"/>
              <a:gd name="T46" fmla="*/ 1227 w 2240"/>
              <a:gd name="T47" fmla="*/ 182 h 384"/>
              <a:gd name="T48" fmla="*/ 1240 w 2240"/>
              <a:gd name="T49" fmla="*/ 189 h 384"/>
              <a:gd name="T50" fmla="*/ 1264 w 2240"/>
              <a:gd name="T51" fmla="*/ 192 h 384"/>
              <a:gd name="T52" fmla="*/ 1288 w 2240"/>
              <a:gd name="T53" fmla="*/ 199 h 384"/>
              <a:gd name="T54" fmla="*/ 1312 w 2240"/>
              <a:gd name="T55" fmla="*/ 199 h 384"/>
              <a:gd name="T56" fmla="*/ 1329 w 2240"/>
              <a:gd name="T57" fmla="*/ 206 h 384"/>
              <a:gd name="T58" fmla="*/ 1353 w 2240"/>
              <a:gd name="T59" fmla="*/ 209 h 384"/>
              <a:gd name="T60" fmla="*/ 1376 w 2240"/>
              <a:gd name="T61" fmla="*/ 212 h 384"/>
              <a:gd name="T62" fmla="*/ 1400 w 2240"/>
              <a:gd name="T63" fmla="*/ 216 h 384"/>
              <a:gd name="T64" fmla="*/ 1427 w 2240"/>
              <a:gd name="T65" fmla="*/ 219 h 384"/>
              <a:gd name="T66" fmla="*/ 1458 w 2240"/>
              <a:gd name="T67" fmla="*/ 222 h 384"/>
              <a:gd name="T68" fmla="*/ 1485 w 2240"/>
              <a:gd name="T69" fmla="*/ 229 h 384"/>
              <a:gd name="T70" fmla="*/ 1506 w 2240"/>
              <a:gd name="T71" fmla="*/ 233 h 384"/>
              <a:gd name="T72" fmla="*/ 1526 w 2240"/>
              <a:gd name="T73" fmla="*/ 233 h 384"/>
              <a:gd name="T74" fmla="*/ 1567 w 2240"/>
              <a:gd name="T75" fmla="*/ 236 h 384"/>
              <a:gd name="T76" fmla="*/ 1587 w 2240"/>
              <a:gd name="T77" fmla="*/ 239 h 384"/>
              <a:gd name="T78" fmla="*/ 1611 w 2240"/>
              <a:gd name="T79" fmla="*/ 243 h 384"/>
              <a:gd name="T80" fmla="*/ 1635 w 2240"/>
              <a:gd name="T81" fmla="*/ 246 h 384"/>
              <a:gd name="T82" fmla="*/ 1659 w 2240"/>
              <a:gd name="T83" fmla="*/ 253 h 384"/>
              <a:gd name="T84" fmla="*/ 1682 w 2240"/>
              <a:gd name="T85" fmla="*/ 253 h 384"/>
              <a:gd name="T86" fmla="*/ 1703 w 2240"/>
              <a:gd name="T87" fmla="*/ 256 h 384"/>
              <a:gd name="T88" fmla="*/ 1727 w 2240"/>
              <a:gd name="T89" fmla="*/ 256 h 384"/>
              <a:gd name="T90" fmla="*/ 1750 w 2240"/>
              <a:gd name="T91" fmla="*/ 260 h 384"/>
              <a:gd name="T92" fmla="*/ 1781 w 2240"/>
              <a:gd name="T93" fmla="*/ 260 h 384"/>
              <a:gd name="T94" fmla="*/ 1808 w 2240"/>
              <a:gd name="T95" fmla="*/ 263 h 384"/>
              <a:gd name="T96" fmla="*/ 1832 w 2240"/>
              <a:gd name="T97" fmla="*/ 273 h 384"/>
              <a:gd name="T98" fmla="*/ 1852 w 2240"/>
              <a:gd name="T99" fmla="*/ 280 h 384"/>
              <a:gd name="T100" fmla="*/ 1890 w 2240"/>
              <a:gd name="T101" fmla="*/ 280 h 384"/>
              <a:gd name="T102" fmla="*/ 1917 w 2240"/>
              <a:gd name="T103" fmla="*/ 280 h 384"/>
              <a:gd name="T104" fmla="*/ 1937 w 2240"/>
              <a:gd name="T105" fmla="*/ 280 h 384"/>
              <a:gd name="T106" fmla="*/ 1961 w 2240"/>
              <a:gd name="T107" fmla="*/ 280 h 384"/>
              <a:gd name="T108" fmla="*/ 1982 w 2240"/>
              <a:gd name="T109" fmla="*/ 283 h 384"/>
              <a:gd name="T110" fmla="*/ 2002 w 2240"/>
              <a:gd name="T111" fmla="*/ 290 h 384"/>
              <a:gd name="T112" fmla="*/ 2029 w 2240"/>
              <a:gd name="T113" fmla="*/ 290 h 384"/>
              <a:gd name="T114" fmla="*/ 2053 w 2240"/>
              <a:gd name="T115" fmla="*/ 290 h 384"/>
              <a:gd name="T116" fmla="*/ 2077 w 2240"/>
              <a:gd name="T117" fmla="*/ 300 h 384"/>
              <a:gd name="T118" fmla="*/ 2094 w 2240"/>
              <a:gd name="T119" fmla="*/ 324 h 384"/>
              <a:gd name="T120" fmla="*/ 2121 w 2240"/>
              <a:gd name="T121" fmla="*/ 341 h 384"/>
              <a:gd name="T122" fmla="*/ 2145 w 2240"/>
              <a:gd name="T123" fmla="*/ 357 h 384"/>
              <a:gd name="T124" fmla="*/ 2182 w 2240"/>
              <a:gd name="T125" fmla="*/ 38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40" h="384">
                <a:moveTo>
                  <a:pt x="0" y="0"/>
                </a:moveTo>
                <a:lnTo>
                  <a:pt x="0" y="0"/>
                </a:lnTo>
                <a:lnTo>
                  <a:pt x="6" y="0"/>
                </a:lnTo>
                <a:lnTo>
                  <a:pt x="6" y="0"/>
                </a:lnTo>
                <a:lnTo>
                  <a:pt x="23" y="0"/>
                </a:lnTo>
                <a:lnTo>
                  <a:pt x="23" y="3"/>
                </a:lnTo>
                <a:lnTo>
                  <a:pt x="78" y="3"/>
                </a:lnTo>
                <a:lnTo>
                  <a:pt x="78" y="3"/>
                </a:lnTo>
                <a:lnTo>
                  <a:pt x="81" y="3"/>
                </a:lnTo>
                <a:lnTo>
                  <a:pt x="81" y="3"/>
                </a:lnTo>
                <a:lnTo>
                  <a:pt x="85" y="3"/>
                </a:lnTo>
                <a:lnTo>
                  <a:pt x="85" y="3"/>
                </a:lnTo>
                <a:lnTo>
                  <a:pt x="102" y="3"/>
                </a:lnTo>
                <a:lnTo>
                  <a:pt x="105" y="3"/>
                </a:lnTo>
                <a:lnTo>
                  <a:pt x="108" y="3"/>
                </a:lnTo>
                <a:lnTo>
                  <a:pt x="108" y="3"/>
                </a:lnTo>
                <a:lnTo>
                  <a:pt x="108" y="3"/>
                </a:lnTo>
                <a:lnTo>
                  <a:pt x="122" y="3"/>
                </a:lnTo>
                <a:lnTo>
                  <a:pt x="122" y="6"/>
                </a:lnTo>
                <a:lnTo>
                  <a:pt x="132" y="6"/>
                </a:lnTo>
                <a:lnTo>
                  <a:pt x="139" y="6"/>
                </a:lnTo>
                <a:lnTo>
                  <a:pt x="163" y="6"/>
                </a:lnTo>
                <a:lnTo>
                  <a:pt x="166" y="6"/>
                </a:lnTo>
                <a:lnTo>
                  <a:pt x="166" y="6"/>
                </a:lnTo>
                <a:lnTo>
                  <a:pt x="170" y="6"/>
                </a:lnTo>
                <a:lnTo>
                  <a:pt x="170" y="6"/>
                </a:lnTo>
                <a:lnTo>
                  <a:pt x="176" y="6"/>
                </a:lnTo>
                <a:lnTo>
                  <a:pt x="176" y="10"/>
                </a:lnTo>
                <a:lnTo>
                  <a:pt x="176" y="10"/>
                </a:lnTo>
                <a:lnTo>
                  <a:pt x="176" y="10"/>
                </a:lnTo>
                <a:lnTo>
                  <a:pt x="183" y="10"/>
                </a:lnTo>
                <a:lnTo>
                  <a:pt x="183" y="10"/>
                </a:lnTo>
                <a:lnTo>
                  <a:pt x="183" y="10"/>
                </a:lnTo>
                <a:lnTo>
                  <a:pt x="183" y="13"/>
                </a:lnTo>
                <a:lnTo>
                  <a:pt x="187" y="13"/>
                </a:lnTo>
                <a:lnTo>
                  <a:pt x="187" y="13"/>
                </a:lnTo>
                <a:lnTo>
                  <a:pt x="190" y="13"/>
                </a:lnTo>
                <a:lnTo>
                  <a:pt x="197" y="13"/>
                </a:lnTo>
                <a:lnTo>
                  <a:pt x="197" y="13"/>
                </a:lnTo>
                <a:lnTo>
                  <a:pt x="197" y="13"/>
                </a:lnTo>
                <a:lnTo>
                  <a:pt x="197" y="16"/>
                </a:lnTo>
                <a:lnTo>
                  <a:pt x="207" y="16"/>
                </a:lnTo>
                <a:lnTo>
                  <a:pt x="214" y="16"/>
                </a:lnTo>
                <a:lnTo>
                  <a:pt x="214" y="16"/>
                </a:lnTo>
                <a:lnTo>
                  <a:pt x="227" y="16"/>
                </a:lnTo>
                <a:lnTo>
                  <a:pt x="227" y="16"/>
                </a:lnTo>
                <a:lnTo>
                  <a:pt x="248" y="16"/>
                </a:lnTo>
                <a:lnTo>
                  <a:pt x="248" y="16"/>
                </a:lnTo>
                <a:lnTo>
                  <a:pt x="248" y="20"/>
                </a:lnTo>
                <a:lnTo>
                  <a:pt x="251" y="20"/>
                </a:lnTo>
                <a:lnTo>
                  <a:pt x="251" y="20"/>
                </a:lnTo>
                <a:lnTo>
                  <a:pt x="278" y="20"/>
                </a:lnTo>
                <a:lnTo>
                  <a:pt x="295" y="20"/>
                </a:lnTo>
                <a:lnTo>
                  <a:pt x="295" y="20"/>
                </a:lnTo>
                <a:lnTo>
                  <a:pt x="299" y="20"/>
                </a:lnTo>
                <a:lnTo>
                  <a:pt x="309" y="20"/>
                </a:lnTo>
                <a:lnTo>
                  <a:pt x="323" y="20"/>
                </a:lnTo>
                <a:lnTo>
                  <a:pt x="323" y="23"/>
                </a:lnTo>
                <a:lnTo>
                  <a:pt x="421" y="23"/>
                </a:lnTo>
                <a:lnTo>
                  <a:pt x="425" y="23"/>
                </a:lnTo>
                <a:lnTo>
                  <a:pt x="425" y="23"/>
                </a:lnTo>
                <a:lnTo>
                  <a:pt x="428" y="23"/>
                </a:lnTo>
                <a:lnTo>
                  <a:pt x="428" y="23"/>
                </a:lnTo>
                <a:lnTo>
                  <a:pt x="428" y="23"/>
                </a:lnTo>
                <a:lnTo>
                  <a:pt x="428" y="27"/>
                </a:lnTo>
                <a:lnTo>
                  <a:pt x="431" y="27"/>
                </a:lnTo>
                <a:lnTo>
                  <a:pt x="431" y="27"/>
                </a:lnTo>
                <a:lnTo>
                  <a:pt x="445" y="27"/>
                </a:lnTo>
                <a:lnTo>
                  <a:pt x="445" y="27"/>
                </a:lnTo>
                <a:lnTo>
                  <a:pt x="459" y="27"/>
                </a:lnTo>
                <a:lnTo>
                  <a:pt x="459" y="30"/>
                </a:lnTo>
                <a:lnTo>
                  <a:pt x="479" y="30"/>
                </a:lnTo>
                <a:lnTo>
                  <a:pt x="479" y="30"/>
                </a:lnTo>
                <a:lnTo>
                  <a:pt x="482" y="30"/>
                </a:lnTo>
                <a:lnTo>
                  <a:pt x="516" y="30"/>
                </a:lnTo>
                <a:lnTo>
                  <a:pt x="523" y="30"/>
                </a:lnTo>
                <a:lnTo>
                  <a:pt x="523" y="30"/>
                </a:lnTo>
                <a:lnTo>
                  <a:pt x="537" y="30"/>
                </a:lnTo>
                <a:lnTo>
                  <a:pt x="537" y="33"/>
                </a:lnTo>
                <a:lnTo>
                  <a:pt x="544" y="33"/>
                </a:lnTo>
                <a:lnTo>
                  <a:pt x="544" y="33"/>
                </a:lnTo>
                <a:lnTo>
                  <a:pt x="547" y="33"/>
                </a:lnTo>
                <a:lnTo>
                  <a:pt x="547" y="37"/>
                </a:lnTo>
                <a:lnTo>
                  <a:pt x="547" y="37"/>
                </a:lnTo>
                <a:lnTo>
                  <a:pt x="547" y="37"/>
                </a:lnTo>
                <a:lnTo>
                  <a:pt x="550" y="37"/>
                </a:lnTo>
                <a:lnTo>
                  <a:pt x="554" y="37"/>
                </a:lnTo>
                <a:lnTo>
                  <a:pt x="554" y="37"/>
                </a:lnTo>
                <a:lnTo>
                  <a:pt x="561" y="37"/>
                </a:lnTo>
                <a:lnTo>
                  <a:pt x="561" y="40"/>
                </a:lnTo>
                <a:lnTo>
                  <a:pt x="564" y="40"/>
                </a:lnTo>
                <a:lnTo>
                  <a:pt x="564" y="40"/>
                </a:lnTo>
                <a:lnTo>
                  <a:pt x="564" y="40"/>
                </a:lnTo>
                <a:lnTo>
                  <a:pt x="564" y="40"/>
                </a:lnTo>
                <a:lnTo>
                  <a:pt x="571" y="40"/>
                </a:lnTo>
                <a:lnTo>
                  <a:pt x="571" y="44"/>
                </a:lnTo>
                <a:lnTo>
                  <a:pt x="571" y="44"/>
                </a:lnTo>
                <a:lnTo>
                  <a:pt x="571" y="44"/>
                </a:lnTo>
                <a:lnTo>
                  <a:pt x="574" y="44"/>
                </a:lnTo>
                <a:lnTo>
                  <a:pt x="581" y="44"/>
                </a:lnTo>
                <a:lnTo>
                  <a:pt x="581" y="47"/>
                </a:lnTo>
                <a:lnTo>
                  <a:pt x="584" y="47"/>
                </a:lnTo>
                <a:lnTo>
                  <a:pt x="588" y="47"/>
                </a:lnTo>
                <a:lnTo>
                  <a:pt x="591" y="47"/>
                </a:lnTo>
                <a:lnTo>
                  <a:pt x="591" y="50"/>
                </a:lnTo>
                <a:lnTo>
                  <a:pt x="591" y="50"/>
                </a:lnTo>
                <a:lnTo>
                  <a:pt x="591" y="50"/>
                </a:lnTo>
                <a:lnTo>
                  <a:pt x="598" y="50"/>
                </a:lnTo>
                <a:lnTo>
                  <a:pt x="598" y="50"/>
                </a:lnTo>
                <a:lnTo>
                  <a:pt x="598" y="50"/>
                </a:lnTo>
                <a:lnTo>
                  <a:pt x="598" y="54"/>
                </a:lnTo>
                <a:lnTo>
                  <a:pt x="608" y="54"/>
                </a:lnTo>
                <a:lnTo>
                  <a:pt x="615" y="54"/>
                </a:lnTo>
                <a:lnTo>
                  <a:pt x="615" y="54"/>
                </a:lnTo>
                <a:lnTo>
                  <a:pt x="622" y="54"/>
                </a:lnTo>
                <a:lnTo>
                  <a:pt x="622" y="54"/>
                </a:lnTo>
                <a:lnTo>
                  <a:pt x="622" y="54"/>
                </a:lnTo>
                <a:lnTo>
                  <a:pt x="622" y="57"/>
                </a:lnTo>
                <a:lnTo>
                  <a:pt x="625" y="57"/>
                </a:lnTo>
                <a:lnTo>
                  <a:pt x="629" y="57"/>
                </a:lnTo>
                <a:lnTo>
                  <a:pt x="635" y="57"/>
                </a:lnTo>
                <a:lnTo>
                  <a:pt x="635" y="57"/>
                </a:lnTo>
                <a:lnTo>
                  <a:pt x="639" y="57"/>
                </a:lnTo>
                <a:lnTo>
                  <a:pt x="639" y="60"/>
                </a:lnTo>
                <a:lnTo>
                  <a:pt x="649" y="60"/>
                </a:lnTo>
                <a:lnTo>
                  <a:pt x="649" y="60"/>
                </a:lnTo>
                <a:lnTo>
                  <a:pt x="649" y="60"/>
                </a:lnTo>
                <a:lnTo>
                  <a:pt x="649" y="60"/>
                </a:lnTo>
                <a:lnTo>
                  <a:pt x="656" y="60"/>
                </a:lnTo>
                <a:lnTo>
                  <a:pt x="656" y="64"/>
                </a:lnTo>
                <a:lnTo>
                  <a:pt x="656" y="64"/>
                </a:lnTo>
                <a:lnTo>
                  <a:pt x="656" y="64"/>
                </a:lnTo>
                <a:lnTo>
                  <a:pt x="659" y="64"/>
                </a:lnTo>
                <a:lnTo>
                  <a:pt x="659" y="64"/>
                </a:lnTo>
                <a:lnTo>
                  <a:pt x="663" y="64"/>
                </a:lnTo>
                <a:lnTo>
                  <a:pt x="663" y="67"/>
                </a:lnTo>
                <a:lnTo>
                  <a:pt x="666" y="67"/>
                </a:lnTo>
                <a:lnTo>
                  <a:pt x="666" y="67"/>
                </a:lnTo>
                <a:lnTo>
                  <a:pt x="669" y="67"/>
                </a:lnTo>
                <a:lnTo>
                  <a:pt x="669" y="71"/>
                </a:lnTo>
                <a:lnTo>
                  <a:pt x="676" y="71"/>
                </a:lnTo>
                <a:lnTo>
                  <a:pt x="676" y="71"/>
                </a:lnTo>
                <a:lnTo>
                  <a:pt x="676" y="71"/>
                </a:lnTo>
                <a:lnTo>
                  <a:pt x="680" y="71"/>
                </a:lnTo>
                <a:lnTo>
                  <a:pt x="680" y="71"/>
                </a:lnTo>
                <a:lnTo>
                  <a:pt x="680" y="71"/>
                </a:lnTo>
                <a:lnTo>
                  <a:pt x="680" y="74"/>
                </a:lnTo>
                <a:lnTo>
                  <a:pt x="680" y="74"/>
                </a:lnTo>
                <a:lnTo>
                  <a:pt x="680" y="77"/>
                </a:lnTo>
                <a:lnTo>
                  <a:pt x="683" y="77"/>
                </a:lnTo>
                <a:lnTo>
                  <a:pt x="683" y="77"/>
                </a:lnTo>
                <a:lnTo>
                  <a:pt x="690" y="77"/>
                </a:lnTo>
                <a:lnTo>
                  <a:pt x="690" y="77"/>
                </a:lnTo>
                <a:lnTo>
                  <a:pt x="693" y="77"/>
                </a:lnTo>
                <a:lnTo>
                  <a:pt x="693" y="81"/>
                </a:lnTo>
                <a:lnTo>
                  <a:pt x="693" y="81"/>
                </a:lnTo>
                <a:lnTo>
                  <a:pt x="693" y="81"/>
                </a:lnTo>
                <a:lnTo>
                  <a:pt x="697" y="81"/>
                </a:lnTo>
                <a:lnTo>
                  <a:pt x="697" y="84"/>
                </a:lnTo>
                <a:lnTo>
                  <a:pt x="703" y="84"/>
                </a:lnTo>
                <a:lnTo>
                  <a:pt x="703" y="84"/>
                </a:lnTo>
                <a:lnTo>
                  <a:pt x="707" y="84"/>
                </a:lnTo>
                <a:lnTo>
                  <a:pt x="707" y="84"/>
                </a:lnTo>
                <a:lnTo>
                  <a:pt x="710" y="84"/>
                </a:lnTo>
                <a:lnTo>
                  <a:pt x="710" y="87"/>
                </a:lnTo>
                <a:lnTo>
                  <a:pt x="714" y="87"/>
                </a:lnTo>
                <a:lnTo>
                  <a:pt x="714" y="87"/>
                </a:lnTo>
                <a:lnTo>
                  <a:pt x="717" y="87"/>
                </a:lnTo>
                <a:lnTo>
                  <a:pt x="720" y="87"/>
                </a:lnTo>
                <a:lnTo>
                  <a:pt x="731" y="87"/>
                </a:lnTo>
                <a:lnTo>
                  <a:pt x="737" y="87"/>
                </a:lnTo>
                <a:lnTo>
                  <a:pt x="737" y="91"/>
                </a:lnTo>
                <a:lnTo>
                  <a:pt x="741" y="91"/>
                </a:lnTo>
                <a:lnTo>
                  <a:pt x="741" y="91"/>
                </a:lnTo>
                <a:lnTo>
                  <a:pt x="744" y="91"/>
                </a:lnTo>
                <a:lnTo>
                  <a:pt x="744" y="94"/>
                </a:lnTo>
                <a:lnTo>
                  <a:pt x="751" y="94"/>
                </a:lnTo>
                <a:lnTo>
                  <a:pt x="751" y="94"/>
                </a:lnTo>
                <a:lnTo>
                  <a:pt x="751" y="94"/>
                </a:lnTo>
                <a:lnTo>
                  <a:pt x="758" y="94"/>
                </a:lnTo>
                <a:lnTo>
                  <a:pt x="761" y="94"/>
                </a:lnTo>
                <a:lnTo>
                  <a:pt x="761" y="94"/>
                </a:lnTo>
                <a:lnTo>
                  <a:pt x="768" y="94"/>
                </a:lnTo>
                <a:lnTo>
                  <a:pt x="768" y="98"/>
                </a:lnTo>
                <a:lnTo>
                  <a:pt x="768" y="98"/>
                </a:lnTo>
                <a:lnTo>
                  <a:pt x="768" y="98"/>
                </a:lnTo>
                <a:lnTo>
                  <a:pt x="771" y="98"/>
                </a:lnTo>
                <a:lnTo>
                  <a:pt x="771" y="98"/>
                </a:lnTo>
                <a:lnTo>
                  <a:pt x="778" y="98"/>
                </a:lnTo>
                <a:lnTo>
                  <a:pt x="778" y="101"/>
                </a:lnTo>
                <a:lnTo>
                  <a:pt x="782" y="101"/>
                </a:lnTo>
                <a:lnTo>
                  <a:pt x="782" y="101"/>
                </a:lnTo>
                <a:lnTo>
                  <a:pt x="782" y="101"/>
                </a:lnTo>
                <a:lnTo>
                  <a:pt x="782" y="101"/>
                </a:lnTo>
                <a:lnTo>
                  <a:pt x="785" y="101"/>
                </a:lnTo>
                <a:lnTo>
                  <a:pt x="785" y="104"/>
                </a:lnTo>
                <a:lnTo>
                  <a:pt x="788" y="104"/>
                </a:lnTo>
                <a:lnTo>
                  <a:pt x="792" y="104"/>
                </a:lnTo>
                <a:lnTo>
                  <a:pt x="792" y="104"/>
                </a:lnTo>
                <a:lnTo>
                  <a:pt x="799" y="104"/>
                </a:lnTo>
                <a:lnTo>
                  <a:pt x="799" y="104"/>
                </a:lnTo>
                <a:lnTo>
                  <a:pt x="802" y="104"/>
                </a:lnTo>
                <a:lnTo>
                  <a:pt x="802" y="108"/>
                </a:lnTo>
                <a:lnTo>
                  <a:pt x="802" y="108"/>
                </a:lnTo>
                <a:lnTo>
                  <a:pt x="802" y="108"/>
                </a:lnTo>
                <a:lnTo>
                  <a:pt x="805" y="108"/>
                </a:lnTo>
                <a:lnTo>
                  <a:pt x="805" y="108"/>
                </a:lnTo>
                <a:lnTo>
                  <a:pt x="812" y="108"/>
                </a:lnTo>
                <a:lnTo>
                  <a:pt x="812" y="111"/>
                </a:lnTo>
                <a:lnTo>
                  <a:pt x="816" y="111"/>
                </a:lnTo>
                <a:lnTo>
                  <a:pt x="816" y="111"/>
                </a:lnTo>
                <a:lnTo>
                  <a:pt x="819" y="111"/>
                </a:lnTo>
                <a:lnTo>
                  <a:pt x="819" y="114"/>
                </a:lnTo>
                <a:lnTo>
                  <a:pt x="822" y="114"/>
                </a:lnTo>
                <a:lnTo>
                  <a:pt x="822" y="114"/>
                </a:lnTo>
                <a:lnTo>
                  <a:pt x="826" y="114"/>
                </a:lnTo>
                <a:lnTo>
                  <a:pt x="826" y="114"/>
                </a:lnTo>
                <a:lnTo>
                  <a:pt x="833" y="114"/>
                </a:lnTo>
                <a:lnTo>
                  <a:pt x="833" y="118"/>
                </a:lnTo>
                <a:lnTo>
                  <a:pt x="833" y="118"/>
                </a:lnTo>
                <a:lnTo>
                  <a:pt x="833" y="118"/>
                </a:lnTo>
                <a:lnTo>
                  <a:pt x="836" y="118"/>
                </a:lnTo>
                <a:lnTo>
                  <a:pt x="836" y="118"/>
                </a:lnTo>
                <a:lnTo>
                  <a:pt x="839" y="118"/>
                </a:lnTo>
                <a:lnTo>
                  <a:pt x="839" y="121"/>
                </a:lnTo>
                <a:lnTo>
                  <a:pt x="839" y="121"/>
                </a:lnTo>
                <a:lnTo>
                  <a:pt x="839" y="121"/>
                </a:lnTo>
                <a:lnTo>
                  <a:pt x="850" y="121"/>
                </a:lnTo>
                <a:lnTo>
                  <a:pt x="856" y="121"/>
                </a:lnTo>
                <a:lnTo>
                  <a:pt x="856" y="121"/>
                </a:lnTo>
                <a:lnTo>
                  <a:pt x="860" y="121"/>
                </a:lnTo>
                <a:lnTo>
                  <a:pt x="860" y="125"/>
                </a:lnTo>
                <a:lnTo>
                  <a:pt x="863" y="125"/>
                </a:lnTo>
                <a:lnTo>
                  <a:pt x="863" y="125"/>
                </a:lnTo>
                <a:lnTo>
                  <a:pt x="877" y="125"/>
                </a:lnTo>
                <a:lnTo>
                  <a:pt x="877" y="125"/>
                </a:lnTo>
                <a:lnTo>
                  <a:pt x="880" y="125"/>
                </a:lnTo>
                <a:lnTo>
                  <a:pt x="880" y="128"/>
                </a:lnTo>
                <a:lnTo>
                  <a:pt x="884" y="128"/>
                </a:lnTo>
                <a:lnTo>
                  <a:pt x="884" y="128"/>
                </a:lnTo>
                <a:lnTo>
                  <a:pt x="887" y="128"/>
                </a:lnTo>
                <a:lnTo>
                  <a:pt x="887" y="128"/>
                </a:lnTo>
                <a:lnTo>
                  <a:pt x="887" y="128"/>
                </a:lnTo>
                <a:lnTo>
                  <a:pt x="890" y="128"/>
                </a:lnTo>
                <a:lnTo>
                  <a:pt x="890" y="131"/>
                </a:lnTo>
                <a:lnTo>
                  <a:pt x="894" y="131"/>
                </a:lnTo>
                <a:lnTo>
                  <a:pt x="894" y="131"/>
                </a:lnTo>
                <a:lnTo>
                  <a:pt x="904" y="131"/>
                </a:lnTo>
                <a:lnTo>
                  <a:pt x="904" y="131"/>
                </a:lnTo>
                <a:lnTo>
                  <a:pt x="907" y="131"/>
                </a:lnTo>
                <a:lnTo>
                  <a:pt x="907" y="135"/>
                </a:lnTo>
                <a:lnTo>
                  <a:pt x="914" y="135"/>
                </a:lnTo>
                <a:lnTo>
                  <a:pt x="914" y="135"/>
                </a:lnTo>
                <a:lnTo>
                  <a:pt x="914" y="135"/>
                </a:lnTo>
                <a:lnTo>
                  <a:pt x="918" y="135"/>
                </a:lnTo>
                <a:lnTo>
                  <a:pt x="928" y="135"/>
                </a:lnTo>
                <a:lnTo>
                  <a:pt x="928" y="138"/>
                </a:lnTo>
                <a:lnTo>
                  <a:pt x="928" y="138"/>
                </a:lnTo>
                <a:lnTo>
                  <a:pt x="938" y="138"/>
                </a:lnTo>
                <a:lnTo>
                  <a:pt x="938" y="138"/>
                </a:lnTo>
                <a:lnTo>
                  <a:pt x="941" y="138"/>
                </a:lnTo>
                <a:lnTo>
                  <a:pt x="941" y="141"/>
                </a:lnTo>
                <a:lnTo>
                  <a:pt x="948" y="141"/>
                </a:lnTo>
                <a:lnTo>
                  <a:pt x="948" y="141"/>
                </a:lnTo>
                <a:lnTo>
                  <a:pt x="948" y="141"/>
                </a:lnTo>
                <a:lnTo>
                  <a:pt x="952" y="141"/>
                </a:lnTo>
                <a:lnTo>
                  <a:pt x="952" y="141"/>
                </a:lnTo>
                <a:lnTo>
                  <a:pt x="955" y="141"/>
                </a:lnTo>
                <a:lnTo>
                  <a:pt x="955" y="145"/>
                </a:lnTo>
                <a:lnTo>
                  <a:pt x="986" y="145"/>
                </a:lnTo>
                <a:lnTo>
                  <a:pt x="989" y="145"/>
                </a:lnTo>
                <a:lnTo>
                  <a:pt x="989" y="145"/>
                </a:lnTo>
                <a:lnTo>
                  <a:pt x="992" y="145"/>
                </a:lnTo>
                <a:lnTo>
                  <a:pt x="992" y="145"/>
                </a:lnTo>
                <a:lnTo>
                  <a:pt x="992" y="145"/>
                </a:lnTo>
                <a:lnTo>
                  <a:pt x="992" y="148"/>
                </a:lnTo>
                <a:lnTo>
                  <a:pt x="999" y="148"/>
                </a:lnTo>
                <a:lnTo>
                  <a:pt x="999" y="148"/>
                </a:lnTo>
                <a:lnTo>
                  <a:pt x="1003" y="148"/>
                </a:lnTo>
                <a:lnTo>
                  <a:pt x="1003" y="148"/>
                </a:lnTo>
                <a:lnTo>
                  <a:pt x="1013" y="148"/>
                </a:lnTo>
                <a:lnTo>
                  <a:pt x="1020" y="148"/>
                </a:lnTo>
                <a:lnTo>
                  <a:pt x="1023" y="148"/>
                </a:lnTo>
                <a:lnTo>
                  <a:pt x="1023" y="152"/>
                </a:lnTo>
                <a:lnTo>
                  <a:pt x="1026" y="152"/>
                </a:lnTo>
                <a:lnTo>
                  <a:pt x="1026" y="152"/>
                </a:lnTo>
                <a:lnTo>
                  <a:pt x="1026" y="152"/>
                </a:lnTo>
                <a:lnTo>
                  <a:pt x="1026" y="155"/>
                </a:lnTo>
                <a:lnTo>
                  <a:pt x="1026" y="155"/>
                </a:lnTo>
                <a:lnTo>
                  <a:pt x="1026" y="155"/>
                </a:lnTo>
                <a:lnTo>
                  <a:pt x="1033" y="155"/>
                </a:lnTo>
                <a:lnTo>
                  <a:pt x="1043" y="155"/>
                </a:lnTo>
                <a:lnTo>
                  <a:pt x="1047" y="155"/>
                </a:lnTo>
                <a:lnTo>
                  <a:pt x="1047" y="155"/>
                </a:lnTo>
                <a:lnTo>
                  <a:pt x="1047" y="155"/>
                </a:lnTo>
                <a:lnTo>
                  <a:pt x="1047" y="155"/>
                </a:lnTo>
                <a:lnTo>
                  <a:pt x="1047" y="158"/>
                </a:lnTo>
                <a:lnTo>
                  <a:pt x="1053" y="158"/>
                </a:lnTo>
                <a:lnTo>
                  <a:pt x="1057" y="158"/>
                </a:lnTo>
                <a:lnTo>
                  <a:pt x="1060" y="158"/>
                </a:lnTo>
                <a:lnTo>
                  <a:pt x="1060" y="158"/>
                </a:lnTo>
                <a:lnTo>
                  <a:pt x="1060" y="158"/>
                </a:lnTo>
                <a:lnTo>
                  <a:pt x="1060" y="158"/>
                </a:lnTo>
                <a:lnTo>
                  <a:pt x="1067" y="158"/>
                </a:lnTo>
                <a:lnTo>
                  <a:pt x="1067" y="162"/>
                </a:lnTo>
                <a:lnTo>
                  <a:pt x="1084" y="162"/>
                </a:lnTo>
                <a:lnTo>
                  <a:pt x="1087" y="162"/>
                </a:lnTo>
                <a:lnTo>
                  <a:pt x="1087" y="162"/>
                </a:lnTo>
                <a:lnTo>
                  <a:pt x="1104" y="162"/>
                </a:lnTo>
                <a:lnTo>
                  <a:pt x="1108" y="162"/>
                </a:lnTo>
                <a:lnTo>
                  <a:pt x="1108" y="162"/>
                </a:lnTo>
                <a:lnTo>
                  <a:pt x="1108" y="162"/>
                </a:lnTo>
                <a:lnTo>
                  <a:pt x="1111" y="162"/>
                </a:lnTo>
                <a:lnTo>
                  <a:pt x="1111" y="165"/>
                </a:lnTo>
                <a:lnTo>
                  <a:pt x="1118" y="165"/>
                </a:lnTo>
                <a:lnTo>
                  <a:pt x="1118" y="165"/>
                </a:lnTo>
                <a:lnTo>
                  <a:pt x="1118" y="165"/>
                </a:lnTo>
                <a:lnTo>
                  <a:pt x="1118" y="168"/>
                </a:lnTo>
                <a:lnTo>
                  <a:pt x="1121" y="168"/>
                </a:lnTo>
                <a:lnTo>
                  <a:pt x="1121" y="168"/>
                </a:lnTo>
                <a:lnTo>
                  <a:pt x="1125" y="168"/>
                </a:lnTo>
                <a:lnTo>
                  <a:pt x="1125" y="168"/>
                </a:lnTo>
                <a:lnTo>
                  <a:pt x="1142" y="168"/>
                </a:lnTo>
                <a:lnTo>
                  <a:pt x="1142" y="172"/>
                </a:lnTo>
                <a:lnTo>
                  <a:pt x="1142" y="172"/>
                </a:lnTo>
                <a:lnTo>
                  <a:pt x="1145" y="172"/>
                </a:lnTo>
                <a:lnTo>
                  <a:pt x="1145" y="172"/>
                </a:lnTo>
                <a:lnTo>
                  <a:pt x="1149" y="172"/>
                </a:lnTo>
                <a:lnTo>
                  <a:pt x="1149" y="172"/>
                </a:lnTo>
                <a:lnTo>
                  <a:pt x="1155" y="172"/>
                </a:lnTo>
                <a:lnTo>
                  <a:pt x="1159" y="172"/>
                </a:lnTo>
                <a:lnTo>
                  <a:pt x="1162" y="172"/>
                </a:lnTo>
                <a:lnTo>
                  <a:pt x="1162" y="175"/>
                </a:lnTo>
                <a:lnTo>
                  <a:pt x="1162" y="175"/>
                </a:lnTo>
                <a:lnTo>
                  <a:pt x="1166" y="175"/>
                </a:lnTo>
                <a:lnTo>
                  <a:pt x="1166" y="175"/>
                </a:lnTo>
                <a:lnTo>
                  <a:pt x="1166" y="175"/>
                </a:lnTo>
                <a:lnTo>
                  <a:pt x="1176" y="175"/>
                </a:lnTo>
                <a:lnTo>
                  <a:pt x="1179" y="175"/>
                </a:lnTo>
                <a:lnTo>
                  <a:pt x="1179" y="179"/>
                </a:lnTo>
                <a:lnTo>
                  <a:pt x="1186" y="179"/>
                </a:lnTo>
                <a:lnTo>
                  <a:pt x="1189" y="179"/>
                </a:lnTo>
                <a:lnTo>
                  <a:pt x="1189" y="179"/>
                </a:lnTo>
                <a:lnTo>
                  <a:pt x="1189" y="179"/>
                </a:lnTo>
                <a:lnTo>
                  <a:pt x="1189" y="179"/>
                </a:lnTo>
                <a:lnTo>
                  <a:pt x="1189" y="179"/>
                </a:lnTo>
                <a:lnTo>
                  <a:pt x="1193" y="179"/>
                </a:lnTo>
                <a:lnTo>
                  <a:pt x="1193" y="182"/>
                </a:lnTo>
                <a:lnTo>
                  <a:pt x="1196" y="182"/>
                </a:lnTo>
                <a:lnTo>
                  <a:pt x="1196" y="182"/>
                </a:lnTo>
                <a:lnTo>
                  <a:pt x="1200" y="182"/>
                </a:lnTo>
                <a:lnTo>
                  <a:pt x="1200" y="182"/>
                </a:lnTo>
                <a:lnTo>
                  <a:pt x="1200" y="182"/>
                </a:lnTo>
                <a:lnTo>
                  <a:pt x="1206" y="182"/>
                </a:lnTo>
                <a:lnTo>
                  <a:pt x="1206" y="182"/>
                </a:lnTo>
                <a:lnTo>
                  <a:pt x="1210" y="182"/>
                </a:lnTo>
                <a:lnTo>
                  <a:pt x="1213" y="182"/>
                </a:lnTo>
                <a:lnTo>
                  <a:pt x="1220" y="182"/>
                </a:lnTo>
                <a:lnTo>
                  <a:pt x="1223" y="182"/>
                </a:lnTo>
                <a:lnTo>
                  <a:pt x="1227" y="182"/>
                </a:lnTo>
                <a:lnTo>
                  <a:pt x="1227" y="182"/>
                </a:lnTo>
                <a:lnTo>
                  <a:pt x="1227" y="182"/>
                </a:lnTo>
                <a:lnTo>
                  <a:pt x="1227" y="182"/>
                </a:lnTo>
                <a:lnTo>
                  <a:pt x="1230" y="182"/>
                </a:lnTo>
                <a:lnTo>
                  <a:pt x="1230" y="185"/>
                </a:lnTo>
                <a:lnTo>
                  <a:pt x="1234" y="185"/>
                </a:lnTo>
                <a:lnTo>
                  <a:pt x="1234" y="185"/>
                </a:lnTo>
                <a:lnTo>
                  <a:pt x="1234" y="185"/>
                </a:lnTo>
                <a:lnTo>
                  <a:pt x="1237" y="185"/>
                </a:lnTo>
                <a:lnTo>
                  <a:pt x="1237" y="185"/>
                </a:lnTo>
                <a:lnTo>
                  <a:pt x="1240" y="185"/>
                </a:lnTo>
                <a:lnTo>
                  <a:pt x="1240" y="189"/>
                </a:lnTo>
                <a:lnTo>
                  <a:pt x="1240" y="189"/>
                </a:lnTo>
                <a:lnTo>
                  <a:pt x="1240" y="189"/>
                </a:lnTo>
                <a:lnTo>
                  <a:pt x="1240" y="189"/>
                </a:lnTo>
                <a:lnTo>
                  <a:pt x="1244" y="189"/>
                </a:lnTo>
                <a:lnTo>
                  <a:pt x="1244" y="189"/>
                </a:lnTo>
                <a:lnTo>
                  <a:pt x="1247" y="189"/>
                </a:lnTo>
                <a:lnTo>
                  <a:pt x="1247" y="189"/>
                </a:lnTo>
                <a:lnTo>
                  <a:pt x="1251" y="189"/>
                </a:lnTo>
                <a:lnTo>
                  <a:pt x="1251" y="189"/>
                </a:lnTo>
                <a:lnTo>
                  <a:pt x="1254" y="189"/>
                </a:lnTo>
                <a:lnTo>
                  <a:pt x="1254" y="189"/>
                </a:lnTo>
                <a:lnTo>
                  <a:pt x="1254" y="189"/>
                </a:lnTo>
                <a:lnTo>
                  <a:pt x="1257" y="189"/>
                </a:lnTo>
                <a:lnTo>
                  <a:pt x="1257" y="189"/>
                </a:lnTo>
                <a:lnTo>
                  <a:pt x="1257" y="189"/>
                </a:lnTo>
                <a:lnTo>
                  <a:pt x="1257" y="192"/>
                </a:lnTo>
                <a:lnTo>
                  <a:pt x="1261" y="192"/>
                </a:lnTo>
                <a:lnTo>
                  <a:pt x="1264" y="192"/>
                </a:lnTo>
                <a:lnTo>
                  <a:pt x="1264" y="192"/>
                </a:lnTo>
                <a:lnTo>
                  <a:pt x="1264" y="192"/>
                </a:lnTo>
                <a:lnTo>
                  <a:pt x="1264" y="192"/>
                </a:lnTo>
                <a:lnTo>
                  <a:pt x="1268" y="192"/>
                </a:lnTo>
                <a:lnTo>
                  <a:pt x="1268" y="192"/>
                </a:lnTo>
                <a:lnTo>
                  <a:pt x="1268" y="192"/>
                </a:lnTo>
                <a:lnTo>
                  <a:pt x="1271" y="192"/>
                </a:lnTo>
                <a:lnTo>
                  <a:pt x="1271" y="195"/>
                </a:lnTo>
                <a:lnTo>
                  <a:pt x="1274" y="195"/>
                </a:lnTo>
                <a:lnTo>
                  <a:pt x="1274" y="199"/>
                </a:lnTo>
                <a:lnTo>
                  <a:pt x="1278" y="199"/>
                </a:lnTo>
                <a:lnTo>
                  <a:pt x="1281" y="199"/>
                </a:lnTo>
                <a:lnTo>
                  <a:pt x="1281" y="199"/>
                </a:lnTo>
                <a:lnTo>
                  <a:pt x="1281" y="199"/>
                </a:lnTo>
                <a:lnTo>
                  <a:pt x="1288" y="199"/>
                </a:lnTo>
                <a:lnTo>
                  <a:pt x="1288" y="199"/>
                </a:lnTo>
                <a:lnTo>
                  <a:pt x="1295" y="199"/>
                </a:lnTo>
                <a:lnTo>
                  <a:pt x="1295" y="199"/>
                </a:lnTo>
                <a:lnTo>
                  <a:pt x="1295" y="199"/>
                </a:lnTo>
                <a:lnTo>
                  <a:pt x="1298" y="199"/>
                </a:lnTo>
                <a:lnTo>
                  <a:pt x="1302" y="199"/>
                </a:lnTo>
                <a:lnTo>
                  <a:pt x="1302" y="199"/>
                </a:lnTo>
                <a:lnTo>
                  <a:pt x="1305" y="199"/>
                </a:lnTo>
                <a:lnTo>
                  <a:pt x="1305" y="199"/>
                </a:lnTo>
                <a:lnTo>
                  <a:pt x="1308" y="199"/>
                </a:lnTo>
                <a:lnTo>
                  <a:pt x="1308" y="199"/>
                </a:lnTo>
                <a:lnTo>
                  <a:pt x="1312" y="199"/>
                </a:lnTo>
                <a:lnTo>
                  <a:pt x="1312" y="199"/>
                </a:lnTo>
                <a:lnTo>
                  <a:pt x="1312" y="199"/>
                </a:lnTo>
                <a:lnTo>
                  <a:pt x="1312" y="199"/>
                </a:lnTo>
                <a:lnTo>
                  <a:pt x="1315" y="199"/>
                </a:lnTo>
                <a:lnTo>
                  <a:pt x="1319" y="199"/>
                </a:lnTo>
                <a:lnTo>
                  <a:pt x="1319" y="199"/>
                </a:lnTo>
                <a:lnTo>
                  <a:pt x="1319" y="199"/>
                </a:lnTo>
                <a:lnTo>
                  <a:pt x="1319" y="199"/>
                </a:lnTo>
                <a:lnTo>
                  <a:pt x="1319" y="199"/>
                </a:lnTo>
                <a:lnTo>
                  <a:pt x="1319" y="202"/>
                </a:lnTo>
                <a:lnTo>
                  <a:pt x="1322" y="202"/>
                </a:lnTo>
                <a:lnTo>
                  <a:pt x="1322" y="202"/>
                </a:lnTo>
                <a:lnTo>
                  <a:pt x="1322" y="202"/>
                </a:lnTo>
                <a:lnTo>
                  <a:pt x="1325" y="202"/>
                </a:lnTo>
                <a:lnTo>
                  <a:pt x="1325" y="202"/>
                </a:lnTo>
                <a:lnTo>
                  <a:pt x="1329" y="202"/>
                </a:lnTo>
                <a:lnTo>
                  <a:pt x="1329" y="206"/>
                </a:lnTo>
                <a:lnTo>
                  <a:pt x="1329" y="206"/>
                </a:lnTo>
                <a:lnTo>
                  <a:pt x="1329" y="206"/>
                </a:lnTo>
                <a:lnTo>
                  <a:pt x="1332" y="206"/>
                </a:lnTo>
                <a:lnTo>
                  <a:pt x="1332" y="206"/>
                </a:lnTo>
                <a:lnTo>
                  <a:pt x="1332" y="206"/>
                </a:lnTo>
                <a:lnTo>
                  <a:pt x="1332" y="206"/>
                </a:lnTo>
                <a:lnTo>
                  <a:pt x="1332" y="206"/>
                </a:lnTo>
                <a:lnTo>
                  <a:pt x="1336" y="206"/>
                </a:lnTo>
                <a:lnTo>
                  <a:pt x="1339" y="206"/>
                </a:lnTo>
                <a:lnTo>
                  <a:pt x="1339" y="206"/>
                </a:lnTo>
                <a:lnTo>
                  <a:pt x="1342" y="206"/>
                </a:lnTo>
                <a:lnTo>
                  <a:pt x="1346" y="206"/>
                </a:lnTo>
                <a:lnTo>
                  <a:pt x="1349" y="206"/>
                </a:lnTo>
                <a:lnTo>
                  <a:pt x="1349" y="206"/>
                </a:lnTo>
                <a:lnTo>
                  <a:pt x="1349" y="209"/>
                </a:lnTo>
                <a:lnTo>
                  <a:pt x="1353" y="209"/>
                </a:lnTo>
                <a:lnTo>
                  <a:pt x="1353" y="209"/>
                </a:lnTo>
                <a:lnTo>
                  <a:pt x="1353" y="209"/>
                </a:lnTo>
                <a:lnTo>
                  <a:pt x="1356" y="209"/>
                </a:lnTo>
                <a:lnTo>
                  <a:pt x="1356" y="209"/>
                </a:lnTo>
                <a:lnTo>
                  <a:pt x="1356" y="209"/>
                </a:lnTo>
                <a:lnTo>
                  <a:pt x="1359" y="209"/>
                </a:lnTo>
                <a:lnTo>
                  <a:pt x="1359" y="209"/>
                </a:lnTo>
                <a:lnTo>
                  <a:pt x="1359" y="209"/>
                </a:lnTo>
                <a:lnTo>
                  <a:pt x="1363" y="209"/>
                </a:lnTo>
                <a:lnTo>
                  <a:pt x="1363" y="212"/>
                </a:lnTo>
                <a:lnTo>
                  <a:pt x="1366" y="212"/>
                </a:lnTo>
                <a:lnTo>
                  <a:pt x="1366" y="212"/>
                </a:lnTo>
                <a:lnTo>
                  <a:pt x="1370" y="212"/>
                </a:lnTo>
                <a:lnTo>
                  <a:pt x="1370" y="212"/>
                </a:lnTo>
                <a:lnTo>
                  <a:pt x="1376" y="212"/>
                </a:lnTo>
                <a:lnTo>
                  <a:pt x="1376" y="212"/>
                </a:lnTo>
                <a:lnTo>
                  <a:pt x="1380" y="212"/>
                </a:lnTo>
                <a:lnTo>
                  <a:pt x="1380" y="212"/>
                </a:lnTo>
                <a:lnTo>
                  <a:pt x="1380" y="212"/>
                </a:lnTo>
                <a:lnTo>
                  <a:pt x="1380" y="212"/>
                </a:lnTo>
                <a:lnTo>
                  <a:pt x="1383" y="212"/>
                </a:lnTo>
                <a:lnTo>
                  <a:pt x="1387" y="212"/>
                </a:lnTo>
                <a:lnTo>
                  <a:pt x="1387" y="216"/>
                </a:lnTo>
                <a:lnTo>
                  <a:pt x="1393" y="216"/>
                </a:lnTo>
                <a:lnTo>
                  <a:pt x="1393" y="216"/>
                </a:lnTo>
                <a:lnTo>
                  <a:pt x="1393" y="216"/>
                </a:lnTo>
                <a:lnTo>
                  <a:pt x="1397" y="216"/>
                </a:lnTo>
                <a:lnTo>
                  <a:pt x="1397" y="216"/>
                </a:lnTo>
                <a:lnTo>
                  <a:pt x="1397" y="216"/>
                </a:lnTo>
                <a:lnTo>
                  <a:pt x="1400" y="216"/>
                </a:lnTo>
                <a:lnTo>
                  <a:pt x="1400" y="216"/>
                </a:lnTo>
                <a:lnTo>
                  <a:pt x="1404" y="216"/>
                </a:lnTo>
                <a:lnTo>
                  <a:pt x="1407" y="216"/>
                </a:lnTo>
                <a:lnTo>
                  <a:pt x="1407" y="216"/>
                </a:lnTo>
                <a:lnTo>
                  <a:pt x="1410" y="216"/>
                </a:lnTo>
                <a:lnTo>
                  <a:pt x="1414" y="216"/>
                </a:lnTo>
                <a:lnTo>
                  <a:pt x="1414" y="219"/>
                </a:lnTo>
                <a:lnTo>
                  <a:pt x="1414" y="219"/>
                </a:lnTo>
                <a:lnTo>
                  <a:pt x="1417" y="219"/>
                </a:lnTo>
                <a:lnTo>
                  <a:pt x="1421" y="219"/>
                </a:lnTo>
                <a:lnTo>
                  <a:pt x="1421" y="219"/>
                </a:lnTo>
                <a:lnTo>
                  <a:pt x="1421" y="219"/>
                </a:lnTo>
                <a:lnTo>
                  <a:pt x="1424" y="219"/>
                </a:lnTo>
                <a:lnTo>
                  <a:pt x="1427" y="219"/>
                </a:lnTo>
                <a:lnTo>
                  <a:pt x="1427" y="219"/>
                </a:lnTo>
                <a:lnTo>
                  <a:pt x="1427" y="219"/>
                </a:lnTo>
                <a:lnTo>
                  <a:pt x="1431" y="219"/>
                </a:lnTo>
                <a:lnTo>
                  <a:pt x="1431" y="219"/>
                </a:lnTo>
                <a:lnTo>
                  <a:pt x="1434" y="219"/>
                </a:lnTo>
                <a:lnTo>
                  <a:pt x="1434" y="219"/>
                </a:lnTo>
                <a:lnTo>
                  <a:pt x="1434" y="219"/>
                </a:lnTo>
                <a:lnTo>
                  <a:pt x="1441" y="219"/>
                </a:lnTo>
                <a:lnTo>
                  <a:pt x="1441" y="219"/>
                </a:lnTo>
                <a:lnTo>
                  <a:pt x="1441" y="219"/>
                </a:lnTo>
                <a:lnTo>
                  <a:pt x="1448" y="219"/>
                </a:lnTo>
                <a:lnTo>
                  <a:pt x="1448" y="219"/>
                </a:lnTo>
                <a:lnTo>
                  <a:pt x="1448" y="222"/>
                </a:lnTo>
                <a:lnTo>
                  <a:pt x="1455" y="222"/>
                </a:lnTo>
                <a:lnTo>
                  <a:pt x="1458" y="222"/>
                </a:lnTo>
                <a:lnTo>
                  <a:pt x="1458" y="222"/>
                </a:lnTo>
                <a:lnTo>
                  <a:pt x="1465" y="222"/>
                </a:lnTo>
                <a:lnTo>
                  <a:pt x="1465" y="222"/>
                </a:lnTo>
                <a:lnTo>
                  <a:pt x="1468" y="222"/>
                </a:lnTo>
                <a:lnTo>
                  <a:pt x="1468" y="226"/>
                </a:lnTo>
                <a:lnTo>
                  <a:pt x="1468" y="226"/>
                </a:lnTo>
                <a:lnTo>
                  <a:pt x="1468" y="226"/>
                </a:lnTo>
                <a:lnTo>
                  <a:pt x="1472" y="226"/>
                </a:lnTo>
                <a:lnTo>
                  <a:pt x="1472" y="226"/>
                </a:lnTo>
                <a:lnTo>
                  <a:pt x="1475" y="226"/>
                </a:lnTo>
                <a:lnTo>
                  <a:pt x="1475" y="226"/>
                </a:lnTo>
                <a:lnTo>
                  <a:pt x="1475" y="229"/>
                </a:lnTo>
                <a:lnTo>
                  <a:pt x="1475" y="229"/>
                </a:lnTo>
                <a:lnTo>
                  <a:pt x="1478" y="229"/>
                </a:lnTo>
                <a:lnTo>
                  <a:pt x="1478" y="229"/>
                </a:lnTo>
                <a:lnTo>
                  <a:pt x="1485" y="229"/>
                </a:lnTo>
                <a:lnTo>
                  <a:pt x="1485" y="229"/>
                </a:lnTo>
                <a:lnTo>
                  <a:pt x="1485" y="229"/>
                </a:lnTo>
                <a:lnTo>
                  <a:pt x="1489" y="229"/>
                </a:lnTo>
                <a:lnTo>
                  <a:pt x="1489" y="229"/>
                </a:lnTo>
                <a:lnTo>
                  <a:pt x="1489" y="229"/>
                </a:lnTo>
                <a:lnTo>
                  <a:pt x="1492" y="229"/>
                </a:lnTo>
                <a:lnTo>
                  <a:pt x="1492" y="229"/>
                </a:lnTo>
                <a:lnTo>
                  <a:pt x="1492" y="229"/>
                </a:lnTo>
                <a:lnTo>
                  <a:pt x="1495" y="229"/>
                </a:lnTo>
                <a:lnTo>
                  <a:pt x="1495" y="233"/>
                </a:lnTo>
                <a:lnTo>
                  <a:pt x="1499" y="233"/>
                </a:lnTo>
                <a:lnTo>
                  <a:pt x="1499" y="233"/>
                </a:lnTo>
                <a:lnTo>
                  <a:pt x="1502" y="233"/>
                </a:lnTo>
                <a:lnTo>
                  <a:pt x="1506" y="233"/>
                </a:lnTo>
                <a:lnTo>
                  <a:pt x="1506" y="233"/>
                </a:lnTo>
                <a:lnTo>
                  <a:pt x="1509" y="233"/>
                </a:lnTo>
                <a:lnTo>
                  <a:pt x="1509" y="233"/>
                </a:lnTo>
                <a:lnTo>
                  <a:pt x="1512" y="233"/>
                </a:lnTo>
                <a:lnTo>
                  <a:pt x="1512" y="233"/>
                </a:lnTo>
                <a:lnTo>
                  <a:pt x="1512" y="233"/>
                </a:lnTo>
                <a:lnTo>
                  <a:pt x="1516" y="233"/>
                </a:lnTo>
                <a:lnTo>
                  <a:pt x="1516" y="233"/>
                </a:lnTo>
                <a:lnTo>
                  <a:pt x="1516" y="233"/>
                </a:lnTo>
                <a:lnTo>
                  <a:pt x="1519" y="233"/>
                </a:lnTo>
                <a:lnTo>
                  <a:pt x="1519" y="233"/>
                </a:lnTo>
                <a:lnTo>
                  <a:pt x="1523" y="233"/>
                </a:lnTo>
                <a:lnTo>
                  <a:pt x="1523" y="233"/>
                </a:lnTo>
                <a:lnTo>
                  <a:pt x="1523" y="233"/>
                </a:lnTo>
                <a:lnTo>
                  <a:pt x="1526" y="233"/>
                </a:lnTo>
                <a:lnTo>
                  <a:pt x="1526" y="233"/>
                </a:lnTo>
                <a:lnTo>
                  <a:pt x="1529" y="233"/>
                </a:lnTo>
                <a:lnTo>
                  <a:pt x="1536" y="233"/>
                </a:lnTo>
                <a:lnTo>
                  <a:pt x="1540" y="233"/>
                </a:lnTo>
                <a:lnTo>
                  <a:pt x="1540" y="233"/>
                </a:lnTo>
                <a:lnTo>
                  <a:pt x="1543" y="233"/>
                </a:lnTo>
                <a:lnTo>
                  <a:pt x="1543" y="233"/>
                </a:lnTo>
                <a:lnTo>
                  <a:pt x="1546" y="233"/>
                </a:lnTo>
                <a:lnTo>
                  <a:pt x="1550" y="233"/>
                </a:lnTo>
                <a:lnTo>
                  <a:pt x="1560" y="233"/>
                </a:lnTo>
                <a:lnTo>
                  <a:pt x="1560" y="236"/>
                </a:lnTo>
                <a:lnTo>
                  <a:pt x="1560" y="236"/>
                </a:lnTo>
                <a:lnTo>
                  <a:pt x="1560" y="236"/>
                </a:lnTo>
                <a:lnTo>
                  <a:pt x="1560" y="236"/>
                </a:lnTo>
                <a:lnTo>
                  <a:pt x="1563" y="236"/>
                </a:lnTo>
                <a:lnTo>
                  <a:pt x="1567" y="236"/>
                </a:lnTo>
                <a:lnTo>
                  <a:pt x="1570" y="236"/>
                </a:lnTo>
                <a:lnTo>
                  <a:pt x="1570" y="236"/>
                </a:lnTo>
                <a:lnTo>
                  <a:pt x="1570" y="236"/>
                </a:lnTo>
                <a:lnTo>
                  <a:pt x="1574" y="236"/>
                </a:lnTo>
                <a:lnTo>
                  <a:pt x="1574" y="236"/>
                </a:lnTo>
                <a:lnTo>
                  <a:pt x="1577" y="236"/>
                </a:lnTo>
                <a:lnTo>
                  <a:pt x="1577" y="236"/>
                </a:lnTo>
                <a:lnTo>
                  <a:pt x="1577" y="239"/>
                </a:lnTo>
                <a:lnTo>
                  <a:pt x="1580" y="239"/>
                </a:lnTo>
                <a:lnTo>
                  <a:pt x="1580" y="239"/>
                </a:lnTo>
                <a:lnTo>
                  <a:pt x="1584" y="239"/>
                </a:lnTo>
                <a:lnTo>
                  <a:pt x="1584" y="239"/>
                </a:lnTo>
                <a:lnTo>
                  <a:pt x="1584" y="239"/>
                </a:lnTo>
                <a:lnTo>
                  <a:pt x="1584" y="239"/>
                </a:lnTo>
                <a:lnTo>
                  <a:pt x="1587" y="239"/>
                </a:lnTo>
                <a:lnTo>
                  <a:pt x="1587" y="239"/>
                </a:lnTo>
                <a:lnTo>
                  <a:pt x="1591" y="239"/>
                </a:lnTo>
                <a:lnTo>
                  <a:pt x="1591" y="239"/>
                </a:lnTo>
                <a:lnTo>
                  <a:pt x="1594" y="239"/>
                </a:lnTo>
                <a:lnTo>
                  <a:pt x="1594" y="239"/>
                </a:lnTo>
                <a:lnTo>
                  <a:pt x="1594" y="239"/>
                </a:lnTo>
                <a:lnTo>
                  <a:pt x="1597" y="239"/>
                </a:lnTo>
                <a:lnTo>
                  <a:pt x="1597" y="239"/>
                </a:lnTo>
                <a:lnTo>
                  <a:pt x="1601" y="239"/>
                </a:lnTo>
                <a:lnTo>
                  <a:pt x="1601" y="239"/>
                </a:lnTo>
                <a:lnTo>
                  <a:pt x="1608" y="239"/>
                </a:lnTo>
                <a:lnTo>
                  <a:pt x="1608" y="239"/>
                </a:lnTo>
                <a:lnTo>
                  <a:pt x="1608" y="239"/>
                </a:lnTo>
                <a:lnTo>
                  <a:pt x="1611" y="239"/>
                </a:lnTo>
                <a:lnTo>
                  <a:pt x="1611" y="243"/>
                </a:lnTo>
                <a:lnTo>
                  <a:pt x="1611" y="243"/>
                </a:lnTo>
                <a:lnTo>
                  <a:pt x="1614" y="243"/>
                </a:lnTo>
                <a:lnTo>
                  <a:pt x="1618" y="243"/>
                </a:lnTo>
                <a:lnTo>
                  <a:pt x="1621" y="243"/>
                </a:lnTo>
                <a:lnTo>
                  <a:pt x="1621" y="243"/>
                </a:lnTo>
                <a:lnTo>
                  <a:pt x="1621" y="243"/>
                </a:lnTo>
                <a:lnTo>
                  <a:pt x="1621" y="243"/>
                </a:lnTo>
                <a:lnTo>
                  <a:pt x="1621" y="246"/>
                </a:lnTo>
                <a:lnTo>
                  <a:pt x="1628" y="246"/>
                </a:lnTo>
                <a:lnTo>
                  <a:pt x="1628" y="246"/>
                </a:lnTo>
                <a:lnTo>
                  <a:pt x="1631" y="246"/>
                </a:lnTo>
                <a:lnTo>
                  <a:pt x="1631" y="246"/>
                </a:lnTo>
                <a:lnTo>
                  <a:pt x="1635" y="246"/>
                </a:lnTo>
                <a:lnTo>
                  <a:pt x="1635" y="246"/>
                </a:lnTo>
                <a:lnTo>
                  <a:pt x="1635" y="246"/>
                </a:lnTo>
                <a:lnTo>
                  <a:pt x="1642" y="246"/>
                </a:lnTo>
                <a:lnTo>
                  <a:pt x="1642" y="246"/>
                </a:lnTo>
                <a:lnTo>
                  <a:pt x="1642" y="246"/>
                </a:lnTo>
                <a:lnTo>
                  <a:pt x="1642" y="249"/>
                </a:lnTo>
                <a:lnTo>
                  <a:pt x="1645" y="249"/>
                </a:lnTo>
                <a:lnTo>
                  <a:pt x="1648" y="249"/>
                </a:lnTo>
                <a:lnTo>
                  <a:pt x="1652" y="249"/>
                </a:lnTo>
                <a:lnTo>
                  <a:pt x="1652" y="249"/>
                </a:lnTo>
                <a:lnTo>
                  <a:pt x="1652" y="249"/>
                </a:lnTo>
                <a:lnTo>
                  <a:pt x="1652" y="249"/>
                </a:lnTo>
                <a:lnTo>
                  <a:pt x="1655" y="249"/>
                </a:lnTo>
                <a:lnTo>
                  <a:pt x="1655" y="253"/>
                </a:lnTo>
                <a:lnTo>
                  <a:pt x="1655" y="253"/>
                </a:lnTo>
                <a:lnTo>
                  <a:pt x="1659" y="253"/>
                </a:lnTo>
                <a:lnTo>
                  <a:pt x="1659" y="253"/>
                </a:lnTo>
                <a:lnTo>
                  <a:pt x="1662" y="253"/>
                </a:lnTo>
                <a:lnTo>
                  <a:pt x="1662" y="253"/>
                </a:lnTo>
                <a:lnTo>
                  <a:pt x="1665" y="253"/>
                </a:lnTo>
                <a:lnTo>
                  <a:pt x="1665" y="253"/>
                </a:lnTo>
                <a:lnTo>
                  <a:pt x="1665" y="253"/>
                </a:lnTo>
                <a:lnTo>
                  <a:pt x="1665" y="253"/>
                </a:lnTo>
                <a:lnTo>
                  <a:pt x="1669" y="253"/>
                </a:lnTo>
                <a:lnTo>
                  <a:pt x="1669" y="253"/>
                </a:lnTo>
                <a:lnTo>
                  <a:pt x="1672" y="253"/>
                </a:lnTo>
                <a:lnTo>
                  <a:pt x="1672" y="253"/>
                </a:lnTo>
                <a:lnTo>
                  <a:pt x="1676" y="253"/>
                </a:lnTo>
                <a:lnTo>
                  <a:pt x="1676" y="253"/>
                </a:lnTo>
                <a:lnTo>
                  <a:pt x="1679" y="253"/>
                </a:lnTo>
                <a:lnTo>
                  <a:pt x="1679" y="253"/>
                </a:lnTo>
                <a:lnTo>
                  <a:pt x="1682" y="253"/>
                </a:lnTo>
                <a:lnTo>
                  <a:pt x="1682" y="253"/>
                </a:lnTo>
                <a:lnTo>
                  <a:pt x="1686" y="253"/>
                </a:lnTo>
                <a:lnTo>
                  <a:pt x="1686" y="253"/>
                </a:lnTo>
                <a:lnTo>
                  <a:pt x="1689" y="253"/>
                </a:lnTo>
                <a:lnTo>
                  <a:pt x="1689" y="253"/>
                </a:lnTo>
                <a:lnTo>
                  <a:pt x="1689" y="253"/>
                </a:lnTo>
                <a:lnTo>
                  <a:pt x="1689" y="256"/>
                </a:lnTo>
                <a:lnTo>
                  <a:pt x="1693" y="256"/>
                </a:lnTo>
                <a:lnTo>
                  <a:pt x="1693" y="256"/>
                </a:lnTo>
                <a:lnTo>
                  <a:pt x="1696" y="256"/>
                </a:lnTo>
                <a:lnTo>
                  <a:pt x="1696" y="256"/>
                </a:lnTo>
                <a:lnTo>
                  <a:pt x="1699" y="256"/>
                </a:lnTo>
                <a:lnTo>
                  <a:pt x="1703" y="256"/>
                </a:lnTo>
                <a:lnTo>
                  <a:pt x="1703" y="256"/>
                </a:lnTo>
                <a:lnTo>
                  <a:pt x="1703" y="256"/>
                </a:lnTo>
                <a:lnTo>
                  <a:pt x="1703" y="256"/>
                </a:lnTo>
                <a:lnTo>
                  <a:pt x="1706" y="256"/>
                </a:lnTo>
                <a:lnTo>
                  <a:pt x="1706" y="256"/>
                </a:lnTo>
                <a:lnTo>
                  <a:pt x="1710" y="256"/>
                </a:lnTo>
                <a:lnTo>
                  <a:pt x="1713" y="256"/>
                </a:lnTo>
                <a:lnTo>
                  <a:pt x="1713" y="256"/>
                </a:lnTo>
                <a:lnTo>
                  <a:pt x="1716" y="256"/>
                </a:lnTo>
                <a:lnTo>
                  <a:pt x="1716" y="256"/>
                </a:lnTo>
                <a:lnTo>
                  <a:pt x="1716" y="256"/>
                </a:lnTo>
                <a:lnTo>
                  <a:pt x="1716" y="256"/>
                </a:lnTo>
                <a:lnTo>
                  <a:pt x="1720" y="256"/>
                </a:lnTo>
                <a:lnTo>
                  <a:pt x="1720" y="256"/>
                </a:lnTo>
                <a:lnTo>
                  <a:pt x="1723" y="256"/>
                </a:lnTo>
                <a:lnTo>
                  <a:pt x="1723" y="256"/>
                </a:lnTo>
                <a:lnTo>
                  <a:pt x="1727" y="256"/>
                </a:lnTo>
                <a:lnTo>
                  <a:pt x="1727" y="256"/>
                </a:lnTo>
                <a:lnTo>
                  <a:pt x="1727" y="256"/>
                </a:lnTo>
                <a:lnTo>
                  <a:pt x="1727" y="260"/>
                </a:lnTo>
                <a:lnTo>
                  <a:pt x="1730" y="260"/>
                </a:lnTo>
                <a:lnTo>
                  <a:pt x="1733" y="260"/>
                </a:lnTo>
                <a:lnTo>
                  <a:pt x="1737" y="260"/>
                </a:lnTo>
                <a:lnTo>
                  <a:pt x="1737" y="260"/>
                </a:lnTo>
                <a:lnTo>
                  <a:pt x="1740" y="260"/>
                </a:lnTo>
                <a:lnTo>
                  <a:pt x="1740" y="260"/>
                </a:lnTo>
                <a:lnTo>
                  <a:pt x="1744" y="260"/>
                </a:lnTo>
                <a:lnTo>
                  <a:pt x="1744" y="260"/>
                </a:lnTo>
                <a:lnTo>
                  <a:pt x="1747" y="260"/>
                </a:lnTo>
                <a:lnTo>
                  <a:pt x="1750" y="260"/>
                </a:lnTo>
                <a:lnTo>
                  <a:pt x="1750" y="260"/>
                </a:lnTo>
                <a:lnTo>
                  <a:pt x="1750" y="260"/>
                </a:lnTo>
                <a:lnTo>
                  <a:pt x="1754" y="260"/>
                </a:lnTo>
                <a:lnTo>
                  <a:pt x="1754" y="260"/>
                </a:lnTo>
                <a:lnTo>
                  <a:pt x="1757" y="260"/>
                </a:lnTo>
                <a:lnTo>
                  <a:pt x="1757" y="260"/>
                </a:lnTo>
                <a:lnTo>
                  <a:pt x="1757" y="260"/>
                </a:lnTo>
                <a:lnTo>
                  <a:pt x="1757" y="260"/>
                </a:lnTo>
                <a:lnTo>
                  <a:pt x="1761" y="260"/>
                </a:lnTo>
                <a:lnTo>
                  <a:pt x="1767" y="260"/>
                </a:lnTo>
                <a:lnTo>
                  <a:pt x="1771" y="260"/>
                </a:lnTo>
                <a:lnTo>
                  <a:pt x="1771" y="260"/>
                </a:lnTo>
                <a:lnTo>
                  <a:pt x="1774" y="260"/>
                </a:lnTo>
                <a:lnTo>
                  <a:pt x="1774" y="260"/>
                </a:lnTo>
                <a:lnTo>
                  <a:pt x="1778" y="260"/>
                </a:lnTo>
                <a:lnTo>
                  <a:pt x="1778" y="260"/>
                </a:lnTo>
                <a:lnTo>
                  <a:pt x="1781" y="260"/>
                </a:lnTo>
                <a:lnTo>
                  <a:pt x="1781" y="260"/>
                </a:lnTo>
                <a:lnTo>
                  <a:pt x="1784" y="260"/>
                </a:lnTo>
                <a:lnTo>
                  <a:pt x="1788" y="260"/>
                </a:lnTo>
                <a:lnTo>
                  <a:pt x="1788" y="260"/>
                </a:lnTo>
                <a:lnTo>
                  <a:pt x="1788" y="263"/>
                </a:lnTo>
                <a:lnTo>
                  <a:pt x="1791" y="263"/>
                </a:lnTo>
                <a:lnTo>
                  <a:pt x="1795" y="263"/>
                </a:lnTo>
                <a:lnTo>
                  <a:pt x="1795" y="263"/>
                </a:lnTo>
                <a:lnTo>
                  <a:pt x="1798" y="263"/>
                </a:lnTo>
                <a:lnTo>
                  <a:pt x="1798" y="263"/>
                </a:lnTo>
                <a:lnTo>
                  <a:pt x="1801" y="263"/>
                </a:lnTo>
                <a:lnTo>
                  <a:pt x="1801" y="263"/>
                </a:lnTo>
                <a:lnTo>
                  <a:pt x="1808" y="263"/>
                </a:lnTo>
                <a:lnTo>
                  <a:pt x="1808" y="263"/>
                </a:lnTo>
                <a:lnTo>
                  <a:pt x="1808" y="263"/>
                </a:lnTo>
                <a:lnTo>
                  <a:pt x="1808" y="266"/>
                </a:lnTo>
                <a:lnTo>
                  <a:pt x="1812" y="266"/>
                </a:lnTo>
                <a:lnTo>
                  <a:pt x="1815" y="266"/>
                </a:lnTo>
                <a:lnTo>
                  <a:pt x="1815" y="266"/>
                </a:lnTo>
                <a:lnTo>
                  <a:pt x="1815" y="266"/>
                </a:lnTo>
                <a:lnTo>
                  <a:pt x="1818" y="266"/>
                </a:lnTo>
                <a:lnTo>
                  <a:pt x="1818" y="266"/>
                </a:lnTo>
                <a:lnTo>
                  <a:pt x="1818" y="270"/>
                </a:lnTo>
                <a:lnTo>
                  <a:pt x="1822" y="270"/>
                </a:lnTo>
                <a:lnTo>
                  <a:pt x="1822" y="270"/>
                </a:lnTo>
                <a:lnTo>
                  <a:pt x="1825" y="270"/>
                </a:lnTo>
                <a:lnTo>
                  <a:pt x="1825" y="270"/>
                </a:lnTo>
                <a:lnTo>
                  <a:pt x="1825" y="273"/>
                </a:lnTo>
                <a:lnTo>
                  <a:pt x="1829" y="273"/>
                </a:lnTo>
                <a:lnTo>
                  <a:pt x="1832" y="273"/>
                </a:lnTo>
                <a:lnTo>
                  <a:pt x="1832" y="273"/>
                </a:lnTo>
                <a:lnTo>
                  <a:pt x="1832" y="273"/>
                </a:lnTo>
                <a:lnTo>
                  <a:pt x="1835" y="273"/>
                </a:lnTo>
                <a:lnTo>
                  <a:pt x="1835" y="273"/>
                </a:lnTo>
                <a:lnTo>
                  <a:pt x="1839" y="273"/>
                </a:lnTo>
                <a:lnTo>
                  <a:pt x="1839" y="273"/>
                </a:lnTo>
                <a:lnTo>
                  <a:pt x="1842" y="273"/>
                </a:lnTo>
                <a:lnTo>
                  <a:pt x="1842" y="273"/>
                </a:lnTo>
                <a:lnTo>
                  <a:pt x="1842" y="276"/>
                </a:lnTo>
                <a:lnTo>
                  <a:pt x="1846" y="276"/>
                </a:lnTo>
                <a:lnTo>
                  <a:pt x="1846" y="276"/>
                </a:lnTo>
                <a:lnTo>
                  <a:pt x="1849" y="276"/>
                </a:lnTo>
                <a:lnTo>
                  <a:pt x="1849" y="276"/>
                </a:lnTo>
                <a:lnTo>
                  <a:pt x="1852" y="276"/>
                </a:lnTo>
                <a:lnTo>
                  <a:pt x="1852" y="280"/>
                </a:lnTo>
                <a:lnTo>
                  <a:pt x="1852" y="280"/>
                </a:lnTo>
                <a:lnTo>
                  <a:pt x="1856" y="280"/>
                </a:lnTo>
                <a:lnTo>
                  <a:pt x="1856" y="280"/>
                </a:lnTo>
                <a:lnTo>
                  <a:pt x="1859" y="280"/>
                </a:lnTo>
                <a:lnTo>
                  <a:pt x="1863" y="280"/>
                </a:lnTo>
                <a:lnTo>
                  <a:pt x="1866" y="280"/>
                </a:lnTo>
                <a:lnTo>
                  <a:pt x="1869" y="280"/>
                </a:lnTo>
                <a:lnTo>
                  <a:pt x="1869" y="280"/>
                </a:lnTo>
                <a:lnTo>
                  <a:pt x="1873" y="280"/>
                </a:lnTo>
                <a:lnTo>
                  <a:pt x="1876" y="280"/>
                </a:lnTo>
                <a:lnTo>
                  <a:pt x="1880" y="280"/>
                </a:lnTo>
                <a:lnTo>
                  <a:pt x="1880" y="280"/>
                </a:lnTo>
                <a:lnTo>
                  <a:pt x="1890" y="280"/>
                </a:lnTo>
                <a:lnTo>
                  <a:pt x="1890" y="280"/>
                </a:lnTo>
                <a:lnTo>
                  <a:pt x="1890" y="280"/>
                </a:lnTo>
                <a:lnTo>
                  <a:pt x="1893" y="280"/>
                </a:lnTo>
                <a:lnTo>
                  <a:pt x="1897" y="280"/>
                </a:lnTo>
                <a:lnTo>
                  <a:pt x="1897" y="280"/>
                </a:lnTo>
                <a:lnTo>
                  <a:pt x="1897" y="280"/>
                </a:lnTo>
                <a:lnTo>
                  <a:pt x="1900" y="280"/>
                </a:lnTo>
                <a:lnTo>
                  <a:pt x="1903" y="280"/>
                </a:lnTo>
                <a:lnTo>
                  <a:pt x="1903" y="280"/>
                </a:lnTo>
                <a:lnTo>
                  <a:pt x="1907" y="280"/>
                </a:lnTo>
                <a:lnTo>
                  <a:pt x="1907" y="280"/>
                </a:lnTo>
                <a:lnTo>
                  <a:pt x="1907" y="280"/>
                </a:lnTo>
                <a:lnTo>
                  <a:pt x="1910" y="280"/>
                </a:lnTo>
                <a:lnTo>
                  <a:pt x="1910" y="280"/>
                </a:lnTo>
                <a:lnTo>
                  <a:pt x="1910" y="280"/>
                </a:lnTo>
                <a:lnTo>
                  <a:pt x="1914" y="280"/>
                </a:lnTo>
                <a:lnTo>
                  <a:pt x="1917" y="280"/>
                </a:lnTo>
                <a:lnTo>
                  <a:pt x="1917" y="280"/>
                </a:lnTo>
                <a:lnTo>
                  <a:pt x="1917" y="280"/>
                </a:lnTo>
                <a:lnTo>
                  <a:pt x="1920" y="280"/>
                </a:lnTo>
                <a:lnTo>
                  <a:pt x="1920" y="280"/>
                </a:lnTo>
                <a:lnTo>
                  <a:pt x="1924" y="280"/>
                </a:lnTo>
                <a:lnTo>
                  <a:pt x="1924" y="280"/>
                </a:lnTo>
                <a:lnTo>
                  <a:pt x="1924" y="280"/>
                </a:lnTo>
                <a:lnTo>
                  <a:pt x="1924" y="280"/>
                </a:lnTo>
                <a:lnTo>
                  <a:pt x="1931" y="280"/>
                </a:lnTo>
                <a:lnTo>
                  <a:pt x="1931" y="280"/>
                </a:lnTo>
                <a:lnTo>
                  <a:pt x="1931" y="280"/>
                </a:lnTo>
                <a:lnTo>
                  <a:pt x="1934" y="280"/>
                </a:lnTo>
                <a:lnTo>
                  <a:pt x="1934" y="280"/>
                </a:lnTo>
                <a:lnTo>
                  <a:pt x="1934" y="280"/>
                </a:lnTo>
                <a:lnTo>
                  <a:pt x="1937" y="280"/>
                </a:lnTo>
                <a:lnTo>
                  <a:pt x="1937" y="280"/>
                </a:lnTo>
                <a:lnTo>
                  <a:pt x="1937" y="280"/>
                </a:lnTo>
                <a:lnTo>
                  <a:pt x="1941" y="280"/>
                </a:lnTo>
                <a:lnTo>
                  <a:pt x="1941" y="280"/>
                </a:lnTo>
                <a:lnTo>
                  <a:pt x="1944" y="280"/>
                </a:lnTo>
                <a:lnTo>
                  <a:pt x="1944" y="280"/>
                </a:lnTo>
                <a:lnTo>
                  <a:pt x="1948" y="280"/>
                </a:lnTo>
                <a:lnTo>
                  <a:pt x="1951" y="280"/>
                </a:lnTo>
                <a:lnTo>
                  <a:pt x="1951" y="280"/>
                </a:lnTo>
                <a:lnTo>
                  <a:pt x="1951" y="280"/>
                </a:lnTo>
                <a:lnTo>
                  <a:pt x="1954" y="280"/>
                </a:lnTo>
                <a:lnTo>
                  <a:pt x="1954" y="280"/>
                </a:lnTo>
                <a:lnTo>
                  <a:pt x="1958" y="280"/>
                </a:lnTo>
                <a:lnTo>
                  <a:pt x="1958" y="280"/>
                </a:lnTo>
                <a:lnTo>
                  <a:pt x="1961" y="280"/>
                </a:lnTo>
                <a:lnTo>
                  <a:pt x="1961" y="280"/>
                </a:lnTo>
                <a:lnTo>
                  <a:pt x="1961" y="280"/>
                </a:lnTo>
                <a:lnTo>
                  <a:pt x="1965" y="280"/>
                </a:lnTo>
                <a:lnTo>
                  <a:pt x="1968" y="280"/>
                </a:lnTo>
                <a:lnTo>
                  <a:pt x="1968" y="280"/>
                </a:lnTo>
                <a:lnTo>
                  <a:pt x="1968" y="280"/>
                </a:lnTo>
                <a:lnTo>
                  <a:pt x="1971" y="280"/>
                </a:lnTo>
                <a:lnTo>
                  <a:pt x="1971" y="283"/>
                </a:lnTo>
                <a:lnTo>
                  <a:pt x="1975" y="283"/>
                </a:lnTo>
                <a:lnTo>
                  <a:pt x="1975" y="283"/>
                </a:lnTo>
                <a:lnTo>
                  <a:pt x="1978" y="283"/>
                </a:lnTo>
                <a:lnTo>
                  <a:pt x="1978" y="283"/>
                </a:lnTo>
                <a:lnTo>
                  <a:pt x="1982" y="283"/>
                </a:lnTo>
                <a:lnTo>
                  <a:pt x="1982" y="283"/>
                </a:lnTo>
                <a:lnTo>
                  <a:pt x="1982" y="283"/>
                </a:lnTo>
                <a:lnTo>
                  <a:pt x="1982" y="283"/>
                </a:lnTo>
                <a:lnTo>
                  <a:pt x="1985" y="283"/>
                </a:lnTo>
                <a:lnTo>
                  <a:pt x="1985" y="283"/>
                </a:lnTo>
                <a:lnTo>
                  <a:pt x="1988" y="283"/>
                </a:lnTo>
                <a:lnTo>
                  <a:pt x="1988" y="290"/>
                </a:lnTo>
                <a:lnTo>
                  <a:pt x="1988" y="290"/>
                </a:lnTo>
                <a:lnTo>
                  <a:pt x="1992" y="290"/>
                </a:lnTo>
                <a:lnTo>
                  <a:pt x="1992" y="290"/>
                </a:lnTo>
                <a:lnTo>
                  <a:pt x="1992" y="290"/>
                </a:lnTo>
                <a:lnTo>
                  <a:pt x="1995" y="290"/>
                </a:lnTo>
                <a:lnTo>
                  <a:pt x="1995" y="290"/>
                </a:lnTo>
                <a:lnTo>
                  <a:pt x="1999" y="290"/>
                </a:lnTo>
                <a:lnTo>
                  <a:pt x="1999" y="290"/>
                </a:lnTo>
                <a:lnTo>
                  <a:pt x="1999" y="290"/>
                </a:lnTo>
                <a:lnTo>
                  <a:pt x="2002" y="290"/>
                </a:lnTo>
                <a:lnTo>
                  <a:pt x="2002" y="290"/>
                </a:lnTo>
                <a:lnTo>
                  <a:pt x="2002" y="290"/>
                </a:lnTo>
                <a:lnTo>
                  <a:pt x="2005" y="290"/>
                </a:lnTo>
                <a:lnTo>
                  <a:pt x="2005" y="290"/>
                </a:lnTo>
                <a:lnTo>
                  <a:pt x="2005" y="290"/>
                </a:lnTo>
                <a:lnTo>
                  <a:pt x="2009" y="290"/>
                </a:lnTo>
                <a:lnTo>
                  <a:pt x="2012" y="290"/>
                </a:lnTo>
                <a:lnTo>
                  <a:pt x="2016" y="290"/>
                </a:lnTo>
                <a:lnTo>
                  <a:pt x="2019" y="290"/>
                </a:lnTo>
                <a:lnTo>
                  <a:pt x="2022" y="290"/>
                </a:lnTo>
                <a:lnTo>
                  <a:pt x="2022" y="290"/>
                </a:lnTo>
                <a:lnTo>
                  <a:pt x="2029" y="290"/>
                </a:lnTo>
                <a:lnTo>
                  <a:pt x="2029" y="290"/>
                </a:lnTo>
                <a:lnTo>
                  <a:pt x="2029" y="290"/>
                </a:lnTo>
                <a:lnTo>
                  <a:pt x="2029" y="290"/>
                </a:lnTo>
                <a:lnTo>
                  <a:pt x="2033" y="290"/>
                </a:lnTo>
                <a:lnTo>
                  <a:pt x="2033" y="290"/>
                </a:lnTo>
                <a:lnTo>
                  <a:pt x="2036" y="290"/>
                </a:lnTo>
                <a:lnTo>
                  <a:pt x="2036" y="290"/>
                </a:lnTo>
                <a:lnTo>
                  <a:pt x="2039" y="290"/>
                </a:lnTo>
                <a:lnTo>
                  <a:pt x="2039" y="290"/>
                </a:lnTo>
                <a:lnTo>
                  <a:pt x="2043" y="290"/>
                </a:lnTo>
                <a:lnTo>
                  <a:pt x="2043" y="290"/>
                </a:lnTo>
                <a:lnTo>
                  <a:pt x="2043" y="290"/>
                </a:lnTo>
                <a:lnTo>
                  <a:pt x="2043" y="290"/>
                </a:lnTo>
                <a:lnTo>
                  <a:pt x="2046" y="290"/>
                </a:lnTo>
                <a:lnTo>
                  <a:pt x="2050" y="290"/>
                </a:lnTo>
                <a:lnTo>
                  <a:pt x="2050" y="290"/>
                </a:lnTo>
                <a:lnTo>
                  <a:pt x="2053" y="290"/>
                </a:lnTo>
                <a:lnTo>
                  <a:pt x="2053" y="290"/>
                </a:lnTo>
                <a:lnTo>
                  <a:pt x="2056" y="290"/>
                </a:lnTo>
                <a:lnTo>
                  <a:pt x="2056" y="290"/>
                </a:lnTo>
                <a:lnTo>
                  <a:pt x="2060" y="290"/>
                </a:lnTo>
                <a:lnTo>
                  <a:pt x="2060" y="290"/>
                </a:lnTo>
                <a:lnTo>
                  <a:pt x="2060" y="290"/>
                </a:lnTo>
                <a:lnTo>
                  <a:pt x="2063" y="290"/>
                </a:lnTo>
                <a:lnTo>
                  <a:pt x="2063" y="290"/>
                </a:lnTo>
                <a:lnTo>
                  <a:pt x="2063" y="290"/>
                </a:lnTo>
                <a:lnTo>
                  <a:pt x="2067" y="290"/>
                </a:lnTo>
                <a:lnTo>
                  <a:pt x="2070" y="290"/>
                </a:lnTo>
                <a:lnTo>
                  <a:pt x="2073" y="290"/>
                </a:lnTo>
                <a:lnTo>
                  <a:pt x="2073" y="290"/>
                </a:lnTo>
                <a:lnTo>
                  <a:pt x="2077" y="290"/>
                </a:lnTo>
                <a:lnTo>
                  <a:pt x="2077" y="300"/>
                </a:lnTo>
                <a:lnTo>
                  <a:pt x="2077" y="300"/>
                </a:lnTo>
                <a:lnTo>
                  <a:pt x="2077" y="300"/>
                </a:lnTo>
                <a:lnTo>
                  <a:pt x="2080" y="300"/>
                </a:lnTo>
                <a:lnTo>
                  <a:pt x="2080" y="300"/>
                </a:lnTo>
                <a:lnTo>
                  <a:pt x="2080" y="300"/>
                </a:lnTo>
                <a:lnTo>
                  <a:pt x="2084" y="300"/>
                </a:lnTo>
                <a:lnTo>
                  <a:pt x="2084" y="310"/>
                </a:lnTo>
                <a:lnTo>
                  <a:pt x="2084" y="310"/>
                </a:lnTo>
                <a:lnTo>
                  <a:pt x="2084" y="324"/>
                </a:lnTo>
                <a:lnTo>
                  <a:pt x="2084" y="324"/>
                </a:lnTo>
                <a:lnTo>
                  <a:pt x="2087" y="324"/>
                </a:lnTo>
                <a:lnTo>
                  <a:pt x="2087" y="324"/>
                </a:lnTo>
                <a:lnTo>
                  <a:pt x="2090" y="324"/>
                </a:lnTo>
                <a:lnTo>
                  <a:pt x="2090" y="324"/>
                </a:lnTo>
                <a:lnTo>
                  <a:pt x="2090" y="324"/>
                </a:lnTo>
                <a:lnTo>
                  <a:pt x="2094" y="324"/>
                </a:lnTo>
                <a:lnTo>
                  <a:pt x="2094" y="324"/>
                </a:lnTo>
                <a:lnTo>
                  <a:pt x="2097" y="324"/>
                </a:lnTo>
                <a:lnTo>
                  <a:pt x="2097" y="324"/>
                </a:lnTo>
                <a:lnTo>
                  <a:pt x="2101" y="324"/>
                </a:lnTo>
                <a:lnTo>
                  <a:pt x="2101" y="324"/>
                </a:lnTo>
                <a:lnTo>
                  <a:pt x="2104" y="324"/>
                </a:lnTo>
                <a:lnTo>
                  <a:pt x="2104" y="324"/>
                </a:lnTo>
                <a:lnTo>
                  <a:pt x="2111" y="324"/>
                </a:lnTo>
                <a:lnTo>
                  <a:pt x="2111" y="324"/>
                </a:lnTo>
                <a:lnTo>
                  <a:pt x="2111" y="324"/>
                </a:lnTo>
                <a:lnTo>
                  <a:pt x="2114" y="324"/>
                </a:lnTo>
                <a:lnTo>
                  <a:pt x="2114" y="324"/>
                </a:lnTo>
                <a:lnTo>
                  <a:pt x="2114" y="341"/>
                </a:lnTo>
                <a:lnTo>
                  <a:pt x="2117" y="341"/>
                </a:lnTo>
                <a:lnTo>
                  <a:pt x="2121" y="341"/>
                </a:lnTo>
                <a:lnTo>
                  <a:pt x="2121" y="357"/>
                </a:lnTo>
                <a:lnTo>
                  <a:pt x="2121" y="357"/>
                </a:lnTo>
                <a:lnTo>
                  <a:pt x="2124" y="357"/>
                </a:lnTo>
                <a:lnTo>
                  <a:pt x="2124" y="357"/>
                </a:lnTo>
                <a:lnTo>
                  <a:pt x="2124" y="357"/>
                </a:lnTo>
                <a:lnTo>
                  <a:pt x="2128" y="357"/>
                </a:lnTo>
                <a:lnTo>
                  <a:pt x="2128" y="357"/>
                </a:lnTo>
                <a:lnTo>
                  <a:pt x="2131" y="357"/>
                </a:lnTo>
                <a:lnTo>
                  <a:pt x="2131" y="357"/>
                </a:lnTo>
                <a:lnTo>
                  <a:pt x="2138" y="357"/>
                </a:lnTo>
                <a:lnTo>
                  <a:pt x="2138" y="357"/>
                </a:lnTo>
                <a:lnTo>
                  <a:pt x="2141" y="357"/>
                </a:lnTo>
                <a:lnTo>
                  <a:pt x="2141" y="357"/>
                </a:lnTo>
                <a:lnTo>
                  <a:pt x="2145" y="357"/>
                </a:lnTo>
                <a:lnTo>
                  <a:pt x="2145" y="357"/>
                </a:lnTo>
                <a:lnTo>
                  <a:pt x="2148" y="357"/>
                </a:lnTo>
                <a:lnTo>
                  <a:pt x="2151" y="357"/>
                </a:lnTo>
                <a:lnTo>
                  <a:pt x="2151" y="384"/>
                </a:lnTo>
                <a:lnTo>
                  <a:pt x="2151" y="384"/>
                </a:lnTo>
                <a:lnTo>
                  <a:pt x="2158" y="384"/>
                </a:lnTo>
                <a:lnTo>
                  <a:pt x="2162" y="384"/>
                </a:lnTo>
                <a:lnTo>
                  <a:pt x="2165" y="384"/>
                </a:lnTo>
                <a:lnTo>
                  <a:pt x="2168" y="384"/>
                </a:lnTo>
                <a:lnTo>
                  <a:pt x="2172" y="384"/>
                </a:lnTo>
                <a:lnTo>
                  <a:pt x="2172" y="384"/>
                </a:lnTo>
                <a:lnTo>
                  <a:pt x="2172" y="384"/>
                </a:lnTo>
                <a:lnTo>
                  <a:pt x="2172" y="384"/>
                </a:lnTo>
                <a:lnTo>
                  <a:pt x="2175" y="384"/>
                </a:lnTo>
                <a:lnTo>
                  <a:pt x="2179" y="384"/>
                </a:lnTo>
                <a:lnTo>
                  <a:pt x="2182" y="384"/>
                </a:lnTo>
                <a:lnTo>
                  <a:pt x="2182" y="384"/>
                </a:lnTo>
                <a:lnTo>
                  <a:pt x="2185" y="384"/>
                </a:lnTo>
                <a:lnTo>
                  <a:pt x="2189" y="384"/>
                </a:lnTo>
                <a:lnTo>
                  <a:pt x="2196" y="384"/>
                </a:lnTo>
                <a:lnTo>
                  <a:pt x="2196" y="384"/>
                </a:lnTo>
                <a:lnTo>
                  <a:pt x="2199" y="384"/>
                </a:lnTo>
                <a:lnTo>
                  <a:pt x="2199" y="384"/>
                </a:lnTo>
                <a:lnTo>
                  <a:pt x="2209" y="384"/>
                </a:lnTo>
                <a:lnTo>
                  <a:pt x="2213" y="384"/>
                </a:lnTo>
                <a:lnTo>
                  <a:pt x="2216" y="384"/>
                </a:lnTo>
                <a:lnTo>
                  <a:pt x="2226" y="384"/>
                </a:lnTo>
                <a:lnTo>
                  <a:pt x="2230" y="384"/>
                </a:lnTo>
                <a:lnTo>
                  <a:pt x="2240" y="384"/>
                </a:lnTo>
                <a:lnTo>
                  <a:pt x="2240" y="384"/>
                </a:lnTo>
              </a:path>
            </a:pathLst>
          </a:custGeom>
          <a:noFill/>
          <a:ln w="11113">
            <a:solidFill>
              <a:srgbClr val="59CBE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3" name="Line 1036">
            <a:extLst>
              <a:ext uri="{FF2B5EF4-FFF2-40B4-BE49-F238E27FC236}">
                <a16:creationId xmlns:a16="http://schemas.microsoft.com/office/drawing/2014/main" id="{DDA5AC8B-6E04-9C52-4C2D-9AD5D306E859}"/>
              </a:ext>
            </a:extLst>
          </p:cNvPr>
          <p:cNvSpPr>
            <a:spLocks noChangeShapeType="1"/>
          </p:cNvSpPr>
          <p:nvPr/>
        </p:nvSpPr>
        <p:spPr bwMode="auto">
          <a:xfrm flipH="1">
            <a:off x="1295500" y="4437683"/>
            <a:ext cx="127387" cy="0"/>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2" name="TextBox 1">
            <a:extLst>
              <a:ext uri="{FF2B5EF4-FFF2-40B4-BE49-F238E27FC236}">
                <a16:creationId xmlns:a16="http://schemas.microsoft.com/office/drawing/2014/main" id="{68171F65-ACD8-BEE6-9650-2304EB7DEC55}"/>
              </a:ext>
            </a:extLst>
          </p:cNvPr>
          <p:cNvSpPr txBox="1"/>
          <p:nvPr/>
        </p:nvSpPr>
        <p:spPr>
          <a:xfrm>
            <a:off x="207624" y="5199540"/>
            <a:ext cx="929567" cy="170981"/>
          </a:xfrm>
          <a:prstGeom prst="rect">
            <a:avLst/>
          </a:prstGeom>
          <a:noFill/>
        </p:spPr>
        <p:txBody>
          <a:bodyPr wrap="square" lIns="0" tIns="0" rIns="0" bIns="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B648"/>
                </a:solidFill>
                <a:effectLst/>
                <a:uLnTx/>
                <a:uFillTx/>
                <a:latin typeface="Calibri Light" panose="020F0302020204030204"/>
                <a:ea typeface="+mn-ea"/>
                <a:cs typeface="Calibri" panose="020F0502020204030204" pitchFamily="34" charset="0"/>
              </a:rPr>
              <a:t>PBO + ADT</a:t>
            </a:r>
          </a:p>
        </p:txBody>
      </p:sp>
      <p:sp>
        <p:nvSpPr>
          <p:cNvPr id="3" name="TextBox 2">
            <a:extLst>
              <a:ext uri="{FF2B5EF4-FFF2-40B4-BE49-F238E27FC236}">
                <a16:creationId xmlns:a16="http://schemas.microsoft.com/office/drawing/2014/main" id="{5BC4CF1A-49FE-D118-0690-54F9C1DB08B5}"/>
              </a:ext>
            </a:extLst>
          </p:cNvPr>
          <p:cNvSpPr txBox="1"/>
          <p:nvPr/>
        </p:nvSpPr>
        <p:spPr>
          <a:xfrm>
            <a:off x="210154" y="5019557"/>
            <a:ext cx="927036" cy="170981"/>
          </a:xfrm>
          <a:prstGeom prst="rect">
            <a:avLst/>
          </a:prstGeom>
          <a:noFill/>
        </p:spPr>
        <p:txBody>
          <a:bodyPr wrap="square" lIns="0" tIns="0" rIns="0" bIns="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59CBE8"/>
                </a:solidFill>
                <a:effectLst/>
                <a:uLnTx/>
                <a:uFillTx/>
                <a:latin typeface="Calibri Light" panose="020F0302020204030204"/>
                <a:ea typeface="+mn-ea"/>
                <a:cs typeface="Calibri" panose="020F0502020204030204" pitchFamily="34" charset="0"/>
              </a:rPr>
              <a:t>APA + ADT</a:t>
            </a:r>
          </a:p>
        </p:txBody>
      </p:sp>
      <p:sp>
        <p:nvSpPr>
          <p:cNvPr id="5" name="Rectangle 1691">
            <a:extLst>
              <a:ext uri="{FF2B5EF4-FFF2-40B4-BE49-F238E27FC236}">
                <a16:creationId xmlns:a16="http://schemas.microsoft.com/office/drawing/2014/main" id="{1ED9DCBF-130C-3EFF-8B52-0EC523D768F3}"/>
              </a:ext>
            </a:extLst>
          </p:cNvPr>
          <p:cNvSpPr>
            <a:spLocks noChangeArrowheads="1"/>
          </p:cNvSpPr>
          <p:nvPr/>
        </p:nvSpPr>
        <p:spPr bwMode="auto">
          <a:xfrm>
            <a:off x="396337" y="4820600"/>
            <a:ext cx="6076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prstClr val="white"/>
                </a:solidFill>
                <a:effectLst/>
                <a:uLnTx/>
                <a:uFillTx/>
                <a:latin typeface="Calibri Light" panose="020F0302020204030204"/>
                <a:ea typeface="+mn-ea"/>
                <a:cs typeface="+mn-cs"/>
              </a:rPr>
              <a:t>No. at risk</a:t>
            </a:r>
            <a:endParaRPr kumimoji="0" lang="en-US" altLang="en-US" sz="28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4" name="Rectangle 13">
            <a:extLst>
              <a:ext uri="{FF2B5EF4-FFF2-40B4-BE49-F238E27FC236}">
                <a16:creationId xmlns:a16="http://schemas.microsoft.com/office/drawing/2014/main" id="{927717A0-CF3D-6D5A-B2B4-30C3D23A8B63}"/>
              </a:ext>
            </a:extLst>
          </p:cNvPr>
          <p:cNvSpPr/>
          <p:nvPr/>
        </p:nvSpPr>
        <p:spPr bwMode="auto">
          <a:xfrm>
            <a:off x="9369334" y="1377330"/>
            <a:ext cx="2658579" cy="1751619"/>
          </a:xfrm>
          <a:prstGeom prst="rect">
            <a:avLst/>
          </a:prstGeom>
          <a:solidFill>
            <a:schemeClr val="tx2"/>
          </a:solidFill>
          <a:ln w="12700" cap="flat" cmpd="sng" algn="ctr">
            <a:no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 reduction in the risk of metastasis or death after 1 year </a:t>
            </a:r>
            <a:b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of perioperative APA + ADT with RP by BICR</a:t>
            </a:r>
          </a:p>
        </p:txBody>
      </p:sp>
      <p:sp>
        <p:nvSpPr>
          <p:cNvPr id="10" name="TextBox 9">
            <a:extLst>
              <a:ext uri="{FF2B5EF4-FFF2-40B4-BE49-F238E27FC236}">
                <a16:creationId xmlns:a16="http://schemas.microsoft.com/office/drawing/2014/main" id="{B279148C-F12C-A1BB-2DFE-F982915CB39B}"/>
              </a:ext>
            </a:extLst>
          </p:cNvPr>
          <p:cNvSpPr txBox="1"/>
          <p:nvPr/>
        </p:nvSpPr>
        <p:spPr>
          <a:xfrm>
            <a:off x="457199" y="5448534"/>
            <a:ext cx="11537577" cy="369332"/>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B648"/>
                </a:solidFill>
                <a:effectLst/>
                <a:uLnTx/>
                <a:uFillTx/>
                <a:latin typeface="Calibri Light" panose="020F0302020204030204"/>
                <a:ea typeface="+mn-ea"/>
                <a:cs typeface="+mn-cs"/>
              </a:rPr>
              <a:t>MFS: Time to first occurrence of radiographic distant metastasis based on conventional imaging or PSMA-PET imaging, pathologic finding of distant metastasis, </a:t>
            </a:r>
            <a:br>
              <a:rPr kumimoji="0" lang="en-US" sz="1200" b="0" i="0" u="none" strike="noStrike" kern="1200" cap="none" spc="0" normalizeH="0" baseline="0" noProof="0" dirty="0">
                <a:ln>
                  <a:noFill/>
                </a:ln>
                <a:solidFill>
                  <a:srgbClr val="FFB648"/>
                </a:solidFill>
                <a:effectLst/>
                <a:uLnTx/>
                <a:uFillTx/>
                <a:latin typeface="Calibri Light" panose="020F0302020204030204"/>
                <a:ea typeface="+mn-ea"/>
                <a:cs typeface="+mn-cs"/>
              </a:rPr>
            </a:br>
            <a:r>
              <a:rPr kumimoji="0" lang="en-US" sz="1200" b="0" i="0" u="none" strike="noStrike" kern="1200" cap="none" spc="0" normalizeH="0" baseline="0" noProof="0" dirty="0">
                <a:ln>
                  <a:noFill/>
                </a:ln>
                <a:solidFill>
                  <a:srgbClr val="FFB648"/>
                </a:solidFill>
                <a:effectLst/>
                <a:uLnTx/>
                <a:uFillTx/>
                <a:latin typeface="Calibri Light" panose="020F0302020204030204"/>
                <a:ea typeface="+mn-ea"/>
                <a:cs typeface="+mn-cs"/>
              </a:rPr>
              <a:t>or death from any cause</a:t>
            </a:r>
          </a:p>
        </p:txBody>
      </p:sp>
      <p:sp>
        <p:nvSpPr>
          <p:cNvPr id="8" name="TextBox 7">
            <a:extLst>
              <a:ext uri="{FF2B5EF4-FFF2-40B4-BE49-F238E27FC236}">
                <a16:creationId xmlns:a16="http://schemas.microsoft.com/office/drawing/2014/main" id="{EED44359-8C6A-0FFE-8C0A-433814F1C60B}"/>
              </a:ext>
            </a:extLst>
          </p:cNvPr>
          <p:cNvSpPr txBox="1"/>
          <p:nvPr/>
        </p:nvSpPr>
        <p:spPr>
          <a:xfrm>
            <a:off x="10363201" y="23972"/>
            <a:ext cx="1828800" cy="276999"/>
          </a:xfrm>
          <a:prstGeom prst="rect">
            <a:avLst/>
          </a:prstGeom>
          <a:solidFill>
            <a:schemeClr val="accent1">
              <a:lumMod val="60000"/>
              <a:lumOff val="40000"/>
            </a:schemeClr>
          </a:solid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PRIMARY END POINT</a:t>
            </a:r>
          </a:p>
        </p:txBody>
      </p:sp>
      <p:sp>
        <p:nvSpPr>
          <p:cNvPr id="12" name="Rectangle 1039">
            <a:extLst>
              <a:ext uri="{FF2B5EF4-FFF2-40B4-BE49-F238E27FC236}">
                <a16:creationId xmlns:a16="http://schemas.microsoft.com/office/drawing/2014/main" id="{AE4C23B4-DBB7-589B-3871-7E36655F4563}"/>
              </a:ext>
            </a:extLst>
          </p:cNvPr>
          <p:cNvSpPr>
            <a:spLocks noChangeArrowheads="1"/>
          </p:cNvSpPr>
          <p:nvPr/>
        </p:nvSpPr>
        <p:spPr bwMode="auto">
          <a:xfrm>
            <a:off x="1382602" y="4572149"/>
            <a:ext cx="91372"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white"/>
                </a:solidFill>
                <a:effectLst/>
                <a:uLnTx/>
                <a:uFillTx/>
                <a:latin typeface="Calibri Light" panose="020F0302020204030204"/>
                <a:ea typeface="+mn-ea"/>
                <a:cs typeface="+mn-cs"/>
              </a:rPr>
              <a:t>0</a:t>
            </a:r>
            <a:endParaRPr kumimoji="0" lang="en-US" alt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21" name="Rectangle 1041">
            <a:extLst>
              <a:ext uri="{FF2B5EF4-FFF2-40B4-BE49-F238E27FC236}">
                <a16:creationId xmlns:a16="http://schemas.microsoft.com/office/drawing/2014/main" id="{90F4CD0D-888E-7FBB-E70B-D0D7F67659BB}"/>
              </a:ext>
            </a:extLst>
          </p:cNvPr>
          <p:cNvSpPr>
            <a:spLocks noChangeArrowheads="1"/>
          </p:cNvSpPr>
          <p:nvPr/>
        </p:nvSpPr>
        <p:spPr bwMode="auto">
          <a:xfrm>
            <a:off x="4621751" y="4572149"/>
            <a:ext cx="182742"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white"/>
                </a:solidFill>
                <a:effectLst/>
                <a:uLnTx/>
                <a:uFillTx/>
                <a:latin typeface="Calibri Light" panose="020F0302020204030204"/>
                <a:ea typeface="+mn-ea"/>
                <a:cs typeface="+mn-cs"/>
              </a:rPr>
              <a:t>36</a:t>
            </a:r>
            <a:endParaRPr kumimoji="0" lang="en-US" alt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22" name="Rectangle 1043">
            <a:extLst>
              <a:ext uri="{FF2B5EF4-FFF2-40B4-BE49-F238E27FC236}">
                <a16:creationId xmlns:a16="http://schemas.microsoft.com/office/drawing/2014/main" id="{983652C5-92EC-CCC7-F57B-7527060A037E}"/>
              </a:ext>
            </a:extLst>
          </p:cNvPr>
          <p:cNvSpPr>
            <a:spLocks noChangeArrowheads="1"/>
          </p:cNvSpPr>
          <p:nvPr/>
        </p:nvSpPr>
        <p:spPr bwMode="auto">
          <a:xfrm>
            <a:off x="3523705" y="4572149"/>
            <a:ext cx="182742"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white"/>
                </a:solidFill>
                <a:effectLst/>
                <a:uLnTx/>
                <a:uFillTx/>
                <a:latin typeface="Calibri Light" panose="020F0302020204030204"/>
                <a:ea typeface="+mn-ea"/>
                <a:cs typeface="+mn-cs"/>
              </a:rPr>
              <a:t>24</a:t>
            </a:r>
            <a:endParaRPr kumimoji="0" lang="en-US" alt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23" name="Rectangle 1045">
            <a:extLst>
              <a:ext uri="{FF2B5EF4-FFF2-40B4-BE49-F238E27FC236}">
                <a16:creationId xmlns:a16="http://schemas.microsoft.com/office/drawing/2014/main" id="{4301C09A-B1AC-C66B-D232-78C8767989A4}"/>
              </a:ext>
            </a:extLst>
          </p:cNvPr>
          <p:cNvSpPr>
            <a:spLocks noChangeArrowheads="1"/>
          </p:cNvSpPr>
          <p:nvPr/>
        </p:nvSpPr>
        <p:spPr bwMode="auto">
          <a:xfrm>
            <a:off x="2413707" y="4572149"/>
            <a:ext cx="182742"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white"/>
                </a:solidFill>
                <a:effectLst/>
                <a:uLnTx/>
                <a:uFillTx/>
                <a:latin typeface="Calibri Light" panose="020F0302020204030204"/>
                <a:ea typeface="+mn-ea"/>
                <a:cs typeface="+mn-cs"/>
              </a:rPr>
              <a:t>12</a:t>
            </a:r>
            <a:endParaRPr kumimoji="0" lang="en-US" alt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24" name="Rectangle 1047">
            <a:extLst>
              <a:ext uri="{FF2B5EF4-FFF2-40B4-BE49-F238E27FC236}">
                <a16:creationId xmlns:a16="http://schemas.microsoft.com/office/drawing/2014/main" id="{3258A451-CCFC-0530-A405-D679DFB04BDA}"/>
              </a:ext>
            </a:extLst>
          </p:cNvPr>
          <p:cNvSpPr>
            <a:spLocks noChangeArrowheads="1"/>
          </p:cNvSpPr>
          <p:nvPr/>
        </p:nvSpPr>
        <p:spPr bwMode="auto">
          <a:xfrm>
            <a:off x="6820887" y="4572149"/>
            <a:ext cx="182742"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white"/>
                </a:solidFill>
                <a:effectLst/>
                <a:uLnTx/>
                <a:uFillTx/>
                <a:latin typeface="Calibri Light" panose="020F0302020204030204"/>
                <a:ea typeface="+mn-ea"/>
                <a:cs typeface="+mn-cs"/>
              </a:rPr>
              <a:t>60</a:t>
            </a:r>
            <a:endParaRPr kumimoji="0" lang="en-US" alt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25" name="Rectangle 1049">
            <a:extLst>
              <a:ext uri="{FF2B5EF4-FFF2-40B4-BE49-F238E27FC236}">
                <a16:creationId xmlns:a16="http://schemas.microsoft.com/office/drawing/2014/main" id="{4168BE44-286D-7561-6046-6E2CC02E01F6}"/>
              </a:ext>
            </a:extLst>
          </p:cNvPr>
          <p:cNvSpPr>
            <a:spLocks noChangeArrowheads="1"/>
          </p:cNvSpPr>
          <p:nvPr/>
        </p:nvSpPr>
        <p:spPr bwMode="auto">
          <a:xfrm>
            <a:off x="7918936" y="4572149"/>
            <a:ext cx="182742"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white"/>
                </a:solidFill>
                <a:effectLst/>
                <a:uLnTx/>
                <a:uFillTx/>
                <a:latin typeface="Calibri Light" panose="020F0302020204030204"/>
                <a:ea typeface="+mn-ea"/>
                <a:cs typeface="+mn-cs"/>
              </a:rPr>
              <a:t>72</a:t>
            </a:r>
            <a:endParaRPr kumimoji="0" lang="en-US" alt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26" name="Rectangle 1051">
            <a:extLst>
              <a:ext uri="{FF2B5EF4-FFF2-40B4-BE49-F238E27FC236}">
                <a16:creationId xmlns:a16="http://schemas.microsoft.com/office/drawing/2014/main" id="{7F437070-355D-E305-BD69-4B25BFF61697}"/>
              </a:ext>
            </a:extLst>
          </p:cNvPr>
          <p:cNvSpPr>
            <a:spLocks noChangeArrowheads="1"/>
          </p:cNvSpPr>
          <p:nvPr/>
        </p:nvSpPr>
        <p:spPr bwMode="auto">
          <a:xfrm>
            <a:off x="9007857" y="4572149"/>
            <a:ext cx="182742"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white"/>
                </a:solidFill>
                <a:effectLst/>
                <a:uLnTx/>
                <a:uFillTx/>
                <a:latin typeface="Calibri Light" panose="020F0302020204030204"/>
                <a:ea typeface="+mn-ea"/>
                <a:cs typeface="+mn-cs"/>
              </a:rPr>
              <a:t>84</a:t>
            </a:r>
            <a:endParaRPr kumimoji="0" lang="en-US" alt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27" name="Rectangle 1053">
            <a:extLst>
              <a:ext uri="{FF2B5EF4-FFF2-40B4-BE49-F238E27FC236}">
                <a16:creationId xmlns:a16="http://schemas.microsoft.com/office/drawing/2014/main" id="{D489787B-F2CA-86F1-CB6E-F07CB7B47446}"/>
              </a:ext>
            </a:extLst>
          </p:cNvPr>
          <p:cNvSpPr>
            <a:spLocks noChangeArrowheads="1"/>
          </p:cNvSpPr>
          <p:nvPr/>
        </p:nvSpPr>
        <p:spPr bwMode="auto">
          <a:xfrm>
            <a:off x="5719799" y="4572149"/>
            <a:ext cx="182742"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white"/>
                </a:solidFill>
                <a:effectLst/>
                <a:uLnTx/>
                <a:uFillTx/>
                <a:latin typeface="Calibri Light" panose="020F0302020204030204"/>
                <a:ea typeface="+mn-ea"/>
                <a:cs typeface="+mn-cs"/>
              </a:rPr>
              <a:t>48</a:t>
            </a:r>
            <a:endParaRPr kumimoji="0" lang="en-US" alt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28" name="Line 1042">
            <a:extLst>
              <a:ext uri="{FF2B5EF4-FFF2-40B4-BE49-F238E27FC236}">
                <a16:creationId xmlns:a16="http://schemas.microsoft.com/office/drawing/2014/main" id="{0E6D959F-1A8D-FC4E-3317-B294B6DA5A7E}"/>
              </a:ext>
            </a:extLst>
          </p:cNvPr>
          <p:cNvSpPr>
            <a:spLocks noChangeShapeType="1"/>
          </p:cNvSpPr>
          <p:nvPr/>
        </p:nvSpPr>
        <p:spPr bwMode="auto">
          <a:xfrm>
            <a:off x="4716328" y="4440047"/>
            <a:ext cx="0" cy="103100"/>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29" name="Line 1044">
            <a:extLst>
              <a:ext uri="{FF2B5EF4-FFF2-40B4-BE49-F238E27FC236}">
                <a16:creationId xmlns:a16="http://schemas.microsoft.com/office/drawing/2014/main" id="{B3869F3A-6D76-6C29-2D86-18C8B1B3D387}"/>
              </a:ext>
            </a:extLst>
          </p:cNvPr>
          <p:cNvSpPr>
            <a:spLocks noChangeShapeType="1"/>
          </p:cNvSpPr>
          <p:nvPr/>
        </p:nvSpPr>
        <p:spPr bwMode="auto">
          <a:xfrm>
            <a:off x="3619849" y="4440047"/>
            <a:ext cx="0" cy="103100"/>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30" name="Line 1046">
            <a:extLst>
              <a:ext uri="{FF2B5EF4-FFF2-40B4-BE49-F238E27FC236}">
                <a16:creationId xmlns:a16="http://schemas.microsoft.com/office/drawing/2014/main" id="{85AA9DD1-9179-960E-0670-0FE763846B36}"/>
              </a:ext>
            </a:extLst>
          </p:cNvPr>
          <p:cNvSpPr>
            <a:spLocks noChangeShapeType="1"/>
          </p:cNvSpPr>
          <p:nvPr/>
        </p:nvSpPr>
        <p:spPr bwMode="auto">
          <a:xfrm>
            <a:off x="2509047" y="4440047"/>
            <a:ext cx="0" cy="103100"/>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31" name="Line 1048">
            <a:extLst>
              <a:ext uri="{FF2B5EF4-FFF2-40B4-BE49-F238E27FC236}">
                <a16:creationId xmlns:a16="http://schemas.microsoft.com/office/drawing/2014/main" id="{711AB52F-05FA-3824-E588-A98714D9A752}"/>
              </a:ext>
            </a:extLst>
          </p:cNvPr>
          <p:cNvSpPr>
            <a:spLocks noChangeShapeType="1"/>
          </p:cNvSpPr>
          <p:nvPr/>
        </p:nvSpPr>
        <p:spPr bwMode="auto">
          <a:xfrm>
            <a:off x="6912319" y="4440047"/>
            <a:ext cx="0" cy="103100"/>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33" name="Line 1050">
            <a:extLst>
              <a:ext uri="{FF2B5EF4-FFF2-40B4-BE49-F238E27FC236}">
                <a16:creationId xmlns:a16="http://schemas.microsoft.com/office/drawing/2014/main" id="{B4A2FB8F-DB6A-620B-E4E5-9668029AE10C}"/>
              </a:ext>
            </a:extLst>
          </p:cNvPr>
          <p:cNvSpPr>
            <a:spLocks noChangeShapeType="1"/>
          </p:cNvSpPr>
          <p:nvPr/>
        </p:nvSpPr>
        <p:spPr bwMode="auto">
          <a:xfrm>
            <a:off x="8008799" y="4440047"/>
            <a:ext cx="0" cy="103100"/>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34" name="Line 1052">
            <a:extLst>
              <a:ext uri="{FF2B5EF4-FFF2-40B4-BE49-F238E27FC236}">
                <a16:creationId xmlns:a16="http://schemas.microsoft.com/office/drawing/2014/main" id="{FFC2BB6E-9FD4-2F52-12B9-44AEC615BDCE}"/>
              </a:ext>
            </a:extLst>
          </p:cNvPr>
          <p:cNvSpPr>
            <a:spLocks noChangeShapeType="1"/>
          </p:cNvSpPr>
          <p:nvPr/>
        </p:nvSpPr>
        <p:spPr bwMode="auto">
          <a:xfrm>
            <a:off x="9096164" y="4440047"/>
            <a:ext cx="0" cy="103100"/>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35" name="Line 1054">
            <a:extLst>
              <a:ext uri="{FF2B5EF4-FFF2-40B4-BE49-F238E27FC236}">
                <a16:creationId xmlns:a16="http://schemas.microsoft.com/office/drawing/2014/main" id="{5FF40831-E09C-14A9-00C6-EA9DDFE5D162}"/>
              </a:ext>
            </a:extLst>
          </p:cNvPr>
          <p:cNvSpPr>
            <a:spLocks noChangeShapeType="1"/>
          </p:cNvSpPr>
          <p:nvPr/>
        </p:nvSpPr>
        <p:spPr bwMode="auto">
          <a:xfrm>
            <a:off x="5812805" y="4440047"/>
            <a:ext cx="0" cy="103100"/>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36" name="Line 1040">
            <a:extLst>
              <a:ext uri="{FF2B5EF4-FFF2-40B4-BE49-F238E27FC236}">
                <a16:creationId xmlns:a16="http://schemas.microsoft.com/office/drawing/2014/main" id="{BE56199F-BC12-9C98-2BFC-91F00BCBB5F9}"/>
              </a:ext>
            </a:extLst>
          </p:cNvPr>
          <p:cNvSpPr>
            <a:spLocks noChangeShapeType="1"/>
          </p:cNvSpPr>
          <p:nvPr/>
        </p:nvSpPr>
        <p:spPr bwMode="auto">
          <a:xfrm>
            <a:off x="1422086" y="4440047"/>
            <a:ext cx="0" cy="103100"/>
          </a:xfrm>
          <a:prstGeom prst="line">
            <a:avLst/>
          </a:prstGeom>
          <a:noFill/>
          <a:ln w="1111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37" name="Line 1079">
            <a:extLst>
              <a:ext uri="{FF2B5EF4-FFF2-40B4-BE49-F238E27FC236}">
                <a16:creationId xmlns:a16="http://schemas.microsoft.com/office/drawing/2014/main" id="{58568687-F75F-D2BD-1BDB-78A705E82A55}"/>
              </a:ext>
            </a:extLst>
          </p:cNvPr>
          <p:cNvSpPr>
            <a:spLocks noChangeShapeType="1"/>
          </p:cNvSpPr>
          <p:nvPr/>
        </p:nvSpPr>
        <p:spPr bwMode="auto">
          <a:xfrm flipH="1">
            <a:off x="1418335" y="2882026"/>
            <a:ext cx="7683288" cy="0"/>
          </a:xfrm>
          <a:prstGeom prst="line">
            <a:avLst/>
          </a:prstGeom>
          <a:noFill/>
          <a:ln w="11113">
            <a:solidFill>
              <a:schemeClr val="tx1"/>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46" name="Freeform 809">
            <a:extLst>
              <a:ext uri="{FF2B5EF4-FFF2-40B4-BE49-F238E27FC236}">
                <a16:creationId xmlns:a16="http://schemas.microsoft.com/office/drawing/2014/main" id="{C13A4C93-89FC-35E5-BAD8-182E0FB53EDF}"/>
              </a:ext>
            </a:extLst>
          </p:cNvPr>
          <p:cNvSpPr>
            <a:spLocks/>
          </p:cNvSpPr>
          <p:nvPr/>
        </p:nvSpPr>
        <p:spPr bwMode="auto">
          <a:xfrm>
            <a:off x="1389749" y="1315058"/>
            <a:ext cx="65713" cy="54894"/>
          </a:xfrm>
          <a:custGeom>
            <a:avLst/>
            <a:gdLst>
              <a:gd name="T0" fmla="*/ 11 w 21"/>
              <a:gd name="T1" fmla="*/ 0 h 21"/>
              <a:gd name="T2" fmla="*/ 0 w 21"/>
              <a:gd name="T3" fmla="*/ 21 h 21"/>
              <a:gd name="T4" fmla="*/ 21 w 21"/>
              <a:gd name="T5" fmla="*/ 21 h 21"/>
              <a:gd name="T6" fmla="*/ 11 w 21"/>
              <a:gd name="T7" fmla="*/ 0 h 21"/>
            </a:gdLst>
            <a:ahLst/>
            <a:cxnLst>
              <a:cxn ang="0">
                <a:pos x="T0" y="T1"/>
              </a:cxn>
              <a:cxn ang="0">
                <a:pos x="T2" y="T3"/>
              </a:cxn>
              <a:cxn ang="0">
                <a:pos x="T4" y="T5"/>
              </a:cxn>
              <a:cxn ang="0">
                <a:pos x="T6" y="T7"/>
              </a:cxn>
            </a:cxnLst>
            <a:rect l="0" t="0" r="r" b="b"/>
            <a:pathLst>
              <a:path w="21" h="21">
                <a:moveTo>
                  <a:pt x="11" y="0"/>
                </a:moveTo>
                <a:lnTo>
                  <a:pt x="0" y="21"/>
                </a:lnTo>
                <a:lnTo>
                  <a:pt x="21" y="21"/>
                </a:lnTo>
                <a:lnTo>
                  <a:pt x="11" y="0"/>
                </a:lnTo>
                <a:close/>
              </a:path>
            </a:pathLst>
          </a:custGeom>
          <a:solidFill>
            <a:srgbClr val="59CBE8"/>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7" name="Freeform 810">
            <a:extLst>
              <a:ext uri="{FF2B5EF4-FFF2-40B4-BE49-F238E27FC236}">
                <a16:creationId xmlns:a16="http://schemas.microsoft.com/office/drawing/2014/main" id="{14DFD468-1CDF-2188-CF86-106D01519DDD}"/>
              </a:ext>
            </a:extLst>
          </p:cNvPr>
          <p:cNvSpPr>
            <a:spLocks/>
          </p:cNvSpPr>
          <p:nvPr/>
        </p:nvSpPr>
        <p:spPr bwMode="auto">
          <a:xfrm>
            <a:off x="1389749" y="1315058"/>
            <a:ext cx="65713" cy="54894"/>
          </a:xfrm>
          <a:custGeom>
            <a:avLst/>
            <a:gdLst>
              <a:gd name="T0" fmla="*/ 11 w 21"/>
              <a:gd name="T1" fmla="*/ 0 h 21"/>
              <a:gd name="T2" fmla="*/ 0 w 21"/>
              <a:gd name="T3" fmla="*/ 21 h 21"/>
              <a:gd name="T4" fmla="*/ 21 w 21"/>
              <a:gd name="T5" fmla="*/ 21 h 21"/>
              <a:gd name="T6" fmla="*/ 11 w 21"/>
              <a:gd name="T7" fmla="*/ 0 h 21"/>
            </a:gdLst>
            <a:ahLst/>
            <a:cxnLst>
              <a:cxn ang="0">
                <a:pos x="T0" y="T1"/>
              </a:cxn>
              <a:cxn ang="0">
                <a:pos x="T2" y="T3"/>
              </a:cxn>
              <a:cxn ang="0">
                <a:pos x="T4" y="T5"/>
              </a:cxn>
              <a:cxn ang="0">
                <a:pos x="T6" y="T7"/>
              </a:cxn>
            </a:cxnLst>
            <a:rect l="0" t="0" r="r" b="b"/>
            <a:pathLst>
              <a:path w="21" h="21">
                <a:moveTo>
                  <a:pt x="11" y="0"/>
                </a:moveTo>
                <a:lnTo>
                  <a:pt x="0" y="21"/>
                </a:lnTo>
                <a:lnTo>
                  <a:pt x="21" y="21"/>
                </a:lnTo>
                <a:lnTo>
                  <a:pt x="11" y="0"/>
                </a:lnTo>
                <a:close/>
              </a:path>
            </a:pathLst>
          </a:custGeom>
          <a:solidFill>
            <a:srgbClr val="59CBE8"/>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8" name="Freeform 811">
            <a:extLst>
              <a:ext uri="{FF2B5EF4-FFF2-40B4-BE49-F238E27FC236}">
                <a16:creationId xmlns:a16="http://schemas.microsoft.com/office/drawing/2014/main" id="{4165F1C2-6956-1C3B-D6FE-78CDC86B3DE8}"/>
              </a:ext>
            </a:extLst>
          </p:cNvPr>
          <p:cNvSpPr>
            <a:spLocks/>
          </p:cNvSpPr>
          <p:nvPr/>
        </p:nvSpPr>
        <p:spPr bwMode="auto">
          <a:xfrm>
            <a:off x="1389749" y="1315058"/>
            <a:ext cx="65713" cy="54894"/>
          </a:xfrm>
          <a:custGeom>
            <a:avLst/>
            <a:gdLst>
              <a:gd name="T0" fmla="*/ 11 w 21"/>
              <a:gd name="T1" fmla="*/ 0 h 21"/>
              <a:gd name="T2" fmla="*/ 0 w 21"/>
              <a:gd name="T3" fmla="*/ 21 h 21"/>
              <a:gd name="T4" fmla="*/ 21 w 21"/>
              <a:gd name="T5" fmla="*/ 21 h 21"/>
              <a:gd name="T6" fmla="*/ 11 w 21"/>
              <a:gd name="T7" fmla="*/ 0 h 21"/>
            </a:gdLst>
            <a:ahLst/>
            <a:cxnLst>
              <a:cxn ang="0">
                <a:pos x="T0" y="T1"/>
              </a:cxn>
              <a:cxn ang="0">
                <a:pos x="T2" y="T3"/>
              </a:cxn>
              <a:cxn ang="0">
                <a:pos x="T4" y="T5"/>
              </a:cxn>
              <a:cxn ang="0">
                <a:pos x="T6" y="T7"/>
              </a:cxn>
            </a:cxnLst>
            <a:rect l="0" t="0" r="r" b="b"/>
            <a:pathLst>
              <a:path w="21" h="21">
                <a:moveTo>
                  <a:pt x="11" y="0"/>
                </a:moveTo>
                <a:lnTo>
                  <a:pt x="0" y="21"/>
                </a:lnTo>
                <a:lnTo>
                  <a:pt x="21" y="21"/>
                </a:lnTo>
                <a:lnTo>
                  <a:pt x="11" y="0"/>
                </a:lnTo>
                <a:close/>
              </a:path>
            </a:pathLst>
          </a:custGeom>
          <a:solidFill>
            <a:srgbClr val="59CBE8"/>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9" name="Freeform 812">
            <a:extLst>
              <a:ext uri="{FF2B5EF4-FFF2-40B4-BE49-F238E27FC236}">
                <a16:creationId xmlns:a16="http://schemas.microsoft.com/office/drawing/2014/main" id="{60687787-8C69-E95E-C6BF-95B88C05F6B7}"/>
              </a:ext>
            </a:extLst>
          </p:cNvPr>
          <p:cNvSpPr>
            <a:spLocks/>
          </p:cNvSpPr>
          <p:nvPr/>
        </p:nvSpPr>
        <p:spPr bwMode="auto">
          <a:xfrm>
            <a:off x="1389749" y="1315058"/>
            <a:ext cx="65713" cy="54894"/>
          </a:xfrm>
          <a:custGeom>
            <a:avLst/>
            <a:gdLst>
              <a:gd name="T0" fmla="*/ 11 w 21"/>
              <a:gd name="T1" fmla="*/ 0 h 21"/>
              <a:gd name="T2" fmla="*/ 0 w 21"/>
              <a:gd name="T3" fmla="*/ 21 h 21"/>
              <a:gd name="T4" fmla="*/ 21 w 21"/>
              <a:gd name="T5" fmla="*/ 21 h 21"/>
              <a:gd name="T6" fmla="*/ 11 w 21"/>
              <a:gd name="T7" fmla="*/ 0 h 21"/>
            </a:gdLst>
            <a:ahLst/>
            <a:cxnLst>
              <a:cxn ang="0">
                <a:pos x="T0" y="T1"/>
              </a:cxn>
              <a:cxn ang="0">
                <a:pos x="T2" y="T3"/>
              </a:cxn>
              <a:cxn ang="0">
                <a:pos x="T4" y="T5"/>
              </a:cxn>
              <a:cxn ang="0">
                <a:pos x="T6" y="T7"/>
              </a:cxn>
            </a:cxnLst>
            <a:rect l="0" t="0" r="r" b="b"/>
            <a:pathLst>
              <a:path w="21" h="21">
                <a:moveTo>
                  <a:pt x="11" y="0"/>
                </a:moveTo>
                <a:lnTo>
                  <a:pt x="0" y="21"/>
                </a:lnTo>
                <a:lnTo>
                  <a:pt x="21" y="21"/>
                </a:lnTo>
                <a:lnTo>
                  <a:pt x="11" y="0"/>
                </a:lnTo>
                <a:close/>
              </a:path>
            </a:pathLst>
          </a:custGeom>
          <a:solidFill>
            <a:srgbClr val="59CBE8"/>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50" name="Freeform 813">
            <a:extLst>
              <a:ext uri="{FF2B5EF4-FFF2-40B4-BE49-F238E27FC236}">
                <a16:creationId xmlns:a16="http://schemas.microsoft.com/office/drawing/2014/main" id="{96B0A068-1568-8A2D-17F1-E77E0B6A1C81}"/>
              </a:ext>
            </a:extLst>
          </p:cNvPr>
          <p:cNvSpPr>
            <a:spLocks/>
          </p:cNvSpPr>
          <p:nvPr/>
        </p:nvSpPr>
        <p:spPr bwMode="auto">
          <a:xfrm>
            <a:off x="1389749" y="1315058"/>
            <a:ext cx="65713" cy="54894"/>
          </a:xfrm>
          <a:custGeom>
            <a:avLst/>
            <a:gdLst>
              <a:gd name="T0" fmla="*/ 11 w 21"/>
              <a:gd name="T1" fmla="*/ 0 h 21"/>
              <a:gd name="T2" fmla="*/ 0 w 21"/>
              <a:gd name="T3" fmla="*/ 21 h 21"/>
              <a:gd name="T4" fmla="*/ 21 w 21"/>
              <a:gd name="T5" fmla="*/ 21 h 21"/>
              <a:gd name="T6" fmla="*/ 11 w 21"/>
              <a:gd name="T7" fmla="*/ 0 h 21"/>
            </a:gdLst>
            <a:ahLst/>
            <a:cxnLst>
              <a:cxn ang="0">
                <a:pos x="T0" y="T1"/>
              </a:cxn>
              <a:cxn ang="0">
                <a:pos x="T2" y="T3"/>
              </a:cxn>
              <a:cxn ang="0">
                <a:pos x="T4" y="T5"/>
              </a:cxn>
              <a:cxn ang="0">
                <a:pos x="T6" y="T7"/>
              </a:cxn>
            </a:cxnLst>
            <a:rect l="0" t="0" r="r" b="b"/>
            <a:pathLst>
              <a:path w="21" h="21">
                <a:moveTo>
                  <a:pt x="11" y="0"/>
                </a:moveTo>
                <a:lnTo>
                  <a:pt x="0" y="21"/>
                </a:lnTo>
                <a:lnTo>
                  <a:pt x="21" y="21"/>
                </a:lnTo>
                <a:lnTo>
                  <a:pt x="11" y="0"/>
                </a:lnTo>
                <a:close/>
              </a:path>
            </a:pathLst>
          </a:custGeom>
          <a:solidFill>
            <a:srgbClr val="59CBE8"/>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51" name="Freeform 814">
            <a:extLst>
              <a:ext uri="{FF2B5EF4-FFF2-40B4-BE49-F238E27FC236}">
                <a16:creationId xmlns:a16="http://schemas.microsoft.com/office/drawing/2014/main" id="{CC5D9D1C-794C-D655-52FB-0294C1F09976}"/>
              </a:ext>
            </a:extLst>
          </p:cNvPr>
          <p:cNvSpPr>
            <a:spLocks/>
          </p:cNvSpPr>
          <p:nvPr/>
        </p:nvSpPr>
        <p:spPr bwMode="auto">
          <a:xfrm>
            <a:off x="1389749" y="1315058"/>
            <a:ext cx="65713" cy="54894"/>
          </a:xfrm>
          <a:custGeom>
            <a:avLst/>
            <a:gdLst>
              <a:gd name="T0" fmla="*/ 11 w 21"/>
              <a:gd name="T1" fmla="*/ 0 h 21"/>
              <a:gd name="T2" fmla="*/ 0 w 21"/>
              <a:gd name="T3" fmla="*/ 21 h 21"/>
              <a:gd name="T4" fmla="*/ 21 w 21"/>
              <a:gd name="T5" fmla="*/ 21 h 21"/>
              <a:gd name="T6" fmla="*/ 11 w 21"/>
              <a:gd name="T7" fmla="*/ 0 h 21"/>
            </a:gdLst>
            <a:ahLst/>
            <a:cxnLst>
              <a:cxn ang="0">
                <a:pos x="T0" y="T1"/>
              </a:cxn>
              <a:cxn ang="0">
                <a:pos x="T2" y="T3"/>
              </a:cxn>
              <a:cxn ang="0">
                <a:pos x="T4" y="T5"/>
              </a:cxn>
              <a:cxn ang="0">
                <a:pos x="T6" y="T7"/>
              </a:cxn>
            </a:cxnLst>
            <a:rect l="0" t="0" r="r" b="b"/>
            <a:pathLst>
              <a:path w="21" h="21">
                <a:moveTo>
                  <a:pt x="11" y="0"/>
                </a:moveTo>
                <a:lnTo>
                  <a:pt x="0" y="21"/>
                </a:lnTo>
                <a:lnTo>
                  <a:pt x="21" y="21"/>
                </a:lnTo>
                <a:lnTo>
                  <a:pt x="11" y="0"/>
                </a:lnTo>
                <a:close/>
              </a:path>
            </a:pathLst>
          </a:custGeom>
          <a:solidFill>
            <a:srgbClr val="59CBE8"/>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52" name="Freeform 815">
            <a:extLst>
              <a:ext uri="{FF2B5EF4-FFF2-40B4-BE49-F238E27FC236}">
                <a16:creationId xmlns:a16="http://schemas.microsoft.com/office/drawing/2014/main" id="{CA3200A4-99C8-53A7-FC36-0EE4C06F287C}"/>
              </a:ext>
            </a:extLst>
          </p:cNvPr>
          <p:cNvSpPr>
            <a:spLocks/>
          </p:cNvSpPr>
          <p:nvPr/>
        </p:nvSpPr>
        <p:spPr bwMode="auto">
          <a:xfrm>
            <a:off x="1389749" y="1315058"/>
            <a:ext cx="65713" cy="54894"/>
          </a:xfrm>
          <a:custGeom>
            <a:avLst/>
            <a:gdLst>
              <a:gd name="T0" fmla="*/ 11 w 21"/>
              <a:gd name="T1" fmla="*/ 0 h 21"/>
              <a:gd name="T2" fmla="*/ 0 w 21"/>
              <a:gd name="T3" fmla="*/ 21 h 21"/>
              <a:gd name="T4" fmla="*/ 21 w 21"/>
              <a:gd name="T5" fmla="*/ 21 h 21"/>
              <a:gd name="T6" fmla="*/ 11 w 21"/>
              <a:gd name="T7" fmla="*/ 0 h 21"/>
            </a:gdLst>
            <a:ahLst/>
            <a:cxnLst>
              <a:cxn ang="0">
                <a:pos x="T0" y="T1"/>
              </a:cxn>
              <a:cxn ang="0">
                <a:pos x="T2" y="T3"/>
              </a:cxn>
              <a:cxn ang="0">
                <a:pos x="T4" y="T5"/>
              </a:cxn>
              <a:cxn ang="0">
                <a:pos x="T6" y="T7"/>
              </a:cxn>
            </a:cxnLst>
            <a:rect l="0" t="0" r="r" b="b"/>
            <a:pathLst>
              <a:path w="21" h="21">
                <a:moveTo>
                  <a:pt x="11" y="0"/>
                </a:moveTo>
                <a:lnTo>
                  <a:pt x="0" y="21"/>
                </a:lnTo>
                <a:lnTo>
                  <a:pt x="21" y="21"/>
                </a:lnTo>
                <a:lnTo>
                  <a:pt x="11" y="0"/>
                </a:lnTo>
                <a:close/>
              </a:path>
            </a:pathLst>
          </a:custGeom>
          <a:solidFill>
            <a:srgbClr val="59CBE8"/>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54" name="Freeform 816">
            <a:extLst>
              <a:ext uri="{FF2B5EF4-FFF2-40B4-BE49-F238E27FC236}">
                <a16:creationId xmlns:a16="http://schemas.microsoft.com/office/drawing/2014/main" id="{F29F396D-B714-48AC-755A-63C227439F57}"/>
              </a:ext>
            </a:extLst>
          </p:cNvPr>
          <p:cNvSpPr>
            <a:spLocks/>
          </p:cNvSpPr>
          <p:nvPr/>
        </p:nvSpPr>
        <p:spPr bwMode="auto">
          <a:xfrm>
            <a:off x="1389749" y="1315058"/>
            <a:ext cx="65713" cy="54894"/>
          </a:xfrm>
          <a:custGeom>
            <a:avLst/>
            <a:gdLst>
              <a:gd name="T0" fmla="*/ 11 w 21"/>
              <a:gd name="T1" fmla="*/ 0 h 21"/>
              <a:gd name="T2" fmla="*/ 0 w 21"/>
              <a:gd name="T3" fmla="*/ 21 h 21"/>
              <a:gd name="T4" fmla="*/ 21 w 21"/>
              <a:gd name="T5" fmla="*/ 21 h 21"/>
              <a:gd name="T6" fmla="*/ 11 w 21"/>
              <a:gd name="T7" fmla="*/ 0 h 21"/>
            </a:gdLst>
            <a:ahLst/>
            <a:cxnLst>
              <a:cxn ang="0">
                <a:pos x="T0" y="T1"/>
              </a:cxn>
              <a:cxn ang="0">
                <a:pos x="T2" y="T3"/>
              </a:cxn>
              <a:cxn ang="0">
                <a:pos x="T4" y="T5"/>
              </a:cxn>
              <a:cxn ang="0">
                <a:pos x="T6" y="T7"/>
              </a:cxn>
            </a:cxnLst>
            <a:rect l="0" t="0" r="r" b="b"/>
            <a:pathLst>
              <a:path w="21" h="21">
                <a:moveTo>
                  <a:pt x="11" y="0"/>
                </a:moveTo>
                <a:lnTo>
                  <a:pt x="0" y="21"/>
                </a:lnTo>
                <a:lnTo>
                  <a:pt x="21" y="21"/>
                </a:lnTo>
                <a:lnTo>
                  <a:pt x="11" y="0"/>
                </a:lnTo>
                <a:close/>
              </a:path>
            </a:pathLst>
          </a:custGeom>
          <a:solidFill>
            <a:srgbClr val="59CBE8"/>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58" name="Freeform 817">
            <a:extLst>
              <a:ext uri="{FF2B5EF4-FFF2-40B4-BE49-F238E27FC236}">
                <a16:creationId xmlns:a16="http://schemas.microsoft.com/office/drawing/2014/main" id="{4518D0A6-4D8A-B435-6FF9-57FA84BA3D4B}"/>
              </a:ext>
            </a:extLst>
          </p:cNvPr>
          <p:cNvSpPr>
            <a:spLocks/>
          </p:cNvSpPr>
          <p:nvPr/>
        </p:nvSpPr>
        <p:spPr bwMode="auto">
          <a:xfrm>
            <a:off x="1389749" y="1315058"/>
            <a:ext cx="65713" cy="54894"/>
          </a:xfrm>
          <a:custGeom>
            <a:avLst/>
            <a:gdLst>
              <a:gd name="T0" fmla="*/ 11 w 21"/>
              <a:gd name="T1" fmla="*/ 0 h 21"/>
              <a:gd name="T2" fmla="*/ 0 w 21"/>
              <a:gd name="T3" fmla="*/ 21 h 21"/>
              <a:gd name="T4" fmla="*/ 21 w 21"/>
              <a:gd name="T5" fmla="*/ 21 h 21"/>
              <a:gd name="T6" fmla="*/ 11 w 21"/>
              <a:gd name="T7" fmla="*/ 0 h 21"/>
            </a:gdLst>
            <a:ahLst/>
            <a:cxnLst>
              <a:cxn ang="0">
                <a:pos x="T0" y="T1"/>
              </a:cxn>
              <a:cxn ang="0">
                <a:pos x="T2" y="T3"/>
              </a:cxn>
              <a:cxn ang="0">
                <a:pos x="T4" y="T5"/>
              </a:cxn>
              <a:cxn ang="0">
                <a:pos x="T6" y="T7"/>
              </a:cxn>
            </a:cxnLst>
            <a:rect l="0" t="0" r="r" b="b"/>
            <a:pathLst>
              <a:path w="21" h="21">
                <a:moveTo>
                  <a:pt x="11" y="0"/>
                </a:moveTo>
                <a:lnTo>
                  <a:pt x="0" y="21"/>
                </a:lnTo>
                <a:lnTo>
                  <a:pt x="21" y="21"/>
                </a:lnTo>
                <a:lnTo>
                  <a:pt x="11" y="0"/>
                </a:lnTo>
                <a:close/>
              </a:path>
            </a:pathLst>
          </a:custGeom>
          <a:solidFill>
            <a:srgbClr val="59CBE8"/>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0" name="Freeform 818">
            <a:extLst>
              <a:ext uri="{FF2B5EF4-FFF2-40B4-BE49-F238E27FC236}">
                <a16:creationId xmlns:a16="http://schemas.microsoft.com/office/drawing/2014/main" id="{4BB1DE8D-D4C8-A875-1A70-617117F450D3}"/>
              </a:ext>
            </a:extLst>
          </p:cNvPr>
          <p:cNvSpPr>
            <a:spLocks/>
          </p:cNvSpPr>
          <p:nvPr/>
        </p:nvSpPr>
        <p:spPr bwMode="auto">
          <a:xfrm>
            <a:off x="1389749" y="1315058"/>
            <a:ext cx="65713" cy="54894"/>
          </a:xfrm>
          <a:custGeom>
            <a:avLst/>
            <a:gdLst>
              <a:gd name="T0" fmla="*/ 11 w 21"/>
              <a:gd name="T1" fmla="*/ 0 h 21"/>
              <a:gd name="T2" fmla="*/ 0 w 21"/>
              <a:gd name="T3" fmla="*/ 21 h 21"/>
              <a:gd name="T4" fmla="*/ 21 w 21"/>
              <a:gd name="T5" fmla="*/ 21 h 21"/>
              <a:gd name="T6" fmla="*/ 11 w 21"/>
              <a:gd name="T7" fmla="*/ 0 h 21"/>
            </a:gdLst>
            <a:ahLst/>
            <a:cxnLst>
              <a:cxn ang="0">
                <a:pos x="T0" y="T1"/>
              </a:cxn>
              <a:cxn ang="0">
                <a:pos x="T2" y="T3"/>
              </a:cxn>
              <a:cxn ang="0">
                <a:pos x="T4" y="T5"/>
              </a:cxn>
              <a:cxn ang="0">
                <a:pos x="T6" y="T7"/>
              </a:cxn>
            </a:cxnLst>
            <a:rect l="0" t="0" r="r" b="b"/>
            <a:pathLst>
              <a:path w="21" h="21">
                <a:moveTo>
                  <a:pt x="11" y="0"/>
                </a:moveTo>
                <a:lnTo>
                  <a:pt x="0" y="21"/>
                </a:lnTo>
                <a:lnTo>
                  <a:pt x="21" y="21"/>
                </a:lnTo>
                <a:lnTo>
                  <a:pt x="11" y="0"/>
                </a:lnTo>
                <a:close/>
              </a:path>
            </a:pathLst>
          </a:custGeom>
          <a:solidFill>
            <a:srgbClr val="59CBE8"/>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62" name="Freeform 819">
            <a:extLst>
              <a:ext uri="{FF2B5EF4-FFF2-40B4-BE49-F238E27FC236}">
                <a16:creationId xmlns:a16="http://schemas.microsoft.com/office/drawing/2014/main" id="{FA029592-5023-02F0-BD2E-07DFC03164F5}"/>
              </a:ext>
            </a:extLst>
          </p:cNvPr>
          <p:cNvSpPr>
            <a:spLocks/>
          </p:cNvSpPr>
          <p:nvPr/>
        </p:nvSpPr>
        <p:spPr bwMode="auto">
          <a:xfrm>
            <a:off x="1389749" y="1315058"/>
            <a:ext cx="65713" cy="54894"/>
          </a:xfrm>
          <a:custGeom>
            <a:avLst/>
            <a:gdLst>
              <a:gd name="T0" fmla="*/ 11 w 21"/>
              <a:gd name="T1" fmla="*/ 0 h 21"/>
              <a:gd name="T2" fmla="*/ 0 w 21"/>
              <a:gd name="T3" fmla="*/ 21 h 21"/>
              <a:gd name="T4" fmla="*/ 21 w 21"/>
              <a:gd name="T5" fmla="*/ 21 h 21"/>
              <a:gd name="T6" fmla="*/ 11 w 21"/>
              <a:gd name="T7" fmla="*/ 0 h 21"/>
            </a:gdLst>
            <a:ahLst/>
            <a:cxnLst>
              <a:cxn ang="0">
                <a:pos x="T0" y="T1"/>
              </a:cxn>
              <a:cxn ang="0">
                <a:pos x="T2" y="T3"/>
              </a:cxn>
              <a:cxn ang="0">
                <a:pos x="T4" y="T5"/>
              </a:cxn>
              <a:cxn ang="0">
                <a:pos x="T6" y="T7"/>
              </a:cxn>
            </a:cxnLst>
            <a:rect l="0" t="0" r="r" b="b"/>
            <a:pathLst>
              <a:path w="21" h="21">
                <a:moveTo>
                  <a:pt x="11" y="0"/>
                </a:moveTo>
                <a:lnTo>
                  <a:pt x="0" y="21"/>
                </a:lnTo>
                <a:lnTo>
                  <a:pt x="21" y="21"/>
                </a:lnTo>
                <a:lnTo>
                  <a:pt x="11" y="0"/>
                </a:lnTo>
                <a:close/>
              </a:path>
            </a:pathLst>
          </a:custGeom>
          <a:solidFill>
            <a:srgbClr val="59CBE8"/>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79" name="Freeform 820">
            <a:extLst>
              <a:ext uri="{FF2B5EF4-FFF2-40B4-BE49-F238E27FC236}">
                <a16:creationId xmlns:a16="http://schemas.microsoft.com/office/drawing/2014/main" id="{4796A6D8-D434-B3F6-6128-1733C0B877A5}"/>
              </a:ext>
            </a:extLst>
          </p:cNvPr>
          <p:cNvSpPr>
            <a:spLocks/>
          </p:cNvSpPr>
          <p:nvPr/>
        </p:nvSpPr>
        <p:spPr bwMode="auto">
          <a:xfrm>
            <a:off x="1389749" y="1315058"/>
            <a:ext cx="65713" cy="54894"/>
          </a:xfrm>
          <a:custGeom>
            <a:avLst/>
            <a:gdLst>
              <a:gd name="T0" fmla="*/ 11 w 21"/>
              <a:gd name="T1" fmla="*/ 0 h 21"/>
              <a:gd name="T2" fmla="*/ 0 w 21"/>
              <a:gd name="T3" fmla="*/ 21 h 21"/>
              <a:gd name="T4" fmla="*/ 21 w 21"/>
              <a:gd name="T5" fmla="*/ 21 h 21"/>
              <a:gd name="T6" fmla="*/ 11 w 21"/>
              <a:gd name="T7" fmla="*/ 0 h 21"/>
            </a:gdLst>
            <a:ahLst/>
            <a:cxnLst>
              <a:cxn ang="0">
                <a:pos x="T0" y="T1"/>
              </a:cxn>
              <a:cxn ang="0">
                <a:pos x="T2" y="T3"/>
              </a:cxn>
              <a:cxn ang="0">
                <a:pos x="T4" y="T5"/>
              </a:cxn>
              <a:cxn ang="0">
                <a:pos x="T6" y="T7"/>
              </a:cxn>
            </a:cxnLst>
            <a:rect l="0" t="0" r="r" b="b"/>
            <a:pathLst>
              <a:path w="21" h="21">
                <a:moveTo>
                  <a:pt x="11" y="0"/>
                </a:moveTo>
                <a:lnTo>
                  <a:pt x="0" y="21"/>
                </a:lnTo>
                <a:lnTo>
                  <a:pt x="21" y="21"/>
                </a:lnTo>
                <a:lnTo>
                  <a:pt x="11" y="0"/>
                </a:lnTo>
                <a:close/>
              </a:path>
            </a:pathLst>
          </a:custGeom>
          <a:solidFill>
            <a:srgbClr val="59CBE8"/>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81" name="Freeform 821">
            <a:extLst>
              <a:ext uri="{FF2B5EF4-FFF2-40B4-BE49-F238E27FC236}">
                <a16:creationId xmlns:a16="http://schemas.microsoft.com/office/drawing/2014/main" id="{2FD41C1C-D943-8467-FEA7-C5D47D0134E0}"/>
              </a:ext>
            </a:extLst>
          </p:cNvPr>
          <p:cNvSpPr>
            <a:spLocks/>
          </p:cNvSpPr>
          <p:nvPr/>
        </p:nvSpPr>
        <p:spPr bwMode="auto">
          <a:xfrm>
            <a:off x="1389749" y="1315058"/>
            <a:ext cx="65713" cy="54894"/>
          </a:xfrm>
          <a:custGeom>
            <a:avLst/>
            <a:gdLst>
              <a:gd name="T0" fmla="*/ 11 w 21"/>
              <a:gd name="T1" fmla="*/ 0 h 21"/>
              <a:gd name="T2" fmla="*/ 0 w 21"/>
              <a:gd name="T3" fmla="*/ 21 h 21"/>
              <a:gd name="T4" fmla="*/ 21 w 21"/>
              <a:gd name="T5" fmla="*/ 21 h 21"/>
              <a:gd name="T6" fmla="*/ 11 w 21"/>
              <a:gd name="T7" fmla="*/ 0 h 21"/>
            </a:gdLst>
            <a:ahLst/>
            <a:cxnLst>
              <a:cxn ang="0">
                <a:pos x="T0" y="T1"/>
              </a:cxn>
              <a:cxn ang="0">
                <a:pos x="T2" y="T3"/>
              </a:cxn>
              <a:cxn ang="0">
                <a:pos x="T4" y="T5"/>
              </a:cxn>
              <a:cxn ang="0">
                <a:pos x="T6" y="T7"/>
              </a:cxn>
            </a:cxnLst>
            <a:rect l="0" t="0" r="r" b="b"/>
            <a:pathLst>
              <a:path w="21" h="21">
                <a:moveTo>
                  <a:pt x="11" y="0"/>
                </a:moveTo>
                <a:lnTo>
                  <a:pt x="0" y="21"/>
                </a:lnTo>
                <a:lnTo>
                  <a:pt x="21" y="21"/>
                </a:lnTo>
                <a:lnTo>
                  <a:pt x="11" y="0"/>
                </a:lnTo>
                <a:close/>
              </a:path>
            </a:pathLst>
          </a:custGeom>
          <a:solidFill>
            <a:srgbClr val="59CBE8"/>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8283" name="Freeform 822">
            <a:extLst>
              <a:ext uri="{FF2B5EF4-FFF2-40B4-BE49-F238E27FC236}">
                <a16:creationId xmlns:a16="http://schemas.microsoft.com/office/drawing/2014/main" id="{8605BEC6-58CE-C1FC-C47F-222402AF9475}"/>
              </a:ext>
            </a:extLst>
          </p:cNvPr>
          <p:cNvSpPr>
            <a:spLocks/>
          </p:cNvSpPr>
          <p:nvPr/>
        </p:nvSpPr>
        <p:spPr bwMode="auto">
          <a:xfrm>
            <a:off x="1389749" y="1315058"/>
            <a:ext cx="65713" cy="54894"/>
          </a:xfrm>
          <a:custGeom>
            <a:avLst/>
            <a:gdLst>
              <a:gd name="T0" fmla="*/ 11 w 21"/>
              <a:gd name="T1" fmla="*/ 0 h 21"/>
              <a:gd name="T2" fmla="*/ 0 w 21"/>
              <a:gd name="T3" fmla="*/ 21 h 21"/>
              <a:gd name="T4" fmla="*/ 21 w 21"/>
              <a:gd name="T5" fmla="*/ 21 h 21"/>
              <a:gd name="T6" fmla="*/ 11 w 21"/>
              <a:gd name="T7" fmla="*/ 0 h 21"/>
            </a:gdLst>
            <a:ahLst/>
            <a:cxnLst>
              <a:cxn ang="0">
                <a:pos x="T0" y="T1"/>
              </a:cxn>
              <a:cxn ang="0">
                <a:pos x="T2" y="T3"/>
              </a:cxn>
              <a:cxn ang="0">
                <a:pos x="T4" y="T5"/>
              </a:cxn>
              <a:cxn ang="0">
                <a:pos x="T6" y="T7"/>
              </a:cxn>
            </a:cxnLst>
            <a:rect l="0" t="0" r="r" b="b"/>
            <a:pathLst>
              <a:path w="21" h="21">
                <a:moveTo>
                  <a:pt x="11" y="0"/>
                </a:moveTo>
                <a:lnTo>
                  <a:pt x="0" y="21"/>
                </a:lnTo>
                <a:lnTo>
                  <a:pt x="21" y="21"/>
                </a:lnTo>
                <a:lnTo>
                  <a:pt x="11" y="0"/>
                </a:lnTo>
                <a:close/>
              </a:path>
            </a:pathLst>
          </a:custGeom>
          <a:solidFill>
            <a:srgbClr val="59CBE8"/>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grpSp>
        <p:nvGrpSpPr>
          <p:cNvPr id="10920" name="Group 10919">
            <a:extLst>
              <a:ext uri="{FF2B5EF4-FFF2-40B4-BE49-F238E27FC236}">
                <a16:creationId xmlns:a16="http://schemas.microsoft.com/office/drawing/2014/main" id="{021773B2-0103-8FA6-9B69-B08B84DD1068}"/>
              </a:ext>
            </a:extLst>
          </p:cNvPr>
          <p:cNvGrpSpPr/>
          <p:nvPr/>
        </p:nvGrpSpPr>
        <p:grpSpPr>
          <a:xfrm>
            <a:off x="1394363" y="1317674"/>
            <a:ext cx="7170510" cy="1017943"/>
            <a:chOff x="1394363" y="1317674"/>
            <a:chExt cx="7170510" cy="1017943"/>
          </a:xfrm>
        </p:grpSpPr>
        <p:sp>
          <p:nvSpPr>
            <p:cNvPr id="10921" name="Freeform 633">
              <a:extLst>
                <a:ext uri="{FF2B5EF4-FFF2-40B4-BE49-F238E27FC236}">
                  <a16:creationId xmlns:a16="http://schemas.microsoft.com/office/drawing/2014/main" id="{DA9A464B-CA94-A593-C702-48F633CDE9F7}"/>
                </a:ext>
              </a:extLst>
            </p:cNvPr>
            <p:cNvSpPr>
              <a:spLocks/>
            </p:cNvSpPr>
            <p:nvPr/>
          </p:nvSpPr>
          <p:spPr bwMode="auto">
            <a:xfrm>
              <a:off x="7609031"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22" name="Freeform 634">
              <a:extLst>
                <a:ext uri="{FF2B5EF4-FFF2-40B4-BE49-F238E27FC236}">
                  <a16:creationId xmlns:a16="http://schemas.microsoft.com/office/drawing/2014/main" id="{CA3BCE18-7486-3FB3-AD10-84427B0D6F8C}"/>
                </a:ext>
              </a:extLst>
            </p:cNvPr>
            <p:cNvSpPr>
              <a:spLocks/>
            </p:cNvSpPr>
            <p:nvPr/>
          </p:nvSpPr>
          <p:spPr bwMode="auto">
            <a:xfrm>
              <a:off x="7609031"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23" name="Freeform 635">
              <a:extLst>
                <a:ext uri="{FF2B5EF4-FFF2-40B4-BE49-F238E27FC236}">
                  <a16:creationId xmlns:a16="http://schemas.microsoft.com/office/drawing/2014/main" id="{F8F18631-63EA-A509-59E0-419558084B8F}"/>
                </a:ext>
              </a:extLst>
            </p:cNvPr>
            <p:cNvSpPr>
              <a:spLocks/>
            </p:cNvSpPr>
            <p:nvPr/>
          </p:nvSpPr>
          <p:spPr bwMode="auto">
            <a:xfrm>
              <a:off x="7618420"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24" name="Freeform 636">
              <a:extLst>
                <a:ext uri="{FF2B5EF4-FFF2-40B4-BE49-F238E27FC236}">
                  <a16:creationId xmlns:a16="http://schemas.microsoft.com/office/drawing/2014/main" id="{56CBF1FE-90E6-052D-57CF-D2D0B610A493}"/>
                </a:ext>
              </a:extLst>
            </p:cNvPr>
            <p:cNvSpPr>
              <a:spLocks/>
            </p:cNvSpPr>
            <p:nvPr/>
          </p:nvSpPr>
          <p:spPr bwMode="auto">
            <a:xfrm>
              <a:off x="7630937"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25" name="Freeform 637">
              <a:extLst>
                <a:ext uri="{FF2B5EF4-FFF2-40B4-BE49-F238E27FC236}">
                  <a16:creationId xmlns:a16="http://schemas.microsoft.com/office/drawing/2014/main" id="{EC69FA82-4F96-2F8E-6A6D-A49CE22E8099}"/>
                </a:ext>
              </a:extLst>
            </p:cNvPr>
            <p:cNvSpPr>
              <a:spLocks/>
            </p:cNvSpPr>
            <p:nvPr/>
          </p:nvSpPr>
          <p:spPr bwMode="auto">
            <a:xfrm>
              <a:off x="7630937"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26" name="Freeform 638">
              <a:extLst>
                <a:ext uri="{FF2B5EF4-FFF2-40B4-BE49-F238E27FC236}">
                  <a16:creationId xmlns:a16="http://schemas.microsoft.com/office/drawing/2014/main" id="{E4768D39-9F0C-90EE-8DD7-5668CD1A3125}"/>
                </a:ext>
              </a:extLst>
            </p:cNvPr>
            <p:cNvSpPr>
              <a:spLocks/>
            </p:cNvSpPr>
            <p:nvPr/>
          </p:nvSpPr>
          <p:spPr bwMode="auto">
            <a:xfrm>
              <a:off x="7630937"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27" name="Freeform 639">
              <a:extLst>
                <a:ext uri="{FF2B5EF4-FFF2-40B4-BE49-F238E27FC236}">
                  <a16:creationId xmlns:a16="http://schemas.microsoft.com/office/drawing/2014/main" id="{1880C71E-2F8F-D7F4-7D08-626C13B6D15E}"/>
                </a:ext>
              </a:extLst>
            </p:cNvPr>
            <p:cNvSpPr>
              <a:spLocks/>
            </p:cNvSpPr>
            <p:nvPr/>
          </p:nvSpPr>
          <p:spPr bwMode="auto">
            <a:xfrm>
              <a:off x="7630937"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28" name="Freeform 640">
              <a:extLst>
                <a:ext uri="{FF2B5EF4-FFF2-40B4-BE49-F238E27FC236}">
                  <a16:creationId xmlns:a16="http://schemas.microsoft.com/office/drawing/2014/main" id="{12A40D0C-DDB7-597D-0D53-B8AB42FCE781}"/>
                </a:ext>
              </a:extLst>
            </p:cNvPr>
            <p:cNvSpPr>
              <a:spLocks/>
            </p:cNvSpPr>
            <p:nvPr/>
          </p:nvSpPr>
          <p:spPr bwMode="auto">
            <a:xfrm>
              <a:off x="7640323"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29" name="Freeform 641">
              <a:extLst>
                <a:ext uri="{FF2B5EF4-FFF2-40B4-BE49-F238E27FC236}">
                  <a16:creationId xmlns:a16="http://schemas.microsoft.com/office/drawing/2014/main" id="{19C19A7A-EB37-3EF0-8D64-F996B0C237AE}"/>
                </a:ext>
              </a:extLst>
            </p:cNvPr>
            <p:cNvSpPr>
              <a:spLocks/>
            </p:cNvSpPr>
            <p:nvPr/>
          </p:nvSpPr>
          <p:spPr bwMode="auto">
            <a:xfrm>
              <a:off x="7640323"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30" name="Freeform 642">
              <a:extLst>
                <a:ext uri="{FF2B5EF4-FFF2-40B4-BE49-F238E27FC236}">
                  <a16:creationId xmlns:a16="http://schemas.microsoft.com/office/drawing/2014/main" id="{337AE45B-5916-372A-3A9B-784D9AE480C5}"/>
                </a:ext>
              </a:extLst>
            </p:cNvPr>
            <p:cNvSpPr>
              <a:spLocks/>
            </p:cNvSpPr>
            <p:nvPr/>
          </p:nvSpPr>
          <p:spPr bwMode="auto">
            <a:xfrm>
              <a:off x="7640323"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31" name="Freeform 643">
              <a:extLst>
                <a:ext uri="{FF2B5EF4-FFF2-40B4-BE49-F238E27FC236}">
                  <a16:creationId xmlns:a16="http://schemas.microsoft.com/office/drawing/2014/main" id="{CBDE2803-9299-1EB5-EEA3-E018B06A0A88}"/>
                </a:ext>
              </a:extLst>
            </p:cNvPr>
            <p:cNvSpPr>
              <a:spLocks/>
            </p:cNvSpPr>
            <p:nvPr/>
          </p:nvSpPr>
          <p:spPr bwMode="auto">
            <a:xfrm>
              <a:off x="7640323"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32" name="Freeform 644">
              <a:extLst>
                <a:ext uri="{FF2B5EF4-FFF2-40B4-BE49-F238E27FC236}">
                  <a16:creationId xmlns:a16="http://schemas.microsoft.com/office/drawing/2014/main" id="{822AB2FA-AAFD-3F0C-EDFD-8A5DAFC04F05}"/>
                </a:ext>
              </a:extLst>
            </p:cNvPr>
            <p:cNvSpPr>
              <a:spLocks/>
            </p:cNvSpPr>
            <p:nvPr/>
          </p:nvSpPr>
          <p:spPr bwMode="auto">
            <a:xfrm>
              <a:off x="7649712"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33" name="Freeform 645">
              <a:extLst>
                <a:ext uri="{FF2B5EF4-FFF2-40B4-BE49-F238E27FC236}">
                  <a16:creationId xmlns:a16="http://schemas.microsoft.com/office/drawing/2014/main" id="{C160D6CD-9740-C5CE-8E3F-DE6303F26FA4}"/>
                </a:ext>
              </a:extLst>
            </p:cNvPr>
            <p:cNvSpPr>
              <a:spLocks/>
            </p:cNvSpPr>
            <p:nvPr/>
          </p:nvSpPr>
          <p:spPr bwMode="auto">
            <a:xfrm>
              <a:off x="7649712"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34" name="Freeform 646">
              <a:extLst>
                <a:ext uri="{FF2B5EF4-FFF2-40B4-BE49-F238E27FC236}">
                  <a16:creationId xmlns:a16="http://schemas.microsoft.com/office/drawing/2014/main" id="{F9CB3D73-747E-7A3B-57E6-26E2DC7CE9E3}"/>
                </a:ext>
              </a:extLst>
            </p:cNvPr>
            <p:cNvSpPr>
              <a:spLocks/>
            </p:cNvSpPr>
            <p:nvPr/>
          </p:nvSpPr>
          <p:spPr bwMode="auto">
            <a:xfrm>
              <a:off x="7649711"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35" name="Freeform 647">
              <a:extLst>
                <a:ext uri="{FF2B5EF4-FFF2-40B4-BE49-F238E27FC236}">
                  <a16:creationId xmlns:a16="http://schemas.microsoft.com/office/drawing/2014/main" id="{0451BDA5-481F-D269-8495-D6C985FB1777}"/>
                </a:ext>
              </a:extLst>
            </p:cNvPr>
            <p:cNvSpPr>
              <a:spLocks/>
            </p:cNvSpPr>
            <p:nvPr/>
          </p:nvSpPr>
          <p:spPr bwMode="auto">
            <a:xfrm>
              <a:off x="7662228"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36" name="Freeform 648">
              <a:extLst>
                <a:ext uri="{FF2B5EF4-FFF2-40B4-BE49-F238E27FC236}">
                  <a16:creationId xmlns:a16="http://schemas.microsoft.com/office/drawing/2014/main" id="{E58D2E50-3430-BE38-2489-D14E346276E6}"/>
                </a:ext>
              </a:extLst>
            </p:cNvPr>
            <p:cNvSpPr>
              <a:spLocks/>
            </p:cNvSpPr>
            <p:nvPr/>
          </p:nvSpPr>
          <p:spPr bwMode="auto">
            <a:xfrm>
              <a:off x="7662228"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37" name="Freeform 649">
              <a:extLst>
                <a:ext uri="{FF2B5EF4-FFF2-40B4-BE49-F238E27FC236}">
                  <a16:creationId xmlns:a16="http://schemas.microsoft.com/office/drawing/2014/main" id="{2592B0D2-B2CE-9B94-5A9E-47D7D430626A}"/>
                </a:ext>
              </a:extLst>
            </p:cNvPr>
            <p:cNvSpPr>
              <a:spLocks/>
            </p:cNvSpPr>
            <p:nvPr/>
          </p:nvSpPr>
          <p:spPr bwMode="auto">
            <a:xfrm>
              <a:off x="7671616"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38" name="Freeform 650">
              <a:extLst>
                <a:ext uri="{FF2B5EF4-FFF2-40B4-BE49-F238E27FC236}">
                  <a16:creationId xmlns:a16="http://schemas.microsoft.com/office/drawing/2014/main" id="{DE438C5B-F198-65A0-3B3F-C0620542B6A2}"/>
                </a:ext>
              </a:extLst>
            </p:cNvPr>
            <p:cNvSpPr>
              <a:spLocks/>
            </p:cNvSpPr>
            <p:nvPr/>
          </p:nvSpPr>
          <p:spPr bwMode="auto">
            <a:xfrm>
              <a:off x="7671616"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39" name="Freeform 651">
              <a:extLst>
                <a:ext uri="{FF2B5EF4-FFF2-40B4-BE49-F238E27FC236}">
                  <a16:creationId xmlns:a16="http://schemas.microsoft.com/office/drawing/2014/main" id="{A1DDC16D-A233-8B77-3BC2-A3D9B83279E5}"/>
                </a:ext>
              </a:extLst>
            </p:cNvPr>
            <p:cNvSpPr>
              <a:spLocks/>
            </p:cNvSpPr>
            <p:nvPr/>
          </p:nvSpPr>
          <p:spPr bwMode="auto">
            <a:xfrm>
              <a:off x="7671616"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40" name="Freeform 652">
              <a:extLst>
                <a:ext uri="{FF2B5EF4-FFF2-40B4-BE49-F238E27FC236}">
                  <a16:creationId xmlns:a16="http://schemas.microsoft.com/office/drawing/2014/main" id="{A169212B-BEFE-40D0-C83A-1CB06BFE4E1E}"/>
                </a:ext>
              </a:extLst>
            </p:cNvPr>
            <p:cNvSpPr>
              <a:spLocks/>
            </p:cNvSpPr>
            <p:nvPr/>
          </p:nvSpPr>
          <p:spPr bwMode="auto">
            <a:xfrm>
              <a:off x="7671616"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41" name="Freeform 653">
              <a:extLst>
                <a:ext uri="{FF2B5EF4-FFF2-40B4-BE49-F238E27FC236}">
                  <a16:creationId xmlns:a16="http://schemas.microsoft.com/office/drawing/2014/main" id="{D250FFA5-3FC3-D950-C601-DDD8AE17C028}"/>
                </a:ext>
              </a:extLst>
            </p:cNvPr>
            <p:cNvSpPr>
              <a:spLocks/>
            </p:cNvSpPr>
            <p:nvPr/>
          </p:nvSpPr>
          <p:spPr bwMode="auto">
            <a:xfrm>
              <a:off x="7671615"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42" name="Freeform 654">
              <a:extLst>
                <a:ext uri="{FF2B5EF4-FFF2-40B4-BE49-F238E27FC236}">
                  <a16:creationId xmlns:a16="http://schemas.microsoft.com/office/drawing/2014/main" id="{2BE432BD-ACB2-0CB6-19A6-40EEA58E2F3F}"/>
                </a:ext>
              </a:extLst>
            </p:cNvPr>
            <p:cNvSpPr>
              <a:spLocks/>
            </p:cNvSpPr>
            <p:nvPr/>
          </p:nvSpPr>
          <p:spPr bwMode="auto">
            <a:xfrm>
              <a:off x="7671615"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43" name="Freeform 655">
              <a:extLst>
                <a:ext uri="{FF2B5EF4-FFF2-40B4-BE49-F238E27FC236}">
                  <a16:creationId xmlns:a16="http://schemas.microsoft.com/office/drawing/2014/main" id="{DED038BD-2965-653C-FFEA-1C2AE188502C}"/>
                </a:ext>
              </a:extLst>
            </p:cNvPr>
            <p:cNvSpPr>
              <a:spLocks/>
            </p:cNvSpPr>
            <p:nvPr/>
          </p:nvSpPr>
          <p:spPr bwMode="auto">
            <a:xfrm>
              <a:off x="7671615"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92" name="Freeform 656">
              <a:extLst>
                <a:ext uri="{FF2B5EF4-FFF2-40B4-BE49-F238E27FC236}">
                  <a16:creationId xmlns:a16="http://schemas.microsoft.com/office/drawing/2014/main" id="{D26834C4-FE2B-F3F0-85B6-908C5D1CD7BC}"/>
                </a:ext>
              </a:extLst>
            </p:cNvPr>
            <p:cNvSpPr>
              <a:spLocks/>
            </p:cNvSpPr>
            <p:nvPr/>
          </p:nvSpPr>
          <p:spPr bwMode="auto">
            <a:xfrm>
              <a:off x="7684132"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393" name="Freeform 657">
              <a:extLst>
                <a:ext uri="{FF2B5EF4-FFF2-40B4-BE49-F238E27FC236}">
                  <a16:creationId xmlns:a16="http://schemas.microsoft.com/office/drawing/2014/main" id="{716F3A6F-6CD4-1A1F-6FDE-B79491FB065A}"/>
                </a:ext>
              </a:extLst>
            </p:cNvPr>
            <p:cNvSpPr>
              <a:spLocks/>
            </p:cNvSpPr>
            <p:nvPr/>
          </p:nvSpPr>
          <p:spPr bwMode="auto">
            <a:xfrm>
              <a:off x="7684132"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594" name="Freeform 658">
              <a:extLst>
                <a:ext uri="{FF2B5EF4-FFF2-40B4-BE49-F238E27FC236}">
                  <a16:creationId xmlns:a16="http://schemas.microsoft.com/office/drawing/2014/main" id="{05A2EE3B-7D9D-5E09-27DD-8274045831F8}"/>
                </a:ext>
              </a:extLst>
            </p:cNvPr>
            <p:cNvSpPr>
              <a:spLocks/>
            </p:cNvSpPr>
            <p:nvPr/>
          </p:nvSpPr>
          <p:spPr bwMode="auto">
            <a:xfrm>
              <a:off x="7684132"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44" name="Freeform 659">
              <a:extLst>
                <a:ext uri="{FF2B5EF4-FFF2-40B4-BE49-F238E27FC236}">
                  <a16:creationId xmlns:a16="http://schemas.microsoft.com/office/drawing/2014/main" id="{8C8B3517-F5B6-33B4-C93C-AF97B55A8146}"/>
                </a:ext>
              </a:extLst>
            </p:cNvPr>
            <p:cNvSpPr>
              <a:spLocks/>
            </p:cNvSpPr>
            <p:nvPr/>
          </p:nvSpPr>
          <p:spPr bwMode="auto">
            <a:xfrm>
              <a:off x="7693522" y="22533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45" name="Freeform 660">
              <a:extLst>
                <a:ext uri="{FF2B5EF4-FFF2-40B4-BE49-F238E27FC236}">
                  <a16:creationId xmlns:a16="http://schemas.microsoft.com/office/drawing/2014/main" id="{2E526F45-5E34-1C15-747C-06AE43014223}"/>
                </a:ext>
              </a:extLst>
            </p:cNvPr>
            <p:cNvSpPr>
              <a:spLocks/>
            </p:cNvSpPr>
            <p:nvPr/>
          </p:nvSpPr>
          <p:spPr bwMode="auto">
            <a:xfrm>
              <a:off x="7702909"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46" name="Freeform 661">
              <a:extLst>
                <a:ext uri="{FF2B5EF4-FFF2-40B4-BE49-F238E27FC236}">
                  <a16:creationId xmlns:a16="http://schemas.microsoft.com/office/drawing/2014/main" id="{67FA7727-4DBF-815C-7CB8-4ABA3D082937}"/>
                </a:ext>
              </a:extLst>
            </p:cNvPr>
            <p:cNvSpPr>
              <a:spLocks/>
            </p:cNvSpPr>
            <p:nvPr/>
          </p:nvSpPr>
          <p:spPr bwMode="auto">
            <a:xfrm>
              <a:off x="7702908"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47" name="Freeform 662">
              <a:extLst>
                <a:ext uri="{FF2B5EF4-FFF2-40B4-BE49-F238E27FC236}">
                  <a16:creationId xmlns:a16="http://schemas.microsoft.com/office/drawing/2014/main" id="{EE12C8E2-DE0E-74A1-3CC2-79AA5E7F5B67}"/>
                </a:ext>
              </a:extLst>
            </p:cNvPr>
            <p:cNvSpPr>
              <a:spLocks/>
            </p:cNvSpPr>
            <p:nvPr/>
          </p:nvSpPr>
          <p:spPr bwMode="auto">
            <a:xfrm>
              <a:off x="7702908"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48" name="Freeform 663">
              <a:extLst>
                <a:ext uri="{FF2B5EF4-FFF2-40B4-BE49-F238E27FC236}">
                  <a16:creationId xmlns:a16="http://schemas.microsoft.com/office/drawing/2014/main" id="{C83786FB-84EA-D7AA-5C48-567482446F65}"/>
                </a:ext>
              </a:extLst>
            </p:cNvPr>
            <p:cNvSpPr>
              <a:spLocks/>
            </p:cNvSpPr>
            <p:nvPr/>
          </p:nvSpPr>
          <p:spPr bwMode="auto">
            <a:xfrm>
              <a:off x="7702908"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49" name="Freeform 664">
              <a:extLst>
                <a:ext uri="{FF2B5EF4-FFF2-40B4-BE49-F238E27FC236}">
                  <a16:creationId xmlns:a16="http://schemas.microsoft.com/office/drawing/2014/main" id="{87FA5771-4B11-2540-FE49-379AD36F6373}"/>
                </a:ext>
              </a:extLst>
            </p:cNvPr>
            <p:cNvSpPr>
              <a:spLocks/>
            </p:cNvSpPr>
            <p:nvPr/>
          </p:nvSpPr>
          <p:spPr bwMode="auto">
            <a:xfrm>
              <a:off x="7715426"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50" name="Freeform 665">
              <a:extLst>
                <a:ext uri="{FF2B5EF4-FFF2-40B4-BE49-F238E27FC236}">
                  <a16:creationId xmlns:a16="http://schemas.microsoft.com/office/drawing/2014/main" id="{A85A7B9A-C859-E2D1-28F4-FA12156E9618}"/>
                </a:ext>
              </a:extLst>
            </p:cNvPr>
            <p:cNvSpPr>
              <a:spLocks/>
            </p:cNvSpPr>
            <p:nvPr/>
          </p:nvSpPr>
          <p:spPr bwMode="auto">
            <a:xfrm>
              <a:off x="7715426"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51" name="Freeform 666">
              <a:extLst>
                <a:ext uri="{FF2B5EF4-FFF2-40B4-BE49-F238E27FC236}">
                  <a16:creationId xmlns:a16="http://schemas.microsoft.com/office/drawing/2014/main" id="{B86059F9-FAB5-88A9-7AA3-4C764C148FF7}"/>
                </a:ext>
              </a:extLst>
            </p:cNvPr>
            <p:cNvSpPr>
              <a:spLocks/>
            </p:cNvSpPr>
            <p:nvPr/>
          </p:nvSpPr>
          <p:spPr bwMode="auto">
            <a:xfrm>
              <a:off x="7715426"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52" name="Freeform 667">
              <a:extLst>
                <a:ext uri="{FF2B5EF4-FFF2-40B4-BE49-F238E27FC236}">
                  <a16:creationId xmlns:a16="http://schemas.microsoft.com/office/drawing/2014/main" id="{7789797A-2712-99E5-B907-2ECD22E455B3}"/>
                </a:ext>
              </a:extLst>
            </p:cNvPr>
            <p:cNvSpPr>
              <a:spLocks/>
            </p:cNvSpPr>
            <p:nvPr/>
          </p:nvSpPr>
          <p:spPr bwMode="auto">
            <a:xfrm>
              <a:off x="7715426"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53" name="Freeform 668">
              <a:extLst>
                <a:ext uri="{FF2B5EF4-FFF2-40B4-BE49-F238E27FC236}">
                  <a16:creationId xmlns:a16="http://schemas.microsoft.com/office/drawing/2014/main" id="{BEBE7DBD-F62A-B4CC-161B-1D26929FE91B}"/>
                </a:ext>
              </a:extLst>
            </p:cNvPr>
            <p:cNvSpPr>
              <a:spLocks/>
            </p:cNvSpPr>
            <p:nvPr/>
          </p:nvSpPr>
          <p:spPr bwMode="auto">
            <a:xfrm>
              <a:off x="7724813"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54" name="Freeform 669">
              <a:extLst>
                <a:ext uri="{FF2B5EF4-FFF2-40B4-BE49-F238E27FC236}">
                  <a16:creationId xmlns:a16="http://schemas.microsoft.com/office/drawing/2014/main" id="{25AE98D2-CA7E-BF68-E9EF-685790C5A514}"/>
                </a:ext>
              </a:extLst>
            </p:cNvPr>
            <p:cNvSpPr>
              <a:spLocks/>
            </p:cNvSpPr>
            <p:nvPr/>
          </p:nvSpPr>
          <p:spPr bwMode="auto">
            <a:xfrm>
              <a:off x="7724813"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55" name="Freeform 670">
              <a:extLst>
                <a:ext uri="{FF2B5EF4-FFF2-40B4-BE49-F238E27FC236}">
                  <a16:creationId xmlns:a16="http://schemas.microsoft.com/office/drawing/2014/main" id="{58159980-7F6C-7DAB-6935-B79F25F3FD51}"/>
                </a:ext>
              </a:extLst>
            </p:cNvPr>
            <p:cNvSpPr>
              <a:spLocks/>
            </p:cNvSpPr>
            <p:nvPr/>
          </p:nvSpPr>
          <p:spPr bwMode="auto">
            <a:xfrm>
              <a:off x="7724813"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56" name="Freeform 671">
              <a:extLst>
                <a:ext uri="{FF2B5EF4-FFF2-40B4-BE49-F238E27FC236}">
                  <a16:creationId xmlns:a16="http://schemas.microsoft.com/office/drawing/2014/main" id="{73130C66-F9BD-9DCD-3D88-327DA4C6E864}"/>
                </a:ext>
              </a:extLst>
            </p:cNvPr>
            <p:cNvSpPr>
              <a:spLocks/>
            </p:cNvSpPr>
            <p:nvPr/>
          </p:nvSpPr>
          <p:spPr bwMode="auto">
            <a:xfrm>
              <a:off x="7724813"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57" name="Freeform 672">
              <a:extLst>
                <a:ext uri="{FF2B5EF4-FFF2-40B4-BE49-F238E27FC236}">
                  <a16:creationId xmlns:a16="http://schemas.microsoft.com/office/drawing/2014/main" id="{2980AEA0-F14F-75AB-2E34-49BDFB86FE21}"/>
                </a:ext>
              </a:extLst>
            </p:cNvPr>
            <p:cNvSpPr>
              <a:spLocks/>
            </p:cNvSpPr>
            <p:nvPr/>
          </p:nvSpPr>
          <p:spPr bwMode="auto">
            <a:xfrm>
              <a:off x="7737331"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58" name="Freeform 673">
              <a:extLst>
                <a:ext uri="{FF2B5EF4-FFF2-40B4-BE49-F238E27FC236}">
                  <a16:creationId xmlns:a16="http://schemas.microsoft.com/office/drawing/2014/main" id="{E4BA3FCD-F4C7-1B92-D46C-0BFA4E274D80}"/>
                </a:ext>
              </a:extLst>
            </p:cNvPr>
            <p:cNvSpPr>
              <a:spLocks/>
            </p:cNvSpPr>
            <p:nvPr/>
          </p:nvSpPr>
          <p:spPr bwMode="auto">
            <a:xfrm>
              <a:off x="7737331"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59" name="Freeform 674">
              <a:extLst>
                <a:ext uri="{FF2B5EF4-FFF2-40B4-BE49-F238E27FC236}">
                  <a16:creationId xmlns:a16="http://schemas.microsoft.com/office/drawing/2014/main" id="{559C5207-AD26-1F6F-2F8C-15D0C4849DEA}"/>
                </a:ext>
              </a:extLst>
            </p:cNvPr>
            <p:cNvSpPr>
              <a:spLocks/>
            </p:cNvSpPr>
            <p:nvPr/>
          </p:nvSpPr>
          <p:spPr bwMode="auto">
            <a:xfrm>
              <a:off x="7737331"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60" name="Freeform 675">
              <a:extLst>
                <a:ext uri="{FF2B5EF4-FFF2-40B4-BE49-F238E27FC236}">
                  <a16:creationId xmlns:a16="http://schemas.microsoft.com/office/drawing/2014/main" id="{D6216635-DF00-6608-3D7B-5746E70E8D12}"/>
                </a:ext>
              </a:extLst>
            </p:cNvPr>
            <p:cNvSpPr>
              <a:spLocks/>
            </p:cNvSpPr>
            <p:nvPr/>
          </p:nvSpPr>
          <p:spPr bwMode="auto">
            <a:xfrm>
              <a:off x="7737331"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61" name="Freeform 676">
              <a:extLst>
                <a:ext uri="{FF2B5EF4-FFF2-40B4-BE49-F238E27FC236}">
                  <a16:creationId xmlns:a16="http://schemas.microsoft.com/office/drawing/2014/main" id="{4D9CC723-AF1D-367A-B6FB-7B5257431493}"/>
                </a:ext>
              </a:extLst>
            </p:cNvPr>
            <p:cNvSpPr>
              <a:spLocks/>
            </p:cNvSpPr>
            <p:nvPr/>
          </p:nvSpPr>
          <p:spPr bwMode="auto">
            <a:xfrm>
              <a:off x="7746718"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62" name="Freeform 677">
              <a:extLst>
                <a:ext uri="{FF2B5EF4-FFF2-40B4-BE49-F238E27FC236}">
                  <a16:creationId xmlns:a16="http://schemas.microsoft.com/office/drawing/2014/main" id="{6950D2C3-2F67-D6E6-999A-16855F944B81}"/>
                </a:ext>
              </a:extLst>
            </p:cNvPr>
            <p:cNvSpPr>
              <a:spLocks/>
            </p:cNvSpPr>
            <p:nvPr/>
          </p:nvSpPr>
          <p:spPr bwMode="auto">
            <a:xfrm>
              <a:off x="7746718"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63" name="Freeform 678">
              <a:extLst>
                <a:ext uri="{FF2B5EF4-FFF2-40B4-BE49-F238E27FC236}">
                  <a16:creationId xmlns:a16="http://schemas.microsoft.com/office/drawing/2014/main" id="{7498E4EC-D179-BAF3-D2AF-05F59151CCE3}"/>
                </a:ext>
              </a:extLst>
            </p:cNvPr>
            <p:cNvSpPr>
              <a:spLocks/>
            </p:cNvSpPr>
            <p:nvPr/>
          </p:nvSpPr>
          <p:spPr bwMode="auto">
            <a:xfrm>
              <a:off x="7746718"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64" name="Freeform 679">
              <a:extLst>
                <a:ext uri="{FF2B5EF4-FFF2-40B4-BE49-F238E27FC236}">
                  <a16:creationId xmlns:a16="http://schemas.microsoft.com/office/drawing/2014/main" id="{9E85E333-0855-7B0B-80EA-AF18EE185981}"/>
                </a:ext>
              </a:extLst>
            </p:cNvPr>
            <p:cNvSpPr>
              <a:spLocks/>
            </p:cNvSpPr>
            <p:nvPr/>
          </p:nvSpPr>
          <p:spPr bwMode="auto">
            <a:xfrm>
              <a:off x="7746717"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65" name="Freeform 680">
              <a:extLst>
                <a:ext uri="{FF2B5EF4-FFF2-40B4-BE49-F238E27FC236}">
                  <a16:creationId xmlns:a16="http://schemas.microsoft.com/office/drawing/2014/main" id="{97FB3877-570D-B0F5-91CE-1A60659F8C32}"/>
                </a:ext>
              </a:extLst>
            </p:cNvPr>
            <p:cNvSpPr>
              <a:spLocks/>
            </p:cNvSpPr>
            <p:nvPr/>
          </p:nvSpPr>
          <p:spPr bwMode="auto">
            <a:xfrm>
              <a:off x="7746717"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66" name="Freeform 681">
              <a:extLst>
                <a:ext uri="{FF2B5EF4-FFF2-40B4-BE49-F238E27FC236}">
                  <a16:creationId xmlns:a16="http://schemas.microsoft.com/office/drawing/2014/main" id="{86A23807-7EFC-901D-7D02-FEF11CE1BD4A}"/>
                </a:ext>
              </a:extLst>
            </p:cNvPr>
            <p:cNvSpPr>
              <a:spLocks/>
            </p:cNvSpPr>
            <p:nvPr/>
          </p:nvSpPr>
          <p:spPr bwMode="auto">
            <a:xfrm>
              <a:off x="7746717"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67" name="Freeform 682">
              <a:extLst>
                <a:ext uri="{FF2B5EF4-FFF2-40B4-BE49-F238E27FC236}">
                  <a16:creationId xmlns:a16="http://schemas.microsoft.com/office/drawing/2014/main" id="{AF18E894-2F69-47B2-691C-C47E0B0F5E88}"/>
                </a:ext>
              </a:extLst>
            </p:cNvPr>
            <p:cNvSpPr>
              <a:spLocks/>
            </p:cNvSpPr>
            <p:nvPr/>
          </p:nvSpPr>
          <p:spPr bwMode="auto">
            <a:xfrm>
              <a:off x="7746717"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68" name="Freeform 683">
              <a:extLst>
                <a:ext uri="{FF2B5EF4-FFF2-40B4-BE49-F238E27FC236}">
                  <a16:creationId xmlns:a16="http://schemas.microsoft.com/office/drawing/2014/main" id="{BD3D5173-AC00-6C7B-383B-591EE571DBAB}"/>
                </a:ext>
              </a:extLst>
            </p:cNvPr>
            <p:cNvSpPr>
              <a:spLocks/>
            </p:cNvSpPr>
            <p:nvPr/>
          </p:nvSpPr>
          <p:spPr bwMode="auto">
            <a:xfrm>
              <a:off x="7756107"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69" name="Freeform 684">
              <a:extLst>
                <a:ext uri="{FF2B5EF4-FFF2-40B4-BE49-F238E27FC236}">
                  <a16:creationId xmlns:a16="http://schemas.microsoft.com/office/drawing/2014/main" id="{6D318575-CE7A-9E83-CAB7-39073A830F26}"/>
                </a:ext>
              </a:extLst>
            </p:cNvPr>
            <p:cNvSpPr>
              <a:spLocks/>
            </p:cNvSpPr>
            <p:nvPr/>
          </p:nvSpPr>
          <p:spPr bwMode="auto">
            <a:xfrm>
              <a:off x="7756107"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70" name="Freeform 685">
              <a:extLst>
                <a:ext uri="{FF2B5EF4-FFF2-40B4-BE49-F238E27FC236}">
                  <a16:creationId xmlns:a16="http://schemas.microsoft.com/office/drawing/2014/main" id="{ACC37116-3487-F6AD-E574-585800240B4B}"/>
                </a:ext>
              </a:extLst>
            </p:cNvPr>
            <p:cNvSpPr>
              <a:spLocks/>
            </p:cNvSpPr>
            <p:nvPr/>
          </p:nvSpPr>
          <p:spPr bwMode="auto">
            <a:xfrm>
              <a:off x="7768624"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71" name="Freeform 686">
              <a:extLst>
                <a:ext uri="{FF2B5EF4-FFF2-40B4-BE49-F238E27FC236}">
                  <a16:creationId xmlns:a16="http://schemas.microsoft.com/office/drawing/2014/main" id="{43159F5B-129E-1AD0-49D7-940D1317DFB9}"/>
                </a:ext>
              </a:extLst>
            </p:cNvPr>
            <p:cNvSpPr>
              <a:spLocks/>
            </p:cNvSpPr>
            <p:nvPr/>
          </p:nvSpPr>
          <p:spPr bwMode="auto">
            <a:xfrm>
              <a:off x="7768624"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72" name="Freeform 687">
              <a:extLst>
                <a:ext uri="{FF2B5EF4-FFF2-40B4-BE49-F238E27FC236}">
                  <a16:creationId xmlns:a16="http://schemas.microsoft.com/office/drawing/2014/main" id="{2FCC2428-AAEB-9639-DE31-EDE63D1F8DDE}"/>
                </a:ext>
              </a:extLst>
            </p:cNvPr>
            <p:cNvSpPr>
              <a:spLocks/>
            </p:cNvSpPr>
            <p:nvPr/>
          </p:nvSpPr>
          <p:spPr bwMode="auto">
            <a:xfrm>
              <a:off x="7768624"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73" name="Freeform 688">
              <a:extLst>
                <a:ext uri="{FF2B5EF4-FFF2-40B4-BE49-F238E27FC236}">
                  <a16:creationId xmlns:a16="http://schemas.microsoft.com/office/drawing/2014/main" id="{9F5756FD-4B3C-6DCF-5C21-58CD29372594}"/>
                </a:ext>
              </a:extLst>
            </p:cNvPr>
            <p:cNvSpPr>
              <a:spLocks/>
            </p:cNvSpPr>
            <p:nvPr/>
          </p:nvSpPr>
          <p:spPr bwMode="auto">
            <a:xfrm>
              <a:off x="7768624"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74" name="Freeform 689">
              <a:extLst>
                <a:ext uri="{FF2B5EF4-FFF2-40B4-BE49-F238E27FC236}">
                  <a16:creationId xmlns:a16="http://schemas.microsoft.com/office/drawing/2014/main" id="{E5D2AC07-07EF-87FD-2345-04C265B22352}"/>
                </a:ext>
              </a:extLst>
            </p:cNvPr>
            <p:cNvSpPr>
              <a:spLocks/>
            </p:cNvSpPr>
            <p:nvPr/>
          </p:nvSpPr>
          <p:spPr bwMode="auto">
            <a:xfrm>
              <a:off x="7768623"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75" name="Freeform 690">
              <a:extLst>
                <a:ext uri="{FF2B5EF4-FFF2-40B4-BE49-F238E27FC236}">
                  <a16:creationId xmlns:a16="http://schemas.microsoft.com/office/drawing/2014/main" id="{E8BE4042-1268-CDD3-9259-6C53CE5F56E3}"/>
                </a:ext>
              </a:extLst>
            </p:cNvPr>
            <p:cNvSpPr>
              <a:spLocks/>
            </p:cNvSpPr>
            <p:nvPr/>
          </p:nvSpPr>
          <p:spPr bwMode="auto">
            <a:xfrm>
              <a:off x="7768623"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76" name="Freeform 691">
              <a:extLst>
                <a:ext uri="{FF2B5EF4-FFF2-40B4-BE49-F238E27FC236}">
                  <a16:creationId xmlns:a16="http://schemas.microsoft.com/office/drawing/2014/main" id="{30205D90-B878-D74B-D986-11574941E65E}"/>
                </a:ext>
              </a:extLst>
            </p:cNvPr>
            <p:cNvSpPr>
              <a:spLocks/>
            </p:cNvSpPr>
            <p:nvPr/>
          </p:nvSpPr>
          <p:spPr bwMode="auto">
            <a:xfrm>
              <a:off x="7768623"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77" name="Freeform 692">
              <a:extLst>
                <a:ext uri="{FF2B5EF4-FFF2-40B4-BE49-F238E27FC236}">
                  <a16:creationId xmlns:a16="http://schemas.microsoft.com/office/drawing/2014/main" id="{21B9732F-9CEB-1C9C-149F-E2B8F1D61CAC}"/>
                </a:ext>
              </a:extLst>
            </p:cNvPr>
            <p:cNvSpPr>
              <a:spLocks/>
            </p:cNvSpPr>
            <p:nvPr/>
          </p:nvSpPr>
          <p:spPr bwMode="auto">
            <a:xfrm>
              <a:off x="7768623"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78" name="Freeform 693">
              <a:extLst>
                <a:ext uri="{FF2B5EF4-FFF2-40B4-BE49-F238E27FC236}">
                  <a16:creationId xmlns:a16="http://schemas.microsoft.com/office/drawing/2014/main" id="{EF042ED5-891F-60F6-25F7-489AE8021997}"/>
                </a:ext>
              </a:extLst>
            </p:cNvPr>
            <p:cNvSpPr>
              <a:spLocks/>
            </p:cNvSpPr>
            <p:nvPr/>
          </p:nvSpPr>
          <p:spPr bwMode="auto">
            <a:xfrm>
              <a:off x="7768623"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79" name="Freeform 694">
              <a:extLst>
                <a:ext uri="{FF2B5EF4-FFF2-40B4-BE49-F238E27FC236}">
                  <a16:creationId xmlns:a16="http://schemas.microsoft.com/office/drawing/2014/main" id="{E90691E1-3226-15BC-69A7-F3A38160FE76}"/>
                </a:ext>
              </a:extLst>
            </p:cNvPr>
            <p:cNvSpPr>
              <a:spLocks/>
            </p:cNvSpPr>
            <p:nvPr/>
          </p:nvSpPr>
          <p:spPr bwMode="auto">
            <a:xfrm>
              <a:off x="7778009"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80" name="Freeform 695">
              <a:extLst>
                <a:ext uri="{FF2B5EF4-FFF2-40B4-BE49-F238E27FC236}">
                  <a16:creationId xmlns:a16="http://schemas.microsoft.com/office/drawing/2014/main" id="{2AA635FA-4595-2B58-EBF4-E2FD5C85C91C}"/>
                </a:ext>
              </a:extLst>
            </p:cNvPr>
            <p:cNvSpPr>
              <a:spLocks/>
            </p:cNvSpPr>
            <p:nvPr/>
          </p:nvSpPr>
          <p:spPr bwMode="auto">
            <a:xfrm>
              <a:off x="7778009"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81" name="Freeform 696">
              <a:extLst>
                <a:ext uri="{FF2B5EF4-FFF2-40B4-BE49-F238E27FC236}">
                  <a16:creationId xmlns:a16="http://schemas.microsoft.com/office/drawing/2014/main" id="{9EAE2A72-A3AB-1125-B1B3-6A4CBA02F8D2}"/>
                </a:ext>
              </a:extLst>
            </p:cNvPr>
            <p:cNvSpPr>
              <a:spLocks/>
            </p:cNvSpPr>
            <p:nvPr/>
          </p:nvSpPr>
          <p:spPr bwMode="auto">
            <a:xfrm>
              <a:off x="7778009"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82" name="Freeform 697">
              <a:extLst>
                <a:ext uri="{FF2B5EF4-FFF2-40B4-BE49-F238E27FC236}">
                  <a16:creationId xmlns:a16="http://schemas.microsoft.com/office/drawing/2014/main" id="{082B9958-CCC4-0F33-BF0B-F20FBF66B585}"/>
                </a:ext>
              </a:extLst>
            </p:cNvPr>
            <p:cNvSpPr>
              <a:spLocks/>
            </p:cNvSpPr>
            <p:nvPr/>
          </p:nvSpPr>
          <p:spPr bwMode="auto">
            <a:xfrm>
              <a:off x="7790527"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83" name="Freeform 698">
              <a:extLst>
                <a:ext uri="{FF2B5EF4-FFF2-40B4-BE49-F238E27FC236}">
                  <a16:creationId xmlns:a16="http://schemas.microsoft.com/office/drawing/2014/main" id="{ED53AAA2-0FC6-734E-1D49-2CF89B5F355F}"/>
                </a:ext>
              </a:extLst>
            </p:cNvPr>
            <p:cNvSpPr>
              <a:spLocks/>
            </p:cNvSpPr>
            <p:nvPr/>
          </p:nvSpPr>
          <p:spPr bwMode="auto">
            <a:xfrm>
              <a:off x="7790527"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84" name="Freeform 699">
              <a:extLst>
                <a:ext uri="{FF2B5EF4-FFF2-40B4-BE49-F238E27FC236}">
                  <a16:creationId xmlns:a16="http://schemas.microsoft.com/office/drawing/2014/main" id="{2652981C-13AC-CDBD-3DBF-7B4590AFE492}"/>
                </a:ext>
              </a:extLst>
            </p:cNvPr>
            <p:cNvSpPr>
              <a:spLocks/>
            </p:cNvSpPr>
            <p:nvPr/>
          </p:nvSpPr>
          <p:spPr bwMode="auto">
            <a:xfrm>
              <a:off x="7790527"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85" name="Freeform 700">
              <a:extLst>
                <a:ext uri="{FF2B5EF4-FFF2-40B4-BE49-F238E27FC236}">
                  <a16:creationId xmlns:a16="http://schemas.microsoft.com/office/drawing/2014/main" id="{C92ED0CD-EE27-290A-21AD-1748BF4A6B58}"/>
                </a:ext>
              </a:extLst>
            </p:cNvPr>
            <p:cNvSpPr>
              <a:spLocks/>
            </p:cNvSpPr>
            <p:nvPr/>
          </p:nvSpPr>
          <p:spPr bwMode="auto">
            <a:xfrm>
              <a:off x="7790527"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86" name="Freeform 701">
              <a:extLst>
                <a:ext uri="{FF2B5EF4-FFF2-40B4-BE49-F238E27FC236}">
                  <a16:creationId xmlns:a16="http://schemas.microsoft.com/office/drawing/2014/main" id="{3AAE67DD-0CDE-3AE7-2870-DBCFE4363E70}"/>
                </a:ext>
              </a:extLst>
            </p:cNvPr>
            <p:cNvSpPr>
              <a:spLocks/>
            </p:cNvSpPr>
            <p:nvPr/>
          </p:nvSpPr>
          <p:spPr bwMode="auto">
            <a:xfrm>
              <a:off x="7790526"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87" name="Freeform 702">
              <a:extLst>
                <a:ext uri="{FF2B5EF4-FFF2-40B4-BE49-F238E27FC236}">
                  <a16:creationId xmlns:a16="http://schemas.microsoft.com/office/drawing/2014/main" id="{F02D03AA-3C08-B84A-75D9-BA645F9C9C19}"/>
                </a:ext>
              </a:extLst>
            </p:cNvPr>
            <p:cNvSpPr>
              <a:spLocks/>
            </p:cNvSpPr>
            <p:nvPr/>
          </p:nvSpPr>
          <p:spPr bwMode="auto">
            <a:xfrm>
              <a:off x="7790526"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88" name="Freeform 703">
              <a:extLst>
                <a:ext uri="{FF2B5EF4-FFF2-40B4-BE49-F238E27FC236}">
                  <a16:creationId xmlns:a16="http://schemas.microsoft.com/office/drawing/2014/main" id="{29CDE0EC-D0C0-A9E1-03D3-196A3CEDF35E}"/>
                </a:ext>
              </a:extLst>
            </p:cNvPr>
            <p:cNvSpPr>
              <a:spLocks/>
            </p:cNvSpPr>
            <p:nvPr/>
          </p:nvSpPr>
          <p:spPr bwMode="auto">
            <a:xfrm>
              <a:off x="7799915"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89" name="Freeform 704">
              <a:extLst>
                <a:ext uri="{FF2B5EF4-FFF2-40B4-BE49-F238E27FC236}">
                  <a16:creationId xmlns:a16="http://schemas.microsoft.com/office/drawing/2014/main" id="{7F16BEF5-8900-841E-4365-E22E597921C9}"/>
                </a:ext>
              </a:extLst>
            </p:cNvPr>
            <p:cNvSpPr>
              <a:spLocks/>
            </p:cNvSpPr>
            <p:nvPr/>
          </p:nvSpPr>
          <p:spPr bwMode="auto">
            <a:xfrm>
              <a:off x="7809303"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90" name="Freeform 705">
              <a:extLst>
                <a:ext uri="{FF2B5EF4-FFF2-40B4-BE49-F238E27FC236}">
                  <a16:creationId xmlns:a16="http://schemas.microsoft.com/office/drawing/2014/main" id="{D3CF702C-9FCC-E69A-3F97-236DB585ECC0}"/>
                </a:ext>
              </a:extLst>
            </p:cNvPr>
            <p:cNvSpPr>
              <a:spLocks/>
            </p:cNvSpPr>
            <p:nvPr/>
          </p:nvSpPr>
          <p:spPr bwMode="auto">
            <a:xfrm>
              <a:off x="7809302"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91" name="Freeform 706">
              <a:extLst>
                <a:ext uri="{FF2B5EF4-FFF2-40B4-BE49-F238E27FC236}">
                  <a16:creationId xmlns:a16="http://schemas.microsoft.com/office/drawing/2014/main" id="{9AE94CBD-F713-05D4-CC28-191054EBB38B}"/>
                </a:ext>
              </a:extLst>
            </p:cNvPr>
            <p:cNvSpPr>
              <a:spLocks/>
            </p:cNvSpPr>
            <p:nvPr/>
          </p:nvSpPr>
          <p:spPr bwMode="auto">
            <a:xfrm>
              <a:off x="7809302"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92" name="Freeform 707">
              <a:extLst>
                <a:ext uri="{FF2B5EF4-FFF2-40B4-BE49-F238E27FC236}">
                  <a16:creationId xmlns:a16="http://schemas.microsoft.com/office/drawing/2014/main" id="{C4F21399-A82B-F720-300B-F9FB0CB4644C}"/>
                </a:ext>
              </a:extLst>
            </p:cNvPr>
            <p:cNvSpPr>
              <a:spLocks/>
            </p:cNvSpPr>
            <p:nvPr/>
          </p:nvSpPr>
          <p:spPr bwMode="auto">
            <a:xfrm>
              <a:off x="7809302"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93" name="Freeform 708">
              <a:extLst>
                <a:ext uri="{FF2B5EF4-FFF2-40B4-BE49-F238E27FC236}">
                  <a16:creationId xmlns:a16="http://schemas.microsoft.com/office/drawing/2014/main" id="{C0D2D877-3AD6-AFC0-2A99-E166FD3C28B9}"/>
                </a:ext>
              </a:extLst>
            </p:cNvPr>
            <p:cNvSpPr>
              <a:spLocks/>
            </p:cNvSpPr>
            <p:nvPr/>
          </p:nvSpPr>
          <p:spPr bwMode="auto">
            <a:xfrm>
              <a:off x="7821819"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94" name="Freeform 709">
              <a:extLst>
                <a:ext uri="{FF2B5EF4-FFF2-40B4-BE49-F238E27FC236}">
                  <a16:creationId xmlns:a16="http://schemas.microsoft.com/office/drawing/2014/main" id="{2E13F3CD-C9D7-AF29-B2D3-F07DDE0303C0}"/>
                </a:ext>
              </a:extLst>
            </p:cNvPr>
            <p:cNvSpPr>
              <a:spLocks/>
            </p:cNvSpPr>
            <p:nvPr/>
          </p:nvSpPr>
          <p:spPr bwMode="auto">
            <a:xfrm>
              <a:off x="7821819"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95" name="Freeform 710">
              <a:extLst>
                <a:ext uri="{FF2B5EF4-FFF2-40B4-BE49-F238E27FC236}">
                  <a16:creationId xmlns:a16="http://schemas.microsoft.com/office/drawing/2014/main" id="{960FEA6A-3F91-D00F-49B1-F15D81AA4AD1}"/>
                </a:ext>
              </a:extLst>
            </p:cNvPr>
            <p:cNvSpPr>
              <a:spLocks/>
            </p:cNvSpPr>
            <p:nvPr/>
          </p:nvSpPr>
          <p:spPr bwMode="auto">
            <a:xfrm>
              <a:off x="7821819"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96" name="Freeform 711">
              <a:extLst>
                <a:ext uri="{FF2B5EF4-FFF2-40B4-BE49-F238E27FC236}">
                  <a16:creationId xmlns:a16="http://schemas.microsoft.com/office/drawing/2014/main" id="{E828DF77-2FA9-1A57-2698-59B86838BDDF}"/>
                </a:ext>
              </a:extLst>
            </p:cNvPr>
            <p:cNvSpPr>
              <a:spLocks/>
            </p:cNvSpPr>
            <p:nvPr/>
          </p:nvSpPr>
          <p:spPr bwMode="auto">
            <a:xfrm>
              <a:off x="7831208"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97" name="Freeform 712">
              <a:extLst>
                <a:ext uri="{FF2B5EF4-FFF2-40B4-BE49-F238E27FC236}">
                  <a16:creationId xmlns:a16="http://schemas.microsoft.com/office/drawing/2014/main" id="{3CEB5AE5-CBE3-137D-D997-2C7D98D4D7B3}"/>
                </a:ext>
              </a:extLst>
            </p:cNvPr>
            <p:cNvSpPr>
              <a:spLocks/>
            </p:cNvSpPr>
            <p:nvPr/>
          </p:nvSpPr>
          <p:spPr bwMode="auto">
            <a:xfrm>
              <a:off x="7831208"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98" name="Freeform 713">
              <a:extLst>
                <a:ext uri="{FF2B5EF4-FFF2-40B4-BE49-F238E27FC236}">
                  <a16:creationId xmlns:a16="http://schemas.microsoft.com/office/drawing/2014/main" id="{1424876A-E1BA-19F7-1A50-B0186625FFD5}"/>
                </a:ext>
              </a:extLst>
            </p:cNvPr>
            <p:cNvSpPr>
              <a:spLocks/>
            </p:cNvSpPr>
            <p:nvPr/>
          </p:nvSpPr>
          <p:spPr bwMode="auto">
            <a:xfrm>
              <a:off x="7843725"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0999" name="Freeform 714">
              <a:extLst>
                <a:ext uri="{FF2B5EF4-FFF2-40B4-BE49-F238E27FC236}">
                  <a16:creationId xmlns:a16="http://schemas.microsoft.com/office/drawing/2014/main" id="{B68FCBD1-B7F1-E4D1-9F4D-0D9140DBC708}"/>
                </a:ext>
              </a:extLst>
            </p:cNvPr>
            <p:cNvSpPr>
              <a:spLocks/>
            </p:cNvSpPr>
            <p:nvPr/>
          </p:nvSpPr>
          <p:spPr bwMode="auto">
            <a:xfrm>
              <a:off x="7843725"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00" name="Freeform 715">
              <a:extLst>
                <a:ext uri="{FF2B5EF4-FFF2-40B4-BE49-F238E27FC236}">
                  <a16:creationId xmlns:a16="http://schemas.microsoft.com/office/drawing/2014/main" id="{564C7F9F-D2FA-26FC-8209-E1276E5EE591}"/>
                </a:ext>
              </a:extLst>
            </p:cNvPr>
            <p:cNvSpPr>
              <a:spLocks/>
            </p:cNvSpPr>
            <p:nvPr/>
          </p:nvSpPr>
          <p:spPr bwMode="auto">
            <a:xfrm>
              <a:off x="7853112"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01" name="Freeform 716">
              <a:extLst>
                <a:ext uri="{FF2B5EF4-FFF2-40B4-BE49-F238E27FC236}">
                  <a16:creationId xmlns:a16="http://schemas.microsoft.com/office/drawing/2014/main" id="{8A7F0EDD-1446-475D-904D-8E3C11D4909C}"/>
                </a:ext>
              </a:extLst>
            </p:cNvPr>
            <p:cNvSpPr>
              <a:spLocks/>
            </p:cNvSpPr>
            <p:nvPr/>
          </p:nvSpPr>
          <p:spPr bwMode="auto">
            <a:xfrm>
              <a:off x="7862501"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02" name="Freeform 717">
              <a:extLst>
                <a:ext uri="{FF2B5EF4-FFF2-40B4-BE49-F238E27FC236}">
                  <a16:creationId xmlns:a16="http://schemas.microsoft.com/office/drawing/2014/main" id="{9FB7ADF6-EBB1-96F7-D392-2CA784CDF483}"/>
                </a:ext>
              </a:extLst>
            </p:cNvPr>
            <p:cNvSpPr>
              <a:spLocks/>
            </p:cNvSpPr>
            <p:nvPr/>
          </p:nvSpPr>
          <p:spPr bwMode="auto">
            <a:xfrm>
              <a:off x="7862501"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03" name="Freeform 718">
              <a:extLst>
                <a:ext uri="{FF2B5EF4-FFF2-40B4-BE49-F238E27FC236}">
                  <a16:creationId xmlns:a16="http://schemas.microsoft.com/office/drawing/2014/main" id="{D32B1ECF-BA2A-41D4-BD95-84289A14BE52}"/>
                </a:ext>
              </a:extLst>
            </p:cNvPr>
            <p:cNvSpPr>
              <a:spLocks/>
            </p:cNvSpPr>
            <p:nvPr/>
          </p:nvSpPr>
          <p:spPr bwMode="auto">
            <a:xfrm>
              <a:off x="7862501"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04" name="Freeform 719">
              <a:extLst>
                <a:ext uri="{FF2B5EF4-FFF2-40B4-BE49-F238E27FC236}">
                  <a16:creationId xmlns:a16="http://schemas.microsoft.com/office/drawing/2014/main" id="{A546115C-8512-0D7B-BF16-720DF0754125}"/>
                </a:ext>
              </a:extLst>
            </p:cNvPr>
            <p:cNvSpPr>
              <a:spLocks/>
            </p:cNvSpPr>
            <p:nvPr/>
          </p:nvSpPr>
          <p:spPr bwMode="auto">
            <a:xfrm>
              <a:off x="7862501"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05" name="Freeform 720">
              <a:extLst>
                <a:ext uri="{FF2B5EF4-FFF2-40B4-BE49-F238E27FC236}">
                  <a16:creationId xmlns:a16="http://schemas.microsoft.com/office/drawing/2014/main" id="{48CA3214-F88F-9D39-BF41-E3D9E7A47F96}"/>
                </a:ext>
              </a:extLst>
            </p:cNvPr>
            <p:cNvSpPr>
              <a:spLocks/>
            </p:cNvSpPr>
            <p:nvPr/>
          </p:nvSpPr>
          <p:spPr bwMode="auto">
            <a:xfrm>
              <a:off x="7875018"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06" name="Freeform 721">
              <a:extLst>
                <a:ext uri="{FF2B5EF4-FFF2-40B4-BE49-F238E27FC236}">
                  <a16:creationId xmlns:a16="http://schemas.microsoft.com/office/drawing/2014/main" id="{9B96C37B-F434-D414-4AC3-74A015046F97}"/>
                </a:ext>
              </a:extLst>
            </p:cNvPr>
            <p:cNvSpPr>
              <a:spLocks/>
            </p:cNvSpPr>
            <p:nvPr/>
          </p:nvSpPr>
          <p:spPr bwMode="auto">
            <a:xfrm>
              <a:off x="7875018"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07" name="Freeform 722">
              <a:extLst>
                <a:ext uri="{FF2B5EF4-FFF2-40B4-BE49-F238E27FC236}">
                  <a16:creationId xmlns:a16="http://schemas.microsoft.com/office/drawing/2014/main" id="{FFE83700-7699-7EAB-6050-5AAC729C1C33}"/>
                </a:ext>
              </a:extLst>
            </p:cNvPr>
            <p:cNvSpPr>
              <a:spLocks/>
            </p:cNvSpPr>
            <p:nvPr/>
          </p:nvSpPr>
          <p:spPr bwMode="auto">
            <a:xfrm>
              <a:off x="7884404"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08" name="Freeform 723">
              <a:extLst>
                <a:ext uri="{FF2B5EF4-FFF2-40B4-BE49-F238E27FC236}">
                  <a16:creationId xmlns:a16="http://schemas.microsoft.com/office/drawing/2014/main" id="{13F7D2EA-CBEA-5AB2-84B6-D62F468031CB}"/>
                </a:ext>
              </a:extLst>
            </p:cNvPr>
            <p:cNvSpPr>
              <a:spLocks/>
            </p:cNvSpPr>
            <p:nvPr/>
          </p:nvSpPr>
          <p:spPr bwMode="auto">
            <a:xfrm>
              <a:off x="7896921"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09" name="Freeform 724">
              <a:extLst>
                <a:ext uri="{FF2B5EF4-FFF2-40B4-BE49-F238E27FC236}">
                  <a16:creationId xmlns:a16="http://schemas.microsoft.com/office/drawing/2014/main" id="{56A58E59-7774-2B9C-8BF9-3014737BA07F}"/>
                </a:ext>
              </a:extLst>
            </p:cNvPr>
            <p:cNvSpPr>
              <a:spLocks/>
            </p:cNvSpPr>
            <p:nvPr/>
          </p:nvSpPr>
          <p:spPr bwMode="auto">
            <a:xfrm>
              <a:off x="7896921"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10" name="Freeform 725">
              <a:extLst>
                <a:ext uri="{FF2B5EF4-FFF2-40B4-BE49-F238E27FC236}">
                  <a16:creationId xmlns:a16="http://schemas.microsoft.com/office/drawing/2014/main" id="{197529AA-DC00-DB70-6C02-CF356D60548A}"/>
                </a:ext>
              </a:extLst>
            </p:cNvPr>
            <p:cNvSpPr>
              <a:spLocks/>
            </p:cNvSpPr>
            <p:nvPr/>
          </p:nvSpPr>
          <p:spPr bwMode="auto">
            <a:xfrm>
              <a:off x="7896921"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11" name="Freeform 726">
              <a:extLst>
                <a:ext uri="{FF2B5EF4-FFF2-40B4-BE49-F238E27FC236}">
                  <a16:creationId xmlns:a16="http://schemas.microsoft.com/office/drawing/2014/main" id="{5F63F9C2-E21A-FA0C-6899-E75516732C75}"/>
                </a:ext>
              </a:extLst>
            </p:cNvPr>
            <p:cNvSpPr>
              <a:spLocks/>
            </p:cNvSpPr>
            <p:nvPr/>
          </p:nvSpPr>
          <p:spPr bwMode="auto">
            <a:xfrm>
              <a:off x="7906310"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12" name="Freeform 727">
              <a:extLst>
                <a:ext uri="{FF2B5EF4-FFF2-40B4-BE49-F238E27FC236}">
                  <a16:creationId xmlns:a16="http://schemas.microsoft.com/office/drawing/2014/main" id="{7B77D078-F27B-C0E0-E394-571551FAFD24}"/>
                </a:ext>
              </a:extLst>
            </p:cNvPr>
            <p:cNvSpPr>
              <a:spLocks/>
            </p:cNvSpPr>
            <p:nvPr/>
          </p:nvSpPr>
          <p:spPr bwMode="auto">
            <a:xfrm>
              <a:off x="7906309"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13" name="Freeform 728">
              <a:extLst>
                <a:ext uri="{FF2B5EF4-FFF2-40B4-BE49-F238E27FC236}">
                  <a16:creationId xmlns:a16="http://schemas.microsoft.com/office/drawing/2014/main" id="{F41195B0-F441-CC2D-FEF5-4E706DFFE9FB}"/>
                </a:ext>
              </a:extLst>
            </p:cNvPr>
            <p:cNvSpPr>
              <a:spLocks/>
            </p:cNvSpPr>
            <p:nvPr/>
          </p:nvSpPr>
          <p:spPr bwMode="auto">
            <a:xfrm>
              <a:off x="7915696"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14" name="Freeform 729">
              <a:extLst>
                <a:ext uri="{FF2B5EF4-FFF2-40B4-BE49-F238E27FC236}">
                  <a16:creationId xmlns:a16="http://schemas.microsoft.com/office/drawing/2014/main" id="{16A2B078-DE29-B792-629A-8E81433AF8E1}"/>
                </a:ext>
              </a:extLst>
            </p:cNvPr>
            <p:cNvSpPr>
              <a:spLocks/>
            </p:cNvSpPr>
            <p:nvPr/>
          </p:nvSpPr>
          <p:spPr bwMode="auto">
            <a:xfrm>
              <a:off x="7915696"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15" name="Freeform 730">
              <a:extLst>
                <a:ext uri="{FF2B5EF4-FFF2-40B4-BE49-F238E27FC236}">
                  <a16:creationId xmlns:a16="http://schemas.microsoft.com/office/drawing/2014/main" id="{EEA85EDB-A3B8-E86A-8627-BEF86BF25E08}"/>
                </a:ext>
              </a:extLst>
            </p:cNvPr>
            <p:cNvSpPr>
              <a:spLocks/>
            </p:cNvSpPr>
            <p:nvPr/>
          </p:nvSpPr>
          <p:spPr bwMode="auto">
            <a:xfrm>
              <a:off x="7928214"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16" name="Freeform 731">
              <a:extLst>
                <a:ext uri="{FF2B5EF4-FFF2-40B4-BE49-F238E27FC236}">
                  <a16:creationId xmlns:a16="http://schemas.microsoft.com/office/drawing/2014/main" id="{91D371D6-79F5-25D4-B8A1-5905BEC3F45C}"/>
                </a:ext>
              </a:extLst>
            </p:cNvPr>
            <p:cNvSpPr>
              <a:spLocks/>
            </p:cNvSpPr>
            <p:nvPr/>
          </p:nvSpPr>
          <p:spPr bwMode="auto">
            <a:xfrm>
              <a:off x="7928214"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17" name="Freeform 732">
              <a:extLst>
                <a:ext uri="{FF2B5EF4-FFF2-40B4-BE49-F238E27FC236}">
                  <a16:creationId xmlns:a16="http://schemas.microsoft.com/office/drawing/2014/main" id="{F2CB84D5-1453-F000-9473-72B08C4D74EA}"/>
                </a:ext>
              </a:extLst>
            </p:cNvPr>
            <p:cNvSpPr>
              <a:spLocks/>
            </p:cNvSpPr>
            <p:nvPr/>
          </p:nvSpPr>
          <p:spPr bwMode="auto">
            <a:xfrm>
              <a:off x="7928214"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18" name="Freeform 733">
              <a:extLst>
                <a:ext uri="{FF2B5EF4-FFF2-40B4-BE49-F238E27FC236}">
                  <a16:creationId xmlns:a16="http://schemas.microsoft.com/office/drawing/2014/main" id="{9DF632AF-BF95-DA2F-A649-B87293A7FB3F}"/>
                </a:ext>
              </a:extLst>
            </p:cNvPr>
            <p:cNvSpPr>
              <a:spLocks/>
            </p:cNvSpPr>
            <p:nvPr/>
          </p:nvSpPr>
          <p:spPr bwMode="auto">
            <a:xfrm>
              <a:off x="7928214"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19" name="Freeform 734">
              <a:extLst>
                <a:ext uri="{FF2B5EF4-FFF2-40B4-BE49-F238E27FC236}">
                  <a16:creationId xmlns:a16="http://schemas.microsoft.com/office/drawing/2014/main" id="{B8F0D5D0-C9B3-1031-4C39-A9A4897FB1C5}"/>
                </a:ext>
              </a:extLst>
            </p:cNvPr>
            <p:cNvSpPr>
              <a:spLocks/>
            </p:cNvSpPr>
            <p:nvPr/>
          </p:nvSpPr>
          <p:spPr bwMode="auto">
            <a:xfrm>
              <a:off x="7928214"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20" name="Freeform 735">
              <a:extLst>
                <a:ext uri="{FF2B5EF4-FFF2-40B4-BE49-F238E27FC236}">
                  <a16:creationId xmlns:a16="http://schemas.microsoft.com/office/drawing/2014/main" id="{439D9316-BF24-824F-953F-636523A7224D}"/>
                </a:ext>
              </a:extLst>
            </p:cNvPr>
            <p:cNvSpPr>
              <a:spLocks/>
            </p:cNvSpPr>
            <p:nvPr/>
          </p:nvSpPr>
          <p:spPr bwMode="auto">
            <a:xfrm>
              <a:off x="7937602"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21" name="Freeform 736">
              <a:extLst>
                <a:ext uri="{FF2B5EF4-FFF2-40B4-BE49-F238E27FC236}">
                  <a16:creationId xmlns:a16="http://schemas.microsoft.com/office/drawing/2014/main" id="{566F3DAA-191E-687D-FA64-EA3517393E4F}"/>
                </a:ext>
              </a:extLst>
            </p:cNvPr>
            <p:cNvSpPr>
              <a:spLocks/>
            </p:cNvSpPr>
            <p:nvPr/>
          </p:nvSpPr>
          <p:spPr bwMode="auto">
            <a:xfrm>
              <a:off x="7937602"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22" name="Freeform 737">
              <a:extLst>
                <a:ext uri="{FF2B5EF4-FFF2-40B4-BE49-F238E27FC236}">
                  <a16:creationId xmlns:a16="http://schemas.microsoft.com/office/drawing/2014/main" id="{00290166-E282-2015-14D2-5DF4C04002F4}"/>
                </a:ext>
              </a:extLst>
            </p:cNvPr>
            <p:cNvSpPr>
              <a:spLocks/>
            </p:cNvSpPr>
            <p:nvPr/>
          </p:nvSpPr>
          <p:spPr bwMode="auto">
            <a:xfrm>
              <a:off x="7937602"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23" name="Freeform 738">
              <a:extLst>
                <a:ext uri="{FF2B5EF4-FFF2-40B4-BE49-F238E27FC236}">
                  <a16:creationId xmlns:a16="http://schemas.microsoft.com/office/drawing/2014/main" id="{12DEE58E-A215-F5CB-164E-62FBC3609C83}"/>
                </a:ext>
              </a:extLst>
            </p:cNvPr>
            <p:cNvSpPr>
              <a:spLocks/>
            </p:cNvSpPr>
            <p:nvPr/>
          </p:nvSpPr>
          <p:spPr bwMode="auto">
            <a:xfrm>
              <a:off x="7937602"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24" name="Freeform 739">
              <a:extLst>
                <a:ext uri="{FF2B5EF4-FFF2-40B4-BE49-F238E27FC236}">
                  <a16:creationId xmlns:a16="http://schemas.microsoft.com/office/drawing/2014/main" id="{41BF1C68-6C6B-D3AE-4099-1E4547172DCE}"/>
                </a:ext>
              </a:extLst>
            </p:cNvPr>
            <p:cNvSpPr>
              <a:spLocks/>
            </p:cNvSpPr>
            <p:nvPr/>
          </p:nvSpPr>
          <p:spPr bwMode="auto">
            <a:xfrm>
              <a:off x="7937602"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25" name="Freeform 740">
              <a:extLst>
                <a:ext uri="{FF2B5EF4-FFF2-40B4-BE49-F238E27FC236}">
                  <a16:creationId xmlns:a16="http://schemas.microsoft.com/office/drawing/2014/main" id="{DE4E569C-A05D-FAEC-D2F9-B463804FE320}"/>
                </a:ext>
              </a:extLst>
            </p:cNvPr>
            <p:cNvSpPr>
              <a:spLocks/>
            </p:cNvSpPr>
            <p:nvPr/>
          </p:nvSpPr>
          <p:spPr bwMode="auto">
            <a:xfrm>
              <a:off x="7937602"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26" name="Freeform 741">
              <a:extLst>
                <a:ext uri="{FF2B5EF4-FFF2-40B4-BE49-F238E27FC236}">
                  <a16:creationId xmlns:a16="http://schemas.microsoft.com/office/drawing/2014/main" id="{FFDF9EB7-1EF2-9A1A-91BA-1D0C6959830D}"/>
                </a:ext>
              </a:extLst>
            </p:cNvPr>
            <p:cNvSpPr>
              <a:spLocks/>
            </p:cNvSpPr>
            <p:nvPr/>
          </p:nvSpPr>
          <p:spPr bwMode="auto">
            <a:xfrm>
              <a:off x="7950120"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27" name="Freeform 742">
              <a:extLst>
                <a:ext uri="{FF2B5EF4-FFF2-40B4-BE49-F238E27FC236}">
                  <a16:creationId xmlns:a16="http://schemas.microsoft.com/office/drawing/2014/main" id="{C2A6F81D-05CC-174C-A516-957B0B5F2DC9}"/>
                </a:ext>
              </a:extLst>
            </p:cNvPr>
            <p:cNvSpPr>
              <a:spLocks/>
            </p:cNvSpPr>
            <p:nvPr/>
          </p:nvSpPr>
          <p:spPr bwMode="auto">
            <a:xfrm>
              <a:off x="7959505"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28" name="Freeform 743">
              <a:extLst>
                <a:ext uri="{FF2B5EF4-FFF2-40B4-BE49-F238E27FC236}">
                  <a16:creationId xmlns:a16="http://schemas.microsoft.com/office/drawing/2014/main" id="{B4296E16-E5F7-F658-F482-4210EC39BD16}"/>
                </a:ext>
              </a:extLst>
            </p:cNvPr>
            <p:cNvSpPr>
              <a:spLocks/>
            </p:cNvSpPr>
            <p:nvPr/>
          </p:nvSpPr>
          <p:spPr bwMode="auto">
            <a:xfrm>
              <a:off x="7959505"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29" name="Freeform 744">
              <a:extLst>
                <a:ext uri="{FF2B5EF4-FFF2-40B4-BE49-F238E27FC236}">
                  <a16:creationId xmlns:a16="http://schemas.microsoft.com/office/drawing/2014/main" id="{D89A2206-0D32-B3EB-B4BF-7E9B0A477206}"/>
                </a:ext>
              </a:extLst>
            </p:cNvPr>
            <p:cNvSpPr>
              <a:spLocks/>
            </p:cNvSpPr>
            <p:nvPr/>
          </p:nvSpPr>
          <p:spPr bwMode="auto">
            <a:xfrm>
              <a:off x="7959505"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30" name="Freeform 745">
              <a:extLst>
                <a:ext uri="{FF2B5EF4-FFF2-40B4-BE49-F238E27FC236}">
                  <a16:creationId xmlns:a16="http://schemas.microsoft.com/office/drawing/2014/main" id="{85A7553C-D0D3-D748-0F6C-A1BD38141B0C}"/>
                </a:ext>
              </a:extLst>
            </p:cNvPr>
            <p:cNvSpPr>
              <a:spLocks/>
            </p:cNvSpPr>
            <p:nvPr/>
          </p:nvSpPr>
          <p:spPr bwMode="auto">
            <a:xfrm>
              <a:off x="7959505"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31" name="Freeform 746">
              <a:extLst>
                <a:ext uri="{FF2B5EF4-FFF2-40B4-BE49-F238E27FC236}">
                  <a16:creationId xmlns:a16="http://schemas.microsoft.com/office/drawing/2014/main" id="{72B0CAA7-3071-78EF-3C97-CB4E6752C027}"/>
                </a:ext>
              </a:extLst>
            </p:cNvPr>
            <p:cNvSpPr>
              <a:spLocks/>
            </p:cNvSpPr>
            <p:nvPr/>
          </p:nvSpPr>
          <p:spPr bwMode="auto">
            <a:xfrm>
              <a:off x="7981411"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32" name="Freeform 747">
              <a:extLst>
                <a:ext uri="{FF2B5EF4-FFF2-40B4-BE49-F238E27FC236}">
                  <a16:creationId xmlns:a16="http://schemas.microsoft.com/office/drawing/2014/main" id="{00F6B5AA-10DD-5E17-DF31-74DC1987D576}"/>
                </a:ext>
              </a:extLst>
            </p:cNvPr>
            <p:cNvSpPr>
              <a:spLocks/>
            </p:cNvSpPr>
            <p:nvPr/>
          </p:nvSpPr>
          <p:spPr bwMode="auto">
            <a:xfrm>
              <a:off x="7981411"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33" name="Freeform 748">
              <a:extLst>
                <a:ext uri="{FF2B5EF4-FFF2-40B4-BE49-F238E27FC236}">
                  <a16:creationId xmlns:a16="http://schemas.microsoft.com/office/drawing/2014/main" id="{40D14246-60AE-D20E-2972-3F1D9DF0959B}"/>
                </a:ext>
              </a:extLst>
            </p:cNvPr>
            <p:cNvSpPr>
              <a:spLocks/>
            </p:cNvSpPr>
            <p:nvPr/>
          </p:nvSpPr>
          <p:spPr bwMode="auto">
            <a:xfrm>
              <a:off x="7981411"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34" name="Freeform 749">
              <a:extLst>
                <a:ext uri="{FF2B5EF4-FFF2-40B4-BE49-F238E27FC236}">
                  <a16:creationId xmlns:a16="http://schemas.microsoft.com/office/drawing/2014/main" id="{0C69DE65-3B67-6F49-16C4-C4A1BBF24623}"/>
                </a:ext>
              </a:extLst>
            </p:cNvPr>
            <p:cNvSpPr>
              <a:spLocks/>
            </p:cNvSpPr>
            <p:nvPr/>
          </p:nvSpPr>
          <p:spPr bwMode="auto">
            <a:xfrm>
              <a:off x="7981411"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35" name="Freeform 750">
              <a:extLst>
                <a:ext uri="{FF2B5EF4-FFF2-40B4-BE49-F238E27FC236}">
                  <a16:creationId xmlns:a16="http://schemas.microsoft.com/office/drawing/2014/main" id="{2FB307C2-DCD2-3894-202F-A43F64ADF0CF}"/>
                </a:ext>
              </a:extLst>
            </p:cNvPr>
            <p:cNvSpPr>
              <a:spLocks/>
            </p:cNvSpPr>
            <p:nvPr/>
          </p:nvSpPr>
          <p:spPr bwMode="auto">
            <a:xfrm>
              <a:off x="7981411"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36" name="Freeform 751">
              <a:extLst>
                <a:ext uri="{FF2B5EF4-FFF2-40B4-BE49-F238E27FC236}">
                  <a16:creationId xmlns:a16="http://schemas.microsoft.com/office/drawing/2014/main" id="{BB1C2482-6B51-15E4-71FF-852697FC1E43}"/>
                </a:ext>
              </a:extLst>
            </p:cNvPr>
            <p:cNvSpPr>
              <a:spLocks/>
            </p:cNvSpPr>
            <p:nvPr/>
          </p:nvSpPr>
          <p:spPr bwMode="auto">
            <a:xfrm>
              <a:off x="7990799"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37" name="Freeform 752">
              <a:extLst>
                <a:ext uri="{FF2B5EF4-FFF2-40B4-BE49-F238E27FC236}">
                  <a16:creationId xmlns:a16="http://schemas.microsoft.com/office/drawing/2014/main" id="{241611E9-0D00-DA27-AAA5-2772AF69C81F}"/>
                </a:ext>
              </a:extLst>
            </p:cNvPr>
            <p:cNvSpPr>
              <a:spLocks/>
            </p:cNvSpPr>
            <p:nvPr/>
          </p:nvSpPr>
          <p:spPr bwMode="auto">
            <a:xfrm>
              <a:off x="8003316"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38" name="Freeform 753">
              <a:extLst>
                <a:ext uri="{FF2B5EF4-FFF2-40B4-BE49-F238E27FC236}">
                  <a16:creationId xmlns:a16="http://schemas.microsoft.com/office/drawing/2014/main" id="{C0FC30E7-536D-A67E-9084-A4DF3F819483}"/>
                </a:ext>
              </a:extLst>
            </p:cNvPr>
            <p:cNvSpPr>
              <a:spLocks/>
            </p:cNvSpPr>
            <p:nvPr/>
          </p:nvSpPr>
          <p:spPr bwMode="auto">
            <a:xfrm>
              <a:off x="8003316"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39" name="Freeform 754">
              <a:extLst>
                <a:ext uri="{FF2B5EF4-FFF2-40B4-BE49-F238E27FC236}">
                  <a16:creationId xmlns:a16="http://schemas.microsoft.com/office/drawing/2014/main" id="{03056363-1265-7FBB-2763-29F2B879815D}"/>
                </a:ext>
              </a:extLst>
            </p:cNvPr>
            <p:cNvSpPr>
              <a:spLocks/>
            </p:cNvSpPr>
            <p:nvPr/>
          </p:nvSpPr>
          <p:spPr bwMode="auto">
            <a:xfrm>
              <a:off x="8012704"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40" name="Freeform 755">
              <a:extLst>
                <a:ext uri="{FF2B5EF4-FFF2-40B4-BE49-F238E27FC236}">
                  <a16:creationId xmlns:a16="http://schemas.microsoft.com/office/drawing/2014/main" id="{CFA7A0D0-7A21-3ECB-07FA-41A1A8A96292}"/>
                </a:ext>
              </a:extLst>
            </p:cNvPr>
            <p:cNvSpPr>
              <a:spLocks/>
            </p:cNvSpPr>
            <p:nvPr/>
          </p:nvSpPr>
          <p:spPr bwMode="auto">
            <a:xfrm>
              <a:off x="8012704"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41" name="Freeform 756">
              <a:extLst>
                <a:ext uri="{FF2B5EF4-FFF2-40B4-BE49-F238E27FC236}">
                  <a16:creationId xmlns:a16="http://schemas.microsoft.com/office/drawing/2014/main" id="{2990A7A1-CB96-1499-4430-B5C4A6448F0C}"/>
                </a:ext>
              </a:extLst>
            </p:cNvPr>
            <p:cNvSpPr>
              <a:spLocks/>
            </p:cNvSpPr>
            <p:nvPr/>
          </p:nvSpPr>
          <p:spPr bwMode="auto">
            <a:xfrm>
              <a:off x="8022091"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42" name="Freeform 757">
              <a:extLst>
                <a:ext uri="{FF2B5EF4-FFF2-40B4-BE49-F238E27FC236}">
                  <a16:creationId xmlns:a16="http://schemas.microsoft.com/office/drawing/2014/main" id="{CFBFA884-2D4B-DB53-4C36-DE7F0911EC6C}"/>
                </a:ext>
              </a:extLst>
            </p:cNvPr>
            <p:cNvSpPr>
              <a:spLocks/>
            </p:cNvSpPr>
            <p:nvPr/>
          </p:nvSpPr>
          <p:spPr bwMode="auto">
            <a:xfrm>
              <a:off x="8022090"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43" name="Freeform 758">
              <a:extLst>
                <a:ext uri="{FF2B5EF4-FFF2-40B4-BE49-F238E27FC236}">
                  <a16:creationId xmlns:a16="http://schemas.microsoft.com/office/drawing/2014/main" id="{E598AB5B-FB65-8B8E-A2A2-A2B4403EBA20}"/>
                </a:ext>
              </a:extLst>
            </p:cNvPr>
            <p:cNvSpPr>
              <a:spLocks/>
            </p:cNvSpPr>
            <p:nvPr/>
          </p:nvSpPr>
          <p:spPr bwMode="auto">
            <a:xfrm>
              <a:off x="8022090"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44" name="Freeform 759">
              <a:extLst>
                <a:ext uri="{FF2B5EF4-FFF2-40B4-BE49-F238E27FC236}">
                  <a16:creationId xmlns:a16="http://schemas.microsoft.com/office/drawing/2014/main" id="{F6C49755-B8B7-1B8A-BAF5-06480DC49D2F}"/>
                </a:ext>
              </a:extLst>
            </p:cNvPr>
            <p:cNvSpPr>
              <a:spLocks/>
            </p:cNvSpPr>
            <p:nvPr/>
          </p:nvSpPr>
          <p:spPr bwMode="auto">
            <a:xfrm>
              <a:off x="8034608"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45" name="Freeform 763">
              <a:extLst>
                <a:ext uri="{FF2B5EF4-FFF2-40B4-BE49-F238E27FC236}">
                  <a16:creationId xmlns:a16="http://schemas.microsoft.com/office/drawing/2014/main" id="{A9150518-B2BF-79BE-46A2-2E4910CAB01A}"/>
                </a:ext>
              </a:extLst>
            </p:cNvPr>
            <p:cNvSpPr>
              <a:spLocks/>
            </p:cNvSpPr>
            <p:nvPr/>
          </p:nvSpPr>
          <p:spPr bwMode="auto">
            <a:xfrm>
              <a:off x="8087806"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46" name="Freeform 764">
              <a:extLst>
                <a:ext uri="{FF2B5EF4-FFF2-40B4-BE49-F238E27FC236}">
                  <a16:creationId xmlns:a16="http://schemas.microsoft.com/office/drawing/2014/main" id="{F364ACB6-BBB6-A275-F0C5-415DFB322C94}"/>
                </a:ext>
              </a:extLst>
            </p:cNvPr>
            <p:cNvSpPr>
              <a:spLocks/>
            </p:cNvSpPr>
            <p:nvPr/>
          </p:nvSpPr>
          <p:spPr bwMode="auto">
            <a:xfrm>
              <a:off x="8087806"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47" name="Freeform 765">
              <a:extLst>
                <a:ext uri="{FF2B5EF4-FFF2-40B4-BE49-F238E27FC236}">
                  <a16:creationId xmlns:a16="http://schemas.microsoft.com/office/drawing/2014/main" id="{9177C2C3-A001-D66A-1391-E8215F79CCAE}"/>
                </a:ext>
              </a:extLst>
            </p:cNvPr>
            <p:cNvSpPr>
              <a:spLocks/>
            </p:cNvSpPr>
            <p:nvPr/>
          </p:nvSpPr>
          <p:spPr bwMode="auto">
            <a:xfrm>
              <a:off x="8087806"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48" name="Freeform 766">
              <a:extLst>
                <a:ext uri="{FF2B5EF4-FFF2-40B4-BE49-F238E27FC236}">
                  <a16:creationId xmlns:a16="http://schemas.microsoft.com/office/drawing/2014/main" id="{D31E103B-DCA9-115A-8DF9-A8095106A495}"/>
                </a:ext>
              </a:extLst>
            </p:cNvPr>
            <p:cNvSpPr>
              <a:spLocks/>
            </p:cNvSpPr>
            <p:nvPr/>
          </p:nvSpPr>
          <p:spPr bwMode="auto">
            <a:xfrm>
              <a:off x="8087805"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49" name="Freeform 767">
              <a:extLst>
                <a:ext uri="{FF2B5EF4-FFF2-40B4-BE49-F238E27FC236}">
                  <a16:creationId xmlns:a16="http://schemas.microsoft.com/office/drawing/2014/main" id="{6A61B7D3-50B4-D492-82AC-640DBDD9AFC9}"/>
                </a:ext>
              </a:extLst>
            </p:cNvPr>
            <p:cNvSpPr>
              <a:spLocks/>
            </p:cNvSpPr>
            <p:nvPr/>
          </p:nvSpPr>
          <p:spPr bwMode="auto">
            <a:xfrm>
              <a:off x="8106582"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50" name="Freeform 768">
              <a:extLst>
                <a:ext uri="{FF2B5EF4-FFF2-40B4-BE49-F238E27FC236}">
                  <a16:creationId xmlns:a16="http://schemas.microsoft.com/office/drawing/2014/main" id="{BF2ED6DF-28C9-3FAF-152B-35412C23EEAB}"/>
                </a:ext>
              </a:extLst>
            </p:cNvPr>
            <p:cNvSpPr>
              <a:spLocks/>
            </p:cNvSpPr>
            <p:nvPr/>
          </p:nvSpPr>
          <p:spPr bwMode="auto">
            <a:xfrm>
              <a:off x="8106582"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51" name="Freeform 769">
              <a:extLst>
                <a:ext uri="{FF2B5EF4-FFF2-40B4-BE49-F238E27FC236}">
                  <a16:creationId xmlns:a16="http://schemas.microsoft.com/office/drawing/2014/main" id="{327ED1C8-7E69-130F-DFE3-B960EEB35D58}"/>
                </a:ext>
              </a:extLst>
            </p:cNvPr>
            <p:cNvSpPr>
              <a:spLocks/>
            </p:cNvSpPr>
            <p:nvPr/>
          </p:nvSpPr>
          <p:spPr bwMode="auto">
            <a:xfrm>
              <a:off x="8119098"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52" name="Freeform 770">
              <a:extLst>
                <a:ext uri="{FF2B5EF4-FFF2-40B4-BE49-F238E27FC236}">
                  <a16:creationId xmlns:a16="http://schemas.microsoft.com/office/drawing/2014/main" id="{2F6910BB-CB55-4C82-B914-88BDE186D39E}"/>
                </a:ext>
              </a:extLst>
            </p:cNvPr>
            <p:cNvSpPr>
              <a:spLocks/>
            </p:cNvSpPr>
            <p:nvPr/>
          </p:nvSpPr>
          <p:spPr bwMode="auto">
            <a:xfrm>
              <a:off x="8128485"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53" name="Freeform 771">
              <a:extLst>
                <a:ext uri="{FF2B5EF4-FFF2-40B4-BE49-F238E27FC236}">
                  <a16:creationId xmlns:a16="http://schemas.microsoft.com/office/drawing/2014/main" id="{E1A630F5-A17C-490A-07EE-4D8DF4AEEF58}"/>
                </a:ext>
              </a:extLst>
            </p:cNvPr>
            <p:cNvSpPr>
              <a:spLocks/>
            </p:cNvSpPr>
            <p:nvPr/>
          </p:nvSpPr>
          <p:spPr bwMode="auto">
            <a:xfrm>
              <a:off x="8128485"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54" name="Freeform 772">
              <a:extLst>
                <a:ext uri="{FF2B5EF4-FFF2-40B4-BE49-F238E27FC236}">
                  <a16:creationId xmlns:a16="http://schemas.microsoft.com/office/drawing/2014/main" id="{84AB24DC-10FE-92CD-4F0D-6890CC6ED4F4}"/>
                </a:ext>
              </a:extLst>
            </p:cNvPr>
            <p:cNvSpPr>
              <a:spLocks/>
            </p:cNvSpPr>
            <p:nvPr/>
          </p:nvSpPr>
          <p:spPr bwMode="auto">
            <a:xfrm>
              <a:off x="8128485"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55" name="Freeform 773">
              <a:extLst>
                <a:ext uri="{FF2B5EF4-FFF2-40B4-BE49-F238E27FC236}">
                  <a16:creationId xmlns:a16="http://schemas.microsoft.com/office/drawing/2014/main" id="{1E1BF0E2-A900-8692-E686-63627BE03264}"/>
                </a:ext>
              </a:extLst>
            </p:cNvPr>
            <p:cNvSpPr>
              <a:spLocks/>
            </p:cNvSpPr>
            <p:nvPr/>
          </p:nvSpPr>
          <p:spPr bwMode="auto">
            <a:xfrm>
              <a:off x="8141002"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56" name="Freeform 774">
              <a:extLst>
                <a:ext uri="{FF2B5EF4-FFF2-40B4-BE49-F238E27FC236}">
                  <a16:creationId xmlns:a16="http://schemas.microsoft.com/office/drawing/2014/main" id="{071A88A4-1FB1-D8FE-DD3F-4F09D3D28997}"/>
                </a:ext>
              </a:extLst>
            </p:cNvPr>
            <p:cNvSpPr>
              <a:spLocks/>
            </p:cNvSpPr>
            <p:nvPr/>
          </p:nvSpPr>
          <p:spPr bwMode="auto">
            <a:xfrm>
              <a:off x="8141001"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57" name="Freeform 775">
              <a:extLst>
                <a:ext uri="{FF2B5EF4-FFF2-40B4-BE49-F238E27FC236}">
                  <a16:creationId xmlns:a16="http://schemas.microsoft.com/office/drawing/2014/main" id="{1FB9A206-2636-54DC-3BBA-60C971AE60E9}"/>
                </a:ext>
              </a:extLst>
            </p:cNvPr>
            <p:cNvSpPr>
              <a:spLocks/>
            </p:cNvSpPr>
            <p:nvPr/>
          </p:nvSpPr>
          <p:spPr bwMode="auto">
            <a:xfrm>
              <a:off x="8141001"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58" name="Freeform 776">
              <a:extLst>
                <a:ext uri="{FF2B5EF4-FFF2-40B4-BE49-F238E27FC236}">
                  <a16:creationId xmlns:a16="http://schemas.microsoft.com/office/drawing/2014/main" id="{45D51885-6505-CF03-7422-1DC32F2F1751}"/>
                </a:ext>
              </a:extLst>
            </p:cNvPr>
            <p:cNvSpPr>
              <a:spLocks/>
            </p:cNvSpPr>
            <p:nvPr/>
          </p:nvSpPr>
          <p:spPr bwMode="auto">
            <a:xfrm>
              <a:off x="8159778"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59" name="Freeform 777">
              <a:extLst>
                <a:ext uri="{FF2B5EF4-FFF2-40B4-BE49-F238E27FC236}">
                  <a16:creationId xmlns:a16="http://schemas.microsoft.com/office/drawing/2014/main" id="{F06F41A5-3D28-ED6C-0740-FFFF3157E016}"/>
                </a:ext>
              </a:extLst>
            </p:cNvPr>
            <p:cNvSpPr>
              <a:spLocks/>
            </p:cNvSpPr>
            <p:nvPr/>
          </p:nvSpPr>
          <p:spPr bwMode="auto">
            <a:xfrm>
              <a:off x="8159778"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60" name="Freeform 778">
              <a:extLst>
                <a:ext uri="{FF2B5EF4-FFF2-40B4-BE49-F238E27FC236}">
                  <a16:creationId xmlns:a16="http://schemas.microsoft.com/office/drawing/2014/main" id="{8C252AC3-549E-8169-7229-F947DE1347D3}"/>
                </a:ext>
              </a:extLst>
            </p:cNvPr>
            <p:cNvSpPr>
              <a:spLocks/>
            </p:cNvSpPr>
            <p:nvPr/>
          </p:nvSpPr>
          <p:spPr bwMode="auto">
            <a:xfrm>
              <a:off x="8159777"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61" name="Freeform 779">
              <a:extLst>
                <a:ext uri="{FF2B5EF4-FFF2-40B4-BE49-F238E27FC236}">
                  <a16:creationId xmlns:a16="http://schemas.microsoft.com/office/drawing/2014/main" id="{3F0B4D0B-F9D0-B32C-E3EC-A420F0723FC1}"/>
                </a:ext>
              </a:extLst>
            </p:cNvPr>
            <p:cNvSpPr>
              <a:spLocks/>
            </p:cNvSpPr>
            <p:nvPr/>
          </p:nvSpPr>
          <p:spPr bwMode="auto">
            <a:xfrm>
              <a:off x="8172295"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62" name="Freeform 780">
              <a:extLst>
                <a:ext uri="{FF2B5EF4-FFF2-40B4-BE49-F238E27FC236}">
                  <a16:creationId xmlns:a16="http://schemas.microsoft.com/office/drawing/2014/main" id="{7513A658-B126-EE01-A785-B9B545079776}"/>
                </a:ext>
              </a:extLst>
            </p:cNvPr>
            <p:cNvSpPr>
              <a:spLocks/>
            </p:cNvSpPr>
            <p:nvPr/>
          </p:nvSpPr>
          <p:spPr bwMode="auto">
            <a:xfrm>
              <a:off x="8172295"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63" name="Freeform 781">
              <a:extLst>
                <a:ext uri="{FF2B5EF4-FFF2-40B4-BE49-F238E27FC236}">
                  <a16:creationId xmlns:a16="http://schemas.microsoft.com/office/drawing/2014/main" id="{FC90C7A9-E0F6-28E7-54A4-69B50C36CE77}"/>
                </a:ext>
              </a:extLst>
            </p:cNvPr>
            <p:cNvSpPr>
              <a:spLocks/>
            </p:cNvSpPr>
            <p:nvPr/>
          </p:nvSpPr>
          <p:spPr bwMode="auto">
            <a:xfrm>
              <a:off x="8181683"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64" name="Freeform 782">
              <a:extLst>
                <a:ext uri="{FF2B5EF4-FFF2-40B4-BE49-F238E27FC236}">
                  <a16:creationId xmlns:a16="http://schemas.microsoft.com/office/drawing/2014/main" id="{713F9685-593C-0077-ED55-B15E0FC0104D}"/>
                </a:ext>
              </a:extLst>
            </p:cNvPr>
            <p:cNvSpPr>
              <a:spLocks/>
            </p:cNvSpPr>
            <p:nvPr/>
          </p:nvSpPr>
          <p:spPr bwMode="auto">
            <a:xfrm>
              <a:off x="8181683"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65" name="Freeform 783">
              <a:extLst>
                <a:ext uri="{FF2B5EF4-FFF2-40B4-BE49-F238E27FC236}">
                  <a16:creationId xmlns:a16="http://schemas.microsoft.com/office/drawing/2014/main" id="{B23C4E94-920F-0B54-FF6B-DE8128D9FF4D}"/>
                </a:ext>
              </a:extLst>
            </p:cNvPr>
            <p:cNvSpPr>
              <a:spLocks/>
            </p:cNvSpPr>
            <p:nvPr/>
          </p:nvSpPr>
          <p:spPr bwMode="auto">
            <a:xfrm>
              <a:off x="8181682"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66" name="Freeform 784">
              <a:extLst>
                <a:ext uri="{FF2B5EF4-FFF2-40B4-BE49-F238E27FC236}">
                  <a16:creationId xmlns:a16="http://schemas.microsoft.com/office/drawing/2014/main" id="{37F582E0-4818-99B2-E66D-69DEDF20379D}"/>
                </a:ext>
              </a:extLst>
            </p:cNvPr>
            <p:cNvSpPr>
              <a:spLocks/>
            </p:cNvSpPr>
            <p:nvPr/>
          </p:nvSpPr>
          <p:spPr bwMode="auto">
            <a:xfrm>
              <a:off x="8194199"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67" name="Freeform 785">
              <a:extLst>
                <a:ext uri="{FF2B5EF4-FFF2-40B4-BE49-F238E27FC236}">
                  <a16:creationId xmlns:a16="http://schemas.microsoft.com/office/drawing/2014/main" id="{D8B41ED1-2613-AAC8-A2A5-68A1AF1625B0}"/>
                </a:ext>
              </a:extLst>
            </p:cNvPr>
            <p:cNvSpPr>
              <a:spLocks/>
            </p:cNvSpPr>
            <p:nvPr/>
          </p:nvSpPr>
          <p:spPr bwMode="auto">
            <a:xfrm>
              <a:off x="8194199"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68" name="Freeform 786">
              <a:extLst>
                <a:ext uri="{FF2B5EF4-FFF2-40B4-BE49-F238E27FC236}">
                  <a16:creationId xmlns:a16="http://schemas.microsoft.com/office/drawing/2014/main" id="{6B2178AE-F771-9DD1-6A07-AD346416C703}"/>
                </a:ext>
              </a:extLst>
            </p:cNvPr>
            <p:cNvSpPr>
              <a:spLocks/>
            </p:cNvSpPr>
            <p:nvPr/>
          </p:nvSpPr>
          <p:spPr bwMode="auto">
            <a:xfrm>
              <a:off x="8194199"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69" name="Freeform 787">
              <a:extLst>
                <a:ext uri="{FF2B5EF4-FFF2-40B4-BE49-F238E27FC236}">
                  <a16:creationId xmlns:a16="http://schemas.microsoft.com/office/drawing/2014/main" id="{B0569B5E-81E0-C1CF-9F55-9FE730D4EA6F}"/>
                </a:ext>
              </a:extLst>
            </p:cNvPr>
            <p:cNvSpPr>
              <a:spLocks/>
            </p:cNvSpPr>
            <p:nvPr/>
          </p:nvSpPr>
          <p:spPr bwMode="auto">
            <a:xfrm>
              <a:off x="8194199"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70" name="Freeform 788">
              <a:extLst>
                <a:ext uri="{FF2B5EF4-FFF2-40B4-BE49-F238E27FC236}">
                  <a16:creationId xmlns:a16="http://schemas.microsoft.com/office/drawing/2014/main" id="{F34ED960-7536-5DA7-C250-299E05D2F8EA}"/>
                </a:ext>
              </a:extLst>
            </p:cNvPr>
            <p:cNvSpPr>
              <a:spLocks/>
            </p:cNvSpPr>
            <p:nvPr/>
          </p:nvSpPr>
          <p:spPr bwMode="auto">
            <a:xfrm>
              <a:off x="8203587"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71" name="Freeform 789">
              <a:extLst>
                <a:ext uri="{FF2B5EF4-FFF2-40B4-BE49-F238E27FC236}">
                  <a16:creationId xmlns:a16="http://schemas.microsoft.com/office/drawing/2014/main" id="{32163EC4-B18A-4C27-4A4A-109664989998}"/>
                </a:ext>
              </a:extLst>
            </p:cNvPr>
            <p:cNvSpPr>
              <a:spLocks/>
            </p:cNvSpPr>
            <p:nvPr/>
          </p:nvSpPr>
          <p:spPr bwMode="auto">
            <a:xfrm>
              <a:off x="8203587"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72" name="Freeform 790">
              <a:extLst>
                <a:ext uri="{FF2B5EF4-FFF2-40B4-BE49-F238E27FC236}">
                  <a16:creationId xmlns:a16="http://schemas.microsoft.com/office/drawing/2014/main" id="{F9D0E601-D99A-3377-D09B-DA0BBD2B1896}"/>
                </a:ext>
              </a:extLst>
            </p:cNvPr>
            <p:cNvSpPr>
              <a:spLocks/>
            </p:cNvSpPr>
            <p:nvPr/>
          </p:nvSpPr>
          <p:spPr bwMode="auto">
            <a:xfrm>
              <a:off x="8212975"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73" name="Freeform 791">
              <a:extLst>
                <a:ext uri="{FF2B5EF4-FFF2-40B4-BE49-F238E27FC236}">
                  <a16:creationId xmlns:a16="http://schemas.microsoft.com/office/drawing/2014/main" id="{609E4BA8-5003-5B05-15D1-37382A05D285}"/>
                </a:ext>
              </a:extLst>
            </p:cNvPr>
            <p:cNvSpPr>
              <a:spLocks/>
            </p:cNvSpPr>
            <p:nvPr/>
          </p:nvSpPr>
          <p:spPr bwMode="auto">
            <a:xfrm>
              <a:off x="8225492"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74" name="Freeform 792">
              <a:extLst>
                <a:ext uri="{FF2B5EF4-FFF2-40B4-BE49-F238E27FC236}">
                  <a16:creationId xmlns:a16="http://schemas.microsoft.com/office/drawing/2014/main" id="{14B1D5C1-6FDC-1ECF-7DA1-7BAF4363C9A3}"/>
                </a:ext>
              </a:extLst>
            </p:cNvPr>
            <p:cNvSpPr>
              <a:spLocks/>
            </p:cNvSpPr>
            <p:nvPr/>
          </p:nvSpPr>
          <p:spPr bwMode="auto">
            <a:xfrm>
              <a:off x="8256785"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75" name="Freeform 793">
              <a:extLst>
                <a:ext uri="{FF2B5EF4-FFF2-40B4-BE49-F238E27FC236}">
                  <a16:creationId xmlns:a16="http://schemas.microsoft.com/office/drawing/2014/main" id="{61CFC6AB-F5A6-6E1A-0C2C-6EAED3CEAA35}"/>
                </a:ext>
              </a:extLst>
            </p:cNvPr>
            <p:cNvSpPr>
              <a:spLocks/>
            </p:cNvSpPr>
            <p:nvPr/>
          </p:nvSpPr>
          <p:spPr bwMode="auto">
            <a:xfrm>
              <a:off x="8256785"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76" name="Freeform 794">
              <a:extLst>
                <a:ext uri="{FF2B5EF4-FFF2-40B4-BE49-F238E27FC236}">
                  <a16:creationId xmlns:a16="http://schemas.microsoft.com/office/drawing/2014/main" id="{264D88E0-CECC-7264-6601-CB95D2C5F31F}"/>
                </a:ext>
              </a:extLst>
            </p:cNvPr>
            <p:cNvSpPr>
              <a:spLocks/>
            </p:cNvSpPr>
            <p:nvPr/>
          </p:nvSpPr>
          <p:spPr bwMode="auto">
            <a:xfrm>
              <a:off x="8278688"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77" name="Freeform 795">
              <a:extLst>
                <a:ext uri="{FF2B5EF4-FFF2-40B4-BE49-F238E27FC236}">
                  <a16:creationId xmlns:a16="http://schemas.microsoft.com/office/drawing/2014/main" id="{82FF6620-0B15-8134-834B-F694B4BFB1CB}"/>
                </a:ext>
              </a:extLst>
            </p:cNvPr>
            <p:cNvSpPr>
              <a:spLocks/>
            </p:cNvSpPr>
            <p:nvPr/>
          </p:nvSpPr>
          <p:spPr bwMode="auto">
            <a:xfrm>
              <a:off x="8319369"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78" name="Freeform 796">
              <a:extLst>
                <a:ext uri="{FF2B5EF4-FFF2-40B4-BE49-F238E27FC236}">
                  <a16:creationId xmlns:a16="http://schemas.microsoft.com/office/drawing/2014/main" id="{0AD47CFE-8C77-DC1B-52EE-3F5E7FE890E1}"/>
                </a:ext>
              </a:extLst>
            </p:cNvPr>
            <p:cNvSpPr>
              <a:spLocks/>
            </p:cNvSpPr>
            <p:nvPr/>
          </p:nvSpPr>
          <p:spPr bwMode="auto">
            <a:xfrm>
              <a:off x="8341273"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79" name="Freeform 797">
              <a:extLst>
                <a:ext uri="{FF2B5EF4-FFF2-40B4-BE49-F238E27FC236}">
                  <a16:creationId xmlns:a16="http://schemas.microsoft.com/office/drawing/2014/main" id="{C81AC412-CA32-F10A-F4C7-CD1ECED6FE4C}"/>
                </a:ext>
              </a:extLst>
            </p:cNvPr>
            <p:cNvSpPr>
              <a:spLocks/>
            </p:cNvSpPr>
            <p:nvPr/>
          </p:nvSpPr>
          <p:spPr bwMode="auto">
            <a:xfrm>
              <a:off x="8363179"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80" name="Freeform 798">
              <a:extLst>
                <a:ext uri="{FF2B5EF4-FFF2-40B4-BE49-F238E27FC236}">
                  <a16:creationId xmlns:a16="http://schemas.microsoft.com/office/drawing/2014/main" id="{32EAC188-239B-976A-ACC2-EBF8A9F5ED0B}"/>
                </a:ext>
              </a:extLst>
            </p:cNvPr>
            <p:cNvSpPr>
              <a:spLocks/>
            </p:cNvSpPr>
            <p:nvPr/>
          </p:nvSpPr>
          <p:spPr bwMode="auto">
            <a:xfrm>
              <a:off x="8363179"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81" name="Freeform 799">
              <a:extLst>
                <a:ext uri="{FF2B5EF4-FFF2-40B4-BE49-F238E27FC236}">
                  <a16:creationId xmlns:a16="http://schemas.microsoft.com/office/drawing/2014/main" id="{A1C9D448-F2DF-A682-BB97-BD1D162963A9}"/>
                </a:ext>
              </a:extLst>
            </p:cNvPr>
            <p:cNvSpPr>
              <a:spLocks/>
            </p:cNvSpPr>
            <p:nvPr/>
          </p:nvSpPr>
          <p:spPr bwMode="auto">
            <a:xfrm>
              <a:off x="8372565"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82" name="Freeform 800">
              <a:extLst>
                <a:ext uri="{FF2B5EF4-FFF2-40B4-BE49-F238E27FC236}">
                  <a16:creationId xmlns:a16="http://schemas.microsoft.com/office/drawing/2014/main" id="{D5741DCD-3621-D068-C274-DC7B4C97C7F8}"/>
                </a:ext>
              </a:extLst>
            </p:cNvPr>
            <p:cNvSpPr>
              <a:spLocks/>
            </p:cNvSpPr>
            <p:nvPr/>
          </p:nvSpPr>
          <p:spPr bwMode="auto">
            <a:xfrm>
              <a:off x="8385083"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83" name="Freeform 801">
              <a:extLst>
                <a:ext uri="{FF2B5EF4-FFF2-40B4-BE49-F238E27FC236}">
                  <a16:creationId xmlns:a16="http://schemas.microsoft.com/office/drawing/2014/main" id="{4B08F800-C4B2-74AA-BCA1-676C9B13411A}"/>
                </a:ext>
              </a:extLst>
            </p:cNvPr>
            <p:cNvSpPr>
              <a:spLocks/>
            </p:cNvSpPr>
            <p:nvPr/>
          </p:nvSpPr>
          <p:spPr bwMode="auto">
            <a:xfrm>
              <a:off x="8394471"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84" name="Freeform 802">
              <a:extLst>
                <a:ext uri="{FF2B5EF4-FFF2-40B4-BE49-F238E27FC236}">
                  <a16:creationId xmlns:a16="http://schemas.microsoft.com/office/drawing/2014/main" id="{96F71F7A-2B0F-CA46-4DF6-53E79A704B40}"/>
                </a:ext>
              </a:extLst>
            </p:cNvPr>
            <p:cNvSpPr>
              <a:spLocks/>
            </p:cNvSpPr>
            <p:nvPr/>
          </p:nvSpPr>
          <p:spPr bwMode="auto">
            <a:xfrm>
              <a:off x="8500865"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85" name="Freeform 407">
              <a:extLst>
                <a:ext uri="{FF2B5EF4-FFF2-40B4-BE49-F238E27FC236}">
                  <a16:creationId xmlns:a16="http://schemas.microsoft.com/office/drawing/2014/main" id="{3A482EBC-540D-A66A-5855-DE8EF051B217}"/>
                </a:ext>
              </a:extLst>
            </p:cNvPr>
            <p:cNvSpPr>
              <a:spLocks/>
            </p:cNvSpPr>
            <p:nvPr/>
          </p:nvSpPr>
          <p:spPr bwMode="auto">
            <a:xfrm>
              <a:off x="6767261" y="211213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86" name="Freeform 408">
              <a:extLst>
                <a:ext uri="{FF2B5EF4-FFF2-40B4-BE49-F238E27FC236}">
                  <a16:creationId xmlns:a16="http://schemas.microsoft.com/office/drawing/2014/main" id="{6A4AD38C-EF0F-91DB-45DD-67A14683626B}"/>
                </a:ext>
              </a:extLst>
            </p:cNvPr>
            <p:cNvSpPr>
              <a:spLocks/>
            </p:cNvSpPr>
            <p:nvPr/>
          </p:nvSpPr>
          <p:spPr bwMode="auto">
            <a:xfrm>
              <a:off x="6779778" y="211213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87" name="Freeform 409">
              <a:extLst>
                <a:ext uri="{FF2B5EF4-FFF2-40B4-BE49-F238E27FC236}">
                  <a16:creationId xmlns:a16="http://schemas.microsoft.com/office/drawing/2014/main" id="{66F2F8F0-3BB8-250C-A454-BF0FA389631E}"/>
                </a:ext>
              </a:extLst>
            </p:cNvPr>
            <p:cNvSpPr>
              <a:spLocks/>
            </p:cNvSpPr>
            <p:nvPr/>
          </p:nvSpPr>
          <p:spPr bwMode="auto">
            <a:xfrm>
              <a:off x="6779777" y="211213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88" name="Freeform 410">
              <a:extLst>
                <a:ext uri="{FF2B5EF4-FFF2-40B4-BE49-F238E27FC236}">
                  <a16:creationId xmlns:a16="http://schemas.microsoft.com/office/drawing/2014/main" id="{93360B1C-0382-CF63-7E85-A0A5B388C741}"/>
                </a:ext>
              </a:extLst>
            </p:cNvPr>
            <p:cNvSpPr>
              <a:spLocks/>
            </p:cNvSpPr>
            <p:nvPr/>
          </p:nvSpPr>
          <p:spPr bwMode="auto">
            <a:xfrm>
              <a:off x="6789167" y="212258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89" name="Freeform 411">
              <a:extLst>
                <a:ext uri="{FF2B5EF4-FFF2-40B4-BE49-F238E27FC236}">
                  <a16:creationId xmlns:a16="http://schemas.microsoft.com/office/drawing/2014/main" id="{17B2781E-B20A-BE0A-E19B-2AF1FD0C6820}"/>
                </a:ext>
              </a:extLst>
            </p:cNvPr>
            <p:cNvSpPr>
              <a:spLocks/>
            </p:cNvSpPr>
            <p:nvPr/>
          </p:nvSpPr>
          <p:spPr bwMode="auto">
            <a:xfrm>
              <a:off x="6798552" y="212258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90" name="Freeform 412">
              <a:extLst>
                <a:ext uri="{FF2B5EF4-FFF2-40B4-BE49-F238E27FC236}">
                  <a16:creationId xmlns:a16="http://schemas.microsoft.com/office/drawing/2014/main" id="{8E63C7A3-A6EE-E219-5E39-0B95A752D3BF}"/>
                </a:ext>
              </a:extLst>
            </p:cNvPr>
            <p:cNvSpPr>
              <a:spLocks/>
            </p:cNvSpPr>
            <p:nvPr/>
          </p:nvSpPr>
          <p:spPr bwMode="auto">
            <a:xfrm>
              <a:off x="6798552" y="213042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91" name="Freeform 413">
              <a:extLst>
                <a:ext uri="{FF2B5EF4-FFF2-40B4-BE49-F238E27FC236}">
                  <a16:creationId xmlns:a16="http://schemas.microsoft.com/office/drawing/2014/main" id="{B172CC5D-580A-1CE7-08F7-F84E69BC0842}"/>
                </a:ext>
              </a:extLst>
            </p:cNvPr>
            <p:cNvSpPr>
              <a:spLocks/>
            </p:cNvSpPr>
            <p:nvPr/>
          </p:nvSpPr>
          <p:spPr bwMode="auto">
            <a:xfrm>
              <a:off x="6820458" y="21382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92" name="Freeform 414">
              <a:extLst>
                <a:ext uri="{FF2B5EF4-FFF2-40B4-BE49-F238E27FC236}">
                  <a16:creationId xmlns:a16="http://schemas.microsoft.com/office/drawing/2014/main" id="{53A155D8-56D9-7848-2E2E-7BFA14797014}"/>
                </a:ext>
              </a:extLst>
            </p:cNvPr>
            <p:cNvSpPr>
              <a:spLocks/>
            </p:cNvSpPr>
            <p:nvPr/>
          </p:nvSpPr>
          <p:spPr bwMode="auto">
            <a:xfrm>
              <a:off x="6820458" y="21382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93" name="Freeform 415">
              <a:extLst>
                <a:ext uri="{FF2B5EF4-FFF2-40B4-BE49-F238E27FC236}">
                  <a16:creationId xmlns:a16="http://schemas.microsoft.com/office/drawing/2014/main" id="{FD8711E8-CD1D-3B5C-8594-ECE207353BF3}"/>
                </a:ext>
              </a:extLst>
            </p:cNvPr>
            <p:cNvSpPr>
              <a:spLocks/>
            </p:cNvSpPr>
            <p:nvPr/>
          </p:nvSpPr>
          <p:spPr bwMode="auto">
            <a:xfrm>
              <a:off x="6820458" y="21382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94" name="Freeform 416">
              <a:extLst>
                <a:ext uri="{FF2B5EF4-FFF2-40B4-BE49-F238E27FC236}">
                  <a16:creationId xmlns:a16="http://schemas.microsoft.com/office/drawing/2014/main" id="{D1FBDD31-B75D-E796-EAC2-467ED183FF1D}"/>
                </a:ext>
              </a:extLst>
            </p:cNvPr>
            <p:cNvSpPr>
              <a:spLocks/>
            </p:cNvSpPr>
            <p:nvPr/>
          </p:nvSpPr>
          <p:spPr bwMode="auto">
            <a:xfrm>
              <a:off x="6820458" y="214872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95" name="Freeform 417">
              <a:extLst>
                <a:ext uri="{FF2B5EF4-FFF2-40B4-BE49-F238E27FC236}">
                  <a16:creationId xmlns:a16="http://schemas.microsoft.com/office/drawing/2014/main" id="{A8B9E976-3E1A-1BB4-6E41-D1B77C507245}"/>
                </a:ext>
              </a:extLst>
            </p:cNvPr>
            <p:cNvSpPr>
              <a:spLocks/>
            </p:cNvSpPr>
            <p:nvPr/>
          </p:nvSpPr>
          <p:spPr bwMode="auto">
            <a:xfrm>
              <a:off x="6820458" y="214872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96" name="Freeform 418">
              <a:extLst>
                <a:ext uri="{FF2B5EF4-FFF2-40B4-BE49-F238E27FC236}">
                  <a16:creationId xmlns:a16="http://schemas.microsoft.com/office/drawing/2014/main" id="{E387031D-2583-5C74-7922-2B95D2B16600}"/>
                </a:ext>
              </a:extLst>
            </p:cNvPr>
            <p:cNvSpPr>
              <a:spLocks/>
            </p:cNvSpPr>
            <p:nvPr/>
          </p:nvSpPr>
          <p:spPr bwMode="auto">
            <a:xfrm>
              <a:off x="6832975" y="214872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97" name="Freeform 419">
              <a:extLst>
                <a:ext uri="{FF2B5EF4-FFF2-40B4-BE49-F238E27FC236}">
                  <a16:creationId xmlns:a16="http://schemas.microsoft.com/office/drawing/2014/main" id="{7FA305F5-CBB7-8595-59B4-F3E502827636}"/>
                </a:ext>
              </a:extLst>
            </p:cNvPr>
            <p:cNvSpPr>
              <a:spLocks/>
            </p:cNvSpPr>
            <p:nvPr/>
          </p:nvSpPr>
          <p:spPr bwMode="auto">
            <a:xfrm>
              <a:off x="6842363" y="214872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98" name="Freeform 420">
              <a:extLst>
                <a:ext uri="{FF2B5EF4-FFF2-40B4-BE49-F238E27FC236}">
                  <a16:creationId xmlns:a16="http://schemas.microsoft.com/office/drawing/2014/main" id="{BE4431DC-433C-5E50-755A-79A8535305E6}"/>
                </a:ext>
              </a:extLst>
            </p:cNvPr>
            <p:cNvSpPr>
              <a:spLocks/>
            </p:cNvSpPr>
            <p:nvPr/>
          </p:nvSpPr>
          <p:spPr bwMode="auto">
            <a:xfrm>
              <a:off x="6842363" y="214872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099" name="Freeform 421">
              <a:extLst>
                <a:ext uri="{FF2B5EF4-FFF2-40B4-BE49-F238E27FC236}">
                  <a16:creationId xmlns:a16="http://schemas.microsoft.com/office/drawing/2014/main" id="{AC1BB1BD-F87F-09E1-06AC-E632326BAEC5}"/>
                </a:ext>
              </a:extLst>
            </p:cNvPr>
            <p:cNvSpPr>
              <a:spLocks/>
            </p:cNvSpPr>
            <p:nvPr/>
          </p:nvSpPr>
          <p:spPr bwMode="auto">
            <a:xfrm>
              <a:off x="6842363" y="214872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00" name="Freeform 422">
              <a:extLst>
                <a:ext uri="{FF2B5EF4-FFF2-40B4-BE49-F238E27FC236}">
                  <a16:creationId xmlns:a16="http://schemas.microsoft.com/office/drawing/2014/main" id="{91A605B5-7683-774F-18B9-C1C51E770937}"/>
                </a:ext>
              </a:extLst>
            </p:cNvPr>
            <p:cNvSpPr>
              <a:spLocks/>
            </p:cNvSpPr>
            <p:nvPr/>
          </p:nvSpPr>
          <p:spPr bwMode="auto">
            <a:xfrm>
              <a:off x="6842363" y="214872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01" name="Freeform 423">
              <a:extLst>
                <a:ext uri="{FF2B5EF4-FFF2-40B4-BE49-F238E27FC236}">
                  <a16:creationId xmlns:a16="http://schemas.microsoft.com/office/drawing/2014/main" id="{CEE26A7A-DB47-8C27-9B21-B1EA674597B5}"/>
                </a:ext>
              </a:extLst>
            </p:cNvPr>
            <p:cNvSpPr>
              <a:spLocks/>
            </p:cNvSpPr>
            <p:nvPr/>
          </p:nvSpPr>
          <p:spPr bwMode="auto">
            <a:xfrm>
              <a:off x="6842362" y="214872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02" name="Freeform 424">
              <a:extLst>
                <a:ext uri="{FF2B5EF4-FFF2-40B4-BE49-F238E27FC236}">
                  <a16:creationId xmlns:a16="http://schemas.microsoft.com/office/drawing/2014/main" id="{BCEA2590-1937-F0C1-B255-AFCE66ACDD44}"/>
                </a:ext>
              </a:extLst>
            </p:cNvPr>
            <p:cNvSpPr>
              <a:spLocks/>
            </p:cNvSpPr>
            <p:nvPr/>
          </p:nvSpPr>
          <p:spPr bwMode="auto">
            <a:xfrm>
              <a:off x="6842362" y="214872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03" name="Freeform 425">
              <a:extLst>
                <a:ext uri="{FF2B5EF4-FFF2-40B4-BE49-F238E27FC236}">
                  <a16:creationId xmlns:a16="http://schemas.microsoft.com/office/drawing/2014/main" id="{3E0A7657-FF5B-D683-47AD-A8A77ADABDAC}"/>
                </a:ext>
              </a:extLst>
            </p:cNvPr>
            <p:cNvSpPr>
              <a:spLocks/>
            </p:cNvSpPr>
            <p:nvPr/>
          </p:nvSpPr>
          <p:spPr bwMode="auto">
            <a:xfrm>
              <a:off x="6842362" y="214872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04" name="Freeform 426">
              <a:extLst>
                <a:ext uri="{FF2B5EF4-FFF2-40B4-BE49-F238E27FC236}">
                  <a16:creationId xmlns:a16="http://schemas.microsoft.com/office/drawing/2014/main" id="{D644DD32-EBA3-18C0-5417-612C573C77C1}"/>
                </a:ext>
              </a:extLst>
            </p:cNvPr>
            <p:cNvSpPr>
              <a:spLocks/>
            </p:cNvSpPr>
            <p:nvPr/>
          </p:nvSpPr>
          <p:spPr bwMode="auto">
            <a:xfrm>
              <a:off x="6842362" y="214872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05" name="Freeform 427">
              <a:extLst>
                <a:ext uri="{FF2B5EF4-FFF2-40B4-BE49-F238E27FC236}">
                  <a16:creationId xmlns:a16="http://schemas.microsoft.com/office/drawing/2014/main" id="{1B81B7C4-0A91-552A-D53F-586772FBE267}"/>
                </a:ext>
              </a:extLst>
            </p:cNvPr>
            <p:cNvSpPr>
              <a:spLocks/>
            </p:cNvSpPr>
            <p:nvPr/>
          </p:nvSpPr>
          <p:spPr bwMode="auto">
            <a:xfrm>
              <a:off x="6842362" y="214872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06" name="Freeform 428">
              <a:extLst>
                <a:ext uri="{FF2B5EF4-FFF2-40B4-BE49-F238E27FC236}">
                  <a16:creationId xmlns:a16="http://schemas.microsoft.com/office/drawing/2014/main" id="{E5714E29-807D-91A0-D9FF-793A0D08B532}"/>
                </a:ext>
              </a:extLst>
            </p:cNvPr>
            <p:cNvSpPr>
              <a:spLocks/>
            </p:cNvSpPr>
            <p:nvPr/>
          </p:nvSpPr>
          <p:spPr bwMode="auto">
            <a:xfrm>
              <a:off x="6851750" y="214872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07" name="Freeform 429">
              <a:extLst>
                <a:ext uri="{FF2B5EF4-FFF2-40B4-BE49-F238E27FC236}">
                  <a16:creationId xmlns:a16="http://schemas.microsoft.com/office/drawing/2014/main" id="{E000E26E-4CD4-B987-7D1D-AC9E253BFB42}"/>
                </a:ext>
              </a:extLst>
            </p:cNvPr>
            <p:cNvSpPr>
              <a:spLocks/>
            </p:cNvSpPr>
            <p:nvPr/>
          </p:nvSpPr>
          <p:spPr bwMode="auto">
            <a:xfrm>
              <a:off x="6851750" y="214872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08" name="Freeform 430">
              <a:extLst>
                <a:ext uri="{FF2B5EF4-FFF2-40B4-BE49-F238E27FC236}">
                  <a16:creationId xmlns:a16="http://schemas.microsoft.com/office/drawing/2014/main" id="{1AA440F3-4467-2D4D-C74A-E3A8C86C6CCC}"/>
                </a:ext>
              </a:extLst>
            </p:cNvPr>
            <p:cNvSpPr>
              <a:spLocks/>
            </p:cNvSpPr>
            <p:nvPr/>
          </p:nvSpPr>
          <p:spPr bwMode="auto">
            <a:xfrm>
              <a:off x="6851750" y="214872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09" name="Freeform 431">
              <a:extLst>
                <a:ext uri="{FF2B5EF4-FFF2-40B4-BE49-F238E27FC236}">
                  <a16:creationId xmlns:a16="http://schemas.microsoft.com/office/drawing/2014/main" id="{DAE1ED23-3FF5-7AB0-3B75-5A2BFB70B2EF}"/>
                </a:ext>
              </a:extLst>
            </p:cNvPr>
            <p:cNvSpPr>
              <a:spLocks/>
            </p:cNvSpPr>
            <p:nvPr/>
          </p:nvSpPr>
          <p:spPr bwMode="auto">
            <a:xfrm>
              <a:off x="6864268" y="214872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10" name="Freeform 432">
              <a:extLst>
                <a:ext uri="{FF2B5EF4-FFF2-40B4-BE49-F238E27FC236}">
                  <a16:creationId xmlns:a16="http://schemas.microsoft.com/office/drawing/2014/main" id="{64FC85DF-A92C-AAC4-4BE1-AF717E56010E}"/>
                </a:ext>
              </a:extLst>
            </p:cNvPr>
            <p:cNvSpPr>
              <a:spLocks/>
            </p:cNvSpPr>
            <p:nvPr/>
          </p:nvSpPr>
          <p:spPr bwMode="auto">
            <a:xfrm>
              <a:off x="6873655" y="214872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11" name="Freeform 433">
              <a:extLst>
                <a:ext uri="{FF2B5EF4-FFF2-40B4-BE49-F238E27FC236}">
                  <a16:creationId xmlns:a16="http://schemas.microsoft.com/office/drawing/2014/main" id="{C213A3E3-4112-069C-0253-B7D33CF2E4AD}"/>
                </a:ext>
              </a:extLst>
            </p:cNvPr>
            <p:cNvSpPr>
              <a:spLocks/>
            </p:cNvSpPr>
            <p:nvPr/>
          </p:nvSpPr>
          <p:spPr bwMode="auto">
            <a:xfrm>
              <a:off x="6873654" y="215656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12" name="Freeform 434">
              <a:extLst>
                <a:ext uri="{FF2B5EF4-FFF2-40B4-BE49-F238E27FC236}">
                  <a16:creationId xmlns:a16="http://schemas.microsoft.com/office/drawing/2014/main" id="{9684118B-A112-BEED-3854-151D22B94D27}"/>
                </a:ext>
              </a:extLst>
            </p:cNvPr>
            <p:cNvSpPr>
              <a:spLocks/>
            </p:cNvSpPr>
            <p:nvPr/>
          </p:nvSpPr>
          <p:spPr bwMode="auto">
            <a:xfrm>
              <a:off x="6873654" y="215656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13" name="Freeform 435">
              <a:extLst>
                <a:ext uri="{FF2B5EF4-FFF2-40B4-BE49-F238E27FC236}">
                  <a16:creationId xmlns:a16="http://schemas.microsoft.com/office/drawing/2014/main" id="{B36768D9-D576-564C-0C33-4E495025DC07}"/>
                </a:ext>
              </a:extLst>
            </p:cNvPr>
            <p:cNvSpPr>
              <a:spLocks/>
            </p:cNvSpPr>
            <p:nvPr/>
          </p:nvSpPr>
          <p:spPr bwMode="auto">
            <a:xfrm>
              <a:off x="6873654" y="215656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14" name="Freeform 436">
              <a:extLst>
                <a:ext uri="{FF2B5EF4-FFF2-40B4-BE49-F238E27FC236}">
                  <a16:creationId xmlns:a16="http://schemas.microsoft.com/office/drawing/2014/main" id="{6FE6693D-AE6A-40E3-D368-69B886689AEF}"/>
                </a:ext>
              </a:extLst>
            </p:cNvPr>
            <p:cNvSpPr>
              <a:spLocks/>
            </p:cNvSpPr>
            <p:nvPr/>
          </p:nvSpPr>
          <p:spPr bwMode="auto">
            <a:xfrm>
              <a:off x="6886172" y="215656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15" name="Freeform 437">
              <a:extLst>
                <a:ext uri="{FF2B5EF4-FFF2-40B4-BE49-F238E27FC236}">
                  <a16:creationId xmlns:a16="http://schemas.microsoft.com/office/drawing/2014/main" id="{E2C1FEB8-C2D2-FE8C-D271-D55890385074}"/>
                </a:ext>
              </a:extLst>
            </p:cNvPr>
            <p:cNvSpPr>
              <a:spLocks/>
            </p:cNvSpPr>
            <p:nvPr/>
          </p:nvSpPr>
          <p:spPr bwMode="auto">
            <a:xfrm>
              <a:off x="6886172" y="215656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16" name="Freeform 438">
              <a:extLst>
                <a:ext uri="{FF2B5EF4-FFF2-40B4-BE49-F238E27FC236}">
                  <a16:creationId xmlns:a16="http://schemas.microsoft.com/office/drawing/2014/main" id="{9FD0C5E5-2FBF-168B-B1AB-42DBA401D764}"/>
                </a:ext>
              </a:extLst>
            </p:cNvPr>
            <p:cNvSpPr>
              <a:spLocks/>
            </p:cNvSpPr>
            <p:nvPr/>
          </p:nvSpPr>
          <p:spPr bwMode="auto">
            <a:xfrm>
              <a:off x="6886172" y="215656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17" name="Freeform 439">
              <a:extLst>
                <a:ext uri="{FF2B5EF4-FFF2-40B4-BE49-F238E27FC236}">
                  <a16:creationId xmlns:a16="http://schemas.microsoft.com/office/drawing/2014/main" id="{F91C584C-1198-C848-013F-92BFDE06E78B}"/>
                </a:ext>
              </a:extLst>
            </p:cNvPr>
            <p:cNvSpPr>
              <a:spLocks/>
            </p:cNvSpPr>
            <p:nvPr/>
          </p:nvSpPr>
          <p:spPr bwMode="auto">
            <a:xfrm>
              <a:off x="6895561" y="215656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18" name="Freeform 440">
              <a:extLst>
                <a:ext uri="{FF2B5EF4-FFF2-40B4-BE49-F238E27FC236}">
                  <a16:creationId xmlns:a16="http://schemas.microsoft.com/office/drawing/2014/main" id="{E77CF4C6-E0B4-B783-EFCD-BD25F6E6EF2A}"/>
                </a:ext>
              </a:extLst>
            </p:cNvPr>
            <p:cNvSpPr>
              <a:spLocks/>
            </p:cNvSpPr>
            <p:nvPr/>
          </p:nvSpPr>
          <p:spPr bwMode="auto">
            <a:xfrm>
              <a:off x="6895561" y="215656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19" name="Freeform 441">
              <a:extLst>
                <a:ext uri="{FF2B5EF4-FFF2-40B4-BE49-F238E27FC236}">
                  <a16:creationId xmlns:a16="http://schemas.microsoft.com/office/drawing/2014/main" id="{2C101674-04E9-FCBF-990B-B8AC3E0A2630}"/>
                </a:ext>
              </a:extLst>
            </p:cNvPr>
            <p:cNvSpPr>
              <a:spLocks/>
            </p:cNvSpPr>
            <p:nvPr/>
          </p:nvSpPr>
          <p:spPr bwMode="auto">
            <a:xfrm>
              <a:off x="6895560" y="215656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20" name="Freeform 442">
              <a:extLst>
                <a:ext uri="{FF2B5EF4-FFF2-40B4-BE49-F238E27FC236}">
                  <a16:creationId xmlns:a16="http://schemas.microsoft.com/office/drawing/2014/main" id="{F7D9AE85-4437-5023-FC89-602F16EEF91C}"/>
                </a:ext>
              </a:extLst>
            </p:cNvPr>
            <p:cNvSpPr>
              <a:spLocks/>
            </p:cNvSpPr>
            <p:nvPr/>
          </p:nvSpPr>
          <p:spPr bwMode="auto">
            <a:xfrm>
              <a:off x="6895560" y="215656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21" name="Freeform 443">
              <a:extLst>
                <a:ext uri="{FF2B5EF4-FFF2-40B4-BE49-F238E27FC236}">
                  <a16:creationId xmlns:a16="http://schemas.microsoft.com/office/drawing/2014/main" id="{2B65767C-3C90-8C6F-8E59-DCE389B5FE11}"/>
                </a:ext>
              </a:extLst>
            </p:cNvPr>
            <p:cNvSpPr>
              <a:spLocks/>
            </p:cNvSpPr>
            <p:nvPr/>
          </p:nvSpPr>
          <p:spPr bwMode="auto">
            <a:xfrm>
              <a:off x="6895560" y="215656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22" name="Freeform 444">
              <a:extLst>
                <a:ext uri="{FF2B5EF4-FFF2-40B4-BE49-F238E27FC236}">
                  <a16:creationId xmlns:a16="http://schemas.microsoft.com/office/drawing/2014/main" id="{4F401674-3E75-5C09-046D-4FE34B437B72}"/>
                </a:ext>
              </a:extLst>
            </p:cNvPr>
            <p:cNvSpPr>
              <a:spLocks/>
            </p:cNvSpPr>
            <p:nvPr/>
          </p:nvSpPr>
          <p:spPr bwMode="auto">
            <a:xfrm>
              <a:off x="6895560" y="215656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23" name="Freeform 445">
              <a:extLst>
                <a:ext uri="{FF2B5EF4-FFF2-40B4-BE49-F238E27FC236}">
                  <a16:creationId xmlns:a16="http://schemas.microsoft.com/office/drawing/2014/main" id="{4AA843E0-90FE-141B-FF4C-7E4D766C31A3}"/>
                </a:ext>
              </a:extLst>
            </p:cNvPr>
            <p:cNvSpPr>
              <a:spLocks/>
            </p:cNvSpPr>
            <p:nvPr/>
          </p:nvSpPr>
          <p:spPr bwMode="auto">
            <a:xfrm>
              <a:off x="6895560" y="215656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24" name="Freeform 446">
              <a:extLst>
                <a:ext uri="{FF2B5EF4-FFF2-40B4-BE49-F238E27FC236}">
                  <a16:creationId xmlns:a16="http://schemas.microsoft.com/office/drawing/2014/main" id="{3AE8D833-E0E2-5AD2-7A57-56469928A12D}"/>
                </a:ext>
              </a:extLst>
            </p:cNvPr>
            <p:cNvSpPr>
              <a:spLocks/>
            </p:cNvSpPr>
            <p:nvPr/>
          </p:nvSpPr>
          <p:spPr bwMode="auto">
            <a:xfrm>
              <a:off x="6895560" y="215656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25" name="Freeform 447">
              <a:extLst>
                <a:ext uri="{FF2B5EF4-FFF2-40B4-BE49-F238E27FC236}">
                  <a16:creationId xmlns:a16="http://schemas.microsoft.com/office/drawing/2014/main" id="{82114C5F-6BA8-5B5F-49F4-A3CB92585E08}"/>
                </a:ext>
              </a:extLst>
            </p:cNvPr>
            <p:cNvSpPr>
              <a:spLocks/>
            </p:cNvSpPr>
            <p:nvPr/>
          </p:nvSpPr>
          <p:spPr bwMode="auto">
            <a:xfrm>
              <a:off x="6895560" y="215656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26" name="Freeform 448">
              <a:extLst>
                <a:ext uri="{FF2B5EF4-FFF2-40B4-BE49-F238E27FC236}">
                  <a16:creationId xmlns:a16="http://schemas.microsoft.com/office/drawing/2014/main" id="{D5863BDA-F5C2-C23B-F973-E6B2E2A6579B}"/>
                </a:ext>
              </a:extLst>
            </p:cNvPr>
            <p:cNvSpPr>
              <a:spLocks/>
            </p:cNvSpPr>
            <p:nvPr/>
          </p:nvSpPr>
          <p:spPr bwMode="auto">
            <a:xfrm>
              <a:off x="6904947" y="215656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27" name="Freeform 449">
              <a:extLst>
                <a:ext uri="{FF2B5EF4-FFF2-40B4-BE49-F238E27FC236}">
                  <a16:creationId xmlns:a16="http://schemas.microsoft.com/office/drawing/2014/main" id="{AAD12D0A-DDF1-80AD-1DA2-1CA7D7F94EA3}"/>
                </a:ext>
              </a:extLst>
            </p:cNvPr>
            <p:cNvSpPr>
              <a:spLocks/>
            </p:cNvSpPr>
            <p:nvPr/>
          </p:nvSpPr>
          <p:spPr bwMode="auto">
            <a:xfrm>
              <a:off x="6904947" y="216702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28" name="Freeform 450">
              <a:extLst>
                <a:ext uri="{FF2B5EF4-FFF2-40B4-BE49-F238E27FC236}">
                  <a16:creationId xmlns:a16="http://schemas.microsoft.com/office/drawing/2014/main" id="{254E6021-0BA1-904B-49AB-B2646CCFC0EF}"/>
                </a:ext>
              </a:extLst>
            </p:cNvPr>
            <p:cNvSpPr>
              <a:spLocks/>
            </p:cNvSpPr>
            <p:nvPr/>
          </p:nvSpPr>
          <p:spPr bwMode="auto">
            <a:xfrm>
              <a:off x="6904947" y="216702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29" name="Freeform 451">
              <a:extLst>
                <a:ext uri="{FF2B5EF4-FFF2-40B4-BE49-F238E27FC236}">
                  <a16:creationId xmlns:a16="http://schemas.microsoft.com/office/drawing/2014/main" id="{8B4107B1-7964-87AF-2C9E-49F5113A792D}"/>
                </a:ext>
              </a:extLst>
            </p:cNvPr>
            <p:cNvSpPr>
              <a:spLocks/>
            </p:cNvSpPr>
            <p:nvPr/>
          </p:nvSpPr>
          <p:spPr bwMode="auto">
            <a:xfrm>
              <a:off x="6904947" y="216702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30" name="Freeform 452">
              <a:extLst>
                <a:ext uri="{FF2B5EF4-FFF2-40B4-BE49-F238E27FC236}">
                  <a16:creationId xmlns:a16="http://schemas.microsoft.com/office/drawing/2014/main" id="{E922B6BA-9E5E-6813-E0F8-132D7FD89F7A}"/>
                </a:ext>
              </a:extLst>
            </p:cNvPr>
            <p:cNvSpPr>
              <a:spLocks/>
            </p:cNvSpPr>
            <p:nvPr/>
          </p:nvSpPr>
          <p:spPr bwMode="auto">
            <a:xfrm>
              <a:off x="6917464" y="216702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31" name="Freeform 453">
              <a:extLst>
                <a:ext uri="{FF2B5EF4-FFF2-40B4-BE49-F238E27FC236}">
                  <a16:creationId xmlns:a16="http://schemas.microsoft.com/office/drawing/2014/main" id="{06BA1CF6-33FF-AD4C-3FF0-24C015A1AE33}"/>
                </a:ext>
              </a:extLst>
            </p:cNvPr>
            <p:cNvSpPr>
              <a:spLocks/>
            </p:cNvSpPr>
            <p:nvPr/>
          </p:nvSpPr>
          <p:spPr bwMode="auto">
            <a:xfrm>
              <a:off x="6917464" y="216702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32" name="Freeform 454">
              <a:extLst>
                <a:ext uri="{FF2B5EF4-FFF2-40B4-BE49-F238E27FC236}">
                  <a16:creationId xmlns:a16="http://schemas.microsoft.com/office/drawing/2014/main" id="{4D92AA4E-6C3A-C50C-4883-5A74803421EB}"/>
                </a:ext>
              </a:extLst>
            </p:cNvPr>
            <p:cNvSpPr>
              <a:spLocks/>
            </p:cNvSpPr>
            <p:nvPr/>
          </p:nvSpPr>
          <p:spPr bwMode="auto">
            <a:xfrm>
              <a:off x="6917464" y="216702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33" name="Freeform 455">
              <a:extLst>
                <a:ext uri="{FF2B5EF4-FFF2-40B4-BE49-F238E27FC236}">
                  <a16:creationId xmlns:a16="http://schemas.microsoft.com/office/drawing/2014/main" id="{59057B3F-ED98-5B73-A380-4CE6E54B00F4}"/>
                </a:ext>
              </a:extLst>
            </p:cNvPr>
            <p:cNvSpPr>
              <a:spLocks/>
            </p:cNvSpPr>
            <p:nvPr/>
          </p:nvSpPr>
          <p:spPr bwMode="auto">
            <a:xfrm>
              <a:off x="6917464" y="216702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34" name="Freeform 456">
              <a:extLst>
                <a:ext uri="{FF2B5EF4-FFF2-40B4-BE49-F238E27FC236}">
                  <a16:creationId xmlns:a16="http://schemas.microsoft.com/office/drawing/2014/main" id="{D8FEFC08-440E-9A26-AAB4-1DC2C28E7B62}"/>
                </a:ext>
              </a:extLst>
            </p:cNvPr>
            <p:cNvSpPr>
              <a:spLocks/>
            </p:cNvSpPr>
            <p:nvPr/>
          </p:nvSpPr>
          <p:spPr bwMode="auto">
            <a:xfrm>
              <a:off x="6917463" y="216702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35" name="Freeform 457">
              <a:extLst>
                <a:ext uri="{FF2B5EF4-FFF2-40B4-BE49-F238E27FC236}">
                  <a16:creationId xmlns:a16="http://schemas.microsoft.com/office/drawing/2014/main" id="{0E89B4FA-6AB9-76E1-77CE-7738E514516A}"/>
                </a:ext>
              </a:extLst>
            </p:cNvPr>
            <p:cNvSpPr>
              <a:spLocks/>
            </p:cNvSpPr>
            <p:nvPr/>
          </p:nvSpPr>
          <p:spPr bwMode="auto">
            <a:xfrm>
              <a:off x="6926853" y="216702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36" name="Freeform 458">
              <a:extLst>
                <a:ext uri="{FF2B5EF4-FFF2-40B4-BE49-F238E27FC236}">
                  <a16:creationId xmlns:a16="http://schemas.microsoft.com/office/drawing/2014/main" id="{CD9785B2-2E7B-9446-2D95-C43430AE7AFD}"/>
                </a:ext>
              </a:extLst>
            </p:cNvPr>
            <p:cNvSpPr>
              <a:spLocks/>
            </p:cNvSpPr>
            <p:nvPr/>
          </p:nvSpPr>
          <p:spPr bwMode="auto">
            <a:xfrm>
              <a:off x="6939370" y="216702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37" name="Freeform 459">
              <a:extLst>
                <a:ext uri="{FF2B5EF4-FFF2-40B4-BE49-F238E27FC236}">
                  <a16:creationId xmlns:a16="http://schemas.microsoft.com/office/drawing/2014/main" id="{92F611EA-FBA8-8DDD-C1C2-326DFD145E42}"/>
                </a:ext>
              </a:extLst>
            </p:cNvPr>
            <p:cNvSpPr>
              <a:spLocks/>
            </p:cNvSpPr>
            <p:nvPr/>
          </p:nvSpPr>
          <p:spPr bwMode="auto">
            <a:xfrm>
              <a:off x="6939370" y="216702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38" name="Freeform 460">
              <a:extLst>
                <a:ext uri="{FF2B5EF4-FFF2-40B4-BE49-F238E27FC236}">
                  <a16:creationId xmlns:a16="http://schemas.microsoft.com/office/drawing/2014/main" id="{F91C8417-51B6-898D-6455-0246CDF53AC2}"/>
                </a:ext>
              </a:extLst>
            </p:cNvPr>
            <p:cNvSpPr>
              <a:spLocks/>
            </p:cNvSpPr>
            <p:nvPr/>
          </p:nvSpPr>
          <p:spPr bwMode="auto">
            <a:xfrm>
              <a:off x="6939370" y="217486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39" name="Freeform 461">
              <a:extLst>
                <a:ext uri="{FF2B5EF4-FFF2-40B4-BE49-F238E27FC236}">
                  <a16:creationId xmlns:a16="http://schemas.microsoft.com/office/drawing/2014/main" id="{2F938D3D-9DC3-5372-B036-74127BA42669}"/>
                </a:ext>
              </a:extLst>
            </p:cNvPr>
            <p:cNvSpPr>
              <a:spLocks/>
            </p:cNvSpPr>
            <p:nvPr/>
          </p:nvSpPr>
          <p:spPr bwMode="auto">
            <a:xfrm>
              <a:off x="6939369" y="217486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40" name="Freeform 462">
              <a:extLst>
                <a:ext uri="{FF2B5EF4-FFF2-40B4-BE49-F238E27FC236}">
                  <a16:creationId xmlns:a16="http://schemas.microsoft.com/office/drawing/2014/main" id="{916868BD-D792-C38B-9BB4-3E1AA49E73ED}"/>
                </a:ext>
              </a:extLst>
            </p:cNvPr>
            <p:cNvSpPr>
              <a:spLocks/>
            </p:cNvSpPr>
            <p:nvPr/>
          </p:nvSpPr>
          <p:spPr bwMode="auto">
            <a:xfrm>
              <a:off x="6939369" y="217486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41" name="Freeform 463">
              <a:extLst>
                <a:ext uri="{FF2B5EF4-FFF2-40B4-BE49-F238E27FC236}">
                  <a16:creationId xmlns:a16="http://schemas.microsoft.com/office/drawing/2014/main" id="{B9D22710-6DD6-A601-A1A0-3BF7848B260F}"/>
                </a:ext>
              </a:extLst>
            </p:cNvPr>
            <p:cNvSpPr>
              <a:spLocks/>
            </p:cNvSpPr>
            <p:nvPr/>
          </p:nvSpPr>
          <p:spPr bwMode="auto">
            <a:xfrm>
              <a:off x="6939369" y="217486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42" name="Freeform 464">
              <a:extLst>
                <a:ext uri="{FF2B5EF4-FFF2-40B4-BE49-F238E27FC236}">
                  <a16:creationId xmlns:a16="http://schemas.microsoft.com/office/drawing/2014/main" id="{F534D8C0-E127-8227-75B9-D8478CFD93DC}"/>
                </a:ext>
              </a:extLst>
            </p:cNvPr>
            <p:cNvSpPr>
              <a:spLocks/>
            </p:cNvSpPr>
            <p:nvPr/>
          </p:nvSpPr>
          <p:spPr bwMode="auto">
            <a:xfrm>
              <a:off x="6948756" y="217486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43" name="Freeform 465">
              <a:extLst>
                <a:ext uri="{FF2B5EF4-FFF2-40B4-BE49-F238E27FC236}">
                  <a16:creationId xmlns:a16="http://schemas.microsoft.com/office/drawing/2014/main" id="{3F6B43C9-C11C-05DE-B2D7-D208E0425084}"/>
                </a:ext>
              </a:extLst>
            </p:cNvPr>
            <p:cNvSpPr>
              <a:spLocks/>
            </p:cNvSpPr>
            <p:nvPr/>
          </p:nvSpPr>
          <p:spPr bwMode="auto">
            <a:xfrm>
              <a:off x="6958146" y="217486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44" name="Freeform 466">
              <a:extLst>
                <a:ext uri="{FF2B5EF4-FFF2-40B4-BE49-F238E27FC236}">
                  <a16:creationId xmlns:a16="http://schemas.microsoft.com/office/drawing/2014/main" id="{EB41090F-7F5D-86FA-8757-9572116A8B2C}"/>
                </a:ext>
              </a:extLst>
            </p:cNvPr>
            <p:cNvSpPr>
              <a:spLocks/>
            </p:cNvSpPr>
            <p:nvPr/>
          </p:nvSpPr>
          <p:spPr bwMode="auto">
            <a:xfrm>
              <a:off x="6958146" y="217486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45" name="Freeform 467">
              <a:extLst>
                <a:ext uri="{FF2B5EF4-FFF2-40B4-BE49-F238E27FC236}">
                  <a16:creationId xmlns:a16="http://schemas.microsoft.com/office/drawing/2014/main" id="{7354B892-8BAD-670D-D95C-137CDD1C9DD2}"/>
                </a:ext>
              </a:extLst>
            </p:cNvPr>
            <p:cNvSpPr>
              <a:spLocks/>
            </p:cNvSpPr>
            <p:nvPr/>
          </p:nvSpPr>
          <p:spPr bwMode="auto">
            <a:xfrm>
              <a:off x="6958146" y="217486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46" name="Freeform 468">
              <a:extLst>
                <a:ext uri="{FF2B5EF4-FFF2-40B4-BE49-F238E27FC236}">
                  <a16:creationId xmlns:a16="http://schemas.microsoft.com/office/drawing/2014/main" id="{55821F47-5ED6-C4F9-5D60-F86CB34624C8}"/>
                </a:ext>
              </a:extLst>
            </p:cNvPr>
            <p:cNvSpPr>
              <a:spLocks/>
            </p:cNvSpPr>
            <p:nvPr/>
          </p:nvSpPr>
          <p:spPr bwMode="auto">
            <a:xfrm>
              <a:off x="6958145" y="217486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47" name="Freeform 469">
              <a:extLst>
                <a:ext uri="{FF2B5EF4-FFF2-40B4-BE49-F238E27FC236}">
                  <a16:creationId xmlns:a16="http://schemas.microsoft.com/office/drawing/2014/main" id="{A0373669-08E6-67E5-DA49-A6DB8A445056}"/>
                </a:ext>
              </a:extLst>
            </p:cNvPr>
            <p:cNvSpPr>
              <a:spLocks/>
            </p:cNvSpPr>
            <p:nvPr/>
          </p:nvSpPr>
          <p:spPr bwMode="auto">
            <a:xfrm>
              <a:off x="6970662" y="217486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48" name="Freeform 470">
              <a:extLst>
                <a:ext uri="{FF2B5EF4-FFF2-40B4-BE49-F238E27FC236}">
                  <a16:creationId xmlns:a16="http://schemas.microsoft.com/office/drawing/2014/main" id="{6B25D925-FD54-CEE4-4CA7-D2C1D3E3B48B}"/>
                </a:ext>
              </a:extLst>
            </p:cNvPr>
            <p:cNvSpPr>
              <a:spLocks/>
            </p:cNvSpPr>
            <p:nvPr/>
          </p:nvSpPr>
          <p:spPr bwMode="auto">
            <a:xfrm>
              <a:off x="6980049" y="217486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49" name="Freeform 471">
              <a:extLst>
                <a:ext uri="{FF2B5EF4-FFF2-40B4-BE49-F238E27FC236}">
                  <a16:creationId xmlns:a16="http://schemas.microsoft.com/office/drawing/2014/main" id="{945CE2D4-9271-DBA7-D1E2-D29FF386207D}"/>
                </a:ext>
              </a:extLst>
            </p:cNvPr>
            <p:cNvSpPr>
              <a:spLocks/>
            </p:cNvSpPr>
            <p:nvPr/>
          </p:nvSpPr>
          <p:spPr bwMode="auto">
            <a:xfrm>
              <a:off x="6980049" y="217486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50" name="Freeform 472">
              <a:extLst>
                <a:ext uri="{FF2B5EF4-FFF2-40B4-BE49-F238E27FC236}">
                  <a16:creationId xmlns:a16="http://schemas.microsoft.com/office/drawing/2014/main" id="{D0CA4060-D671-D142-AD56-9F585F32DF4D}"/>
                </a:ext>
              </a:extLst>
            </p:cNvPr>
            <p:cNvSpPr>
              <a:spLocks/>
            </p:cNvSpPr>
            <p:nvPr/>
          </p:nvSpPr>
          <p:spPr bwMode="auto">
            <a:xfrm>
              <a:off x="6980049" y="217486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51" name="Freeform 473">
              <a:extLst>
                <a:ext uri="{FF2B5EF4-FFF2-40B4-BE49-F238E27FC236}">
                  <a16:creationId xmlns:a16="http://schemas.microsoft.com/office/drawing/2014/main" id="{97B7BD46-4C51-0FD5-7445-22283622754C}"/>
                </a:ext>
              </a:extLst>
            </p:cNvPr>
            <p:cNvSpPr>
              <a:spLocks/>
            </p:cNvSpPr>
            <p:nvPr/>
          </p:nvSpPr>
          <p:spPr bwMode="auto">
            <a:xfrm>
              <a:off x="6980049" y="217486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52" name="Freeform 474">
              <a:extLst>
                <a:ext uri="{FF2B5EF4-FFF2-40B4-BE49-F238E27FC236}">
                  <a16:creationId xmlns:a16="http://schemas.microsoft.com/office/drawing/2014/main" id="{96165561-14E9-BF97-4739-9126BC5C9EFC}"/>
                </a:ext>
              </a:extLst>
            </p:cNvPr>
            <p:cNvSpPr>
              <a:spLocks/>
            </p:cNvSpPr>
            <p:nvPr/>
          </p:nvSpPr>
          <p:spPr bwMode="auto">
            <a:xfrm>
              <a:off x="6992565" y="218270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53" name="Freeform 475">
              <a:extLst>
                <a:ext uri="{FF2B5EF4-FFF2-40B4-BE49-F238E27FC236}">
                  <a16:creationId xmlns:a16="http://schemas.microsoft.com/office/drawing/2014/main" id="{DCBC4437-99C7-82B9-FCF0-CBA67ABB4992}"/>
                </a:ext>
              </a:extLst>
            </p:cNvPr>
            <p:cNvSpPr>
              <a:spLocks/>
            </p:cNvSpPr>
            <p:nvPr/>
          </p:nvSpPr>
          <p:spPr bwMode="auto">
            <a:xfrm>
              <a:off x="6992565" y="218270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54" name="Freeform 476">
              <a:extLst>
                <a:ext uri="{FF2B5EF4-FFF2-40B4-BE49-F238E27FC236}">
                  <a16:creationId xmlns:a16="http://schemas.microsoft.com/office/drawing/2014/main" id="{BCBE4626-1B8B-F482-5B60-D7086705700E}"/>
                </a:ext>
              </a:extLst>
            </p:cNvPr>
            <p:cNvSpPr>
              <a:spLocks/>
            </p:cNvSpPr>
            <p:nvPr/>
          </p:nvSpPr>
          <p:spPr bwMode="auto">
            <a:xfrm>
              <a:off x="7001955" y="218270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55" name="Freeform 477">
              <a:extLst>
                <a:ext uri="{FF2B5EF4-FFF2-40B4-BE49-F238E27FC236}">
                  <a16:creationId xmlns:a16="http://schemas.microsoft.com/office/drawing/2014/main" id="{C6144DB9-02E1-0CCF-6235-69B0E3FD9823}"/>
                </a:ext>
              </a:extLst>
            </p:cNvPr>
            <p:cNvSpPr>
              <a:spLocks/>
            </p:cNvSpPr>
            <p:nvPr/>
          </p:nvSpPr>
          <p:spPr bwMode="auto">
            <a:xfrm>
              <a:off x="7011341" y="218270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56" name="Freeform 478">
              <a:extLst>
                <a:ext uri="{FF2B5EF4-FFF2-40B4-BE49-F238E27FC236}">
                  <a16:creationId xmlns:a16="http://schemas.microsoft.com/office/drawing/2014/main" id="{68BA528B-29FE-425C-C1FB-48C11B309AB9}"/>
                </a:ext>
              </a:extLst>
            </p:cNvPr>
            <p:cNvSpPr>
              <a:spLocks/>
            </p:cNvSpPr>
            <p:nvPr/>
          </p:nvSpPr>
          <p:spPr bwMode="auto">
            <a:xfrm>
              <a:off x="7011341" y="218270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57" name="Freeform 479">
              <a:extLst>
                <a:ext uri="{FF2B5EF4-FFF2-40B4-BE49-F238E27FC236}">
                  <a16:creationId xmlns:a16="http://schemas.microsoft.com/office/drawing/2014/main" id="{673760B2-5A49-840F-6AA3-F006901E8365}"/>
                </a:ext>
              </a:extLst>
            </p:cNvPr>
            <p:cNvSpPr>
              <a:spLocks/>
            </p:cNvSpPr>
            <p:nvPr/>
          </p:nvSpPr>
          <p:spPr bwMode="auto">
            <a:xfrm>
              <a:off x="7033247" y="218270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58" name="Freeform 480">
              <a:extLst>
                <a:ext uri="{FF2B5EF4-FFF2-40B4-BE49-F238E27FC236}">
                  <a16:creationId xmlns:a16="http://schemas.microsoft.com/office/drawing/2014/main" id="{9017B249-C924-73ED-A2DB-DCC633423A95}"/>
                </a:ext>
              </a:extLst>
            </p:cNvPr>
            <p:cNvSpPr>
              <a:spLocks/>
            </p:cNvSpPr>
            <p:nvPr/>
          </p:nvSpPr>
          <p:spPr bwMode="auto">
            <a:xfrm>
              <a:off x="7033247" y="218270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59" name="Freeform 481">
              <a:extLst>
                <a:ext uri="{FF2B5EF4-FFF2-40B4-BE49-F238E27FC236}">
                  <a16:creationId xmlns:a16="http://schemas.microsoft.com/office/drawing/2014/main" id="{1741D05C-F5FD-CA73-B8B9-88B83E3F6342}"/>
                </a:ext>
              </a:extLst>
            </p:cNvPr>
            <p:cNvSpPr>
              <a:spLocks/>
            </p:cNvSpPr>
            <p:nvPr/>
          </p:nvSpPr>
          <p:spPr bwMode="auto">
            <a:xfrm>
              <a:off x="7033247" y="218270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60" name="Freeform 482">
              <a:extLst>
                <a:ext uri="{FF2B5EF4-FFF2-40B4-BE49-F238E27FC236}">
                  <a16:creationId xmlns:a16="http://schemas.microsoft.com/office/drawing/2014/main" id="{4F284E4D-1131-F622-DE03-1624AAC47DF4}"/>
                </a:ext>
              </a:extLst>
            </p:cNvPr>
            <p:cNvSpPr>
              <a:spLocks/>
            </p:cNvSpPr>
            <p:nvPr/>
          </p:nvSpPr>
          <p:spPr bwMode="auto">
            <a:xfrm>
              <a:off x="7033246" y="218270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61" name="Freeform 483">
              <a:extLst>
                <a:ext uri="{FF2B5EF4-FFF2-40B4-BE49-F238E27FC236}">
                  <a16:creationId xmlns:a16="http://schemas.microsoft.com/office/drawing/2014/main" id="{F67EDE36-5058-8CCE-A11D-3CD4A798A445}"/>
                </a:ext>
              </a:extLst>
            </p:cNvPr>
            <p:cNvSpPr>
              <a:spLocks/>
            </p:cNvSpPr>
            <p:nvPr/>
          </p:nvSpPr>
          <p:spPr bwMode="auto">
            <a:xfrm>
              <a:off x="7033246" y="218270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62" name="Freeform 484">
              <a:extLst>
                <a:ext uri="{FF2B5EF4-FFF2-40B4-BE49-F238E27FC236}">
                  <a16:creationId xmlns:a16="http://schemas.microsoft.com/office/drawing/2014/main" id="{5298C6A6-282D-D4F9-AC27-5E126346B228}"/>
                </a:ext>
              </a:extLst>
            </p:cNvPr>
            <p:cNvSpPr>
              <a:spLocks/>
            </p:cNvSpPr>
            <p:nvPr/>
          </p:nvSpPr>
          <p:spPr bwMode="auto">
            <a:xfrm>
              <a:off x="7045764" y="218270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63" name="Freeform 485">
              <a:extLst>
                <a:ext uri="{FF2B5EF4-FFF2-40B4-BE49-F238E27FC236}">
                  <a16:creationId xmlns:a16="http://schemas.microsoft.com/office/drawing/2014/main" id="{DB35117D-C4C1-C25E-08E0-36CF3A08F866}"/>
                </a:ext>
              </a:extLst>
            </p:cNvPr>
            <p:cNvSpPr>
              <a:spLocks/>
            </p:cNvSpPr>
            <p:nvPr/>
          </p:nvSpPr>
          <p:spPr bwMode="auto">
            <a:xfrm>
              <a:off x="7045764" y="218270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64" name="Freeform 486">
              <a:extLst>
                <a:ext uri="{FF2B5EF4-FFF2-40B4-BE49-F238E27FC236}">
                  <a16:creationId xmlns:a16="http://schemas.microsoft.com/office/drawing/2014/main" id="{6E61EFAC-C760-FF05-573E-AF8F71995935}"/>
                </a:ext>
              </a:extLst>
            </p:cNvPr>
            <p:cNvSpPr>
              <a:spLocks/>
            </p:cNvSpPr>
            <p:nvPr/>
          </p:nvSpPr>
          <p:spPr bwMode="auto">
            <a:xfrm>
              <a:off x="7055151" y="218270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65" name="Freeform 487">
              <a:extLst>
                <a:ext uri="{FF2B5EF4-FFF2-40B4-BE49-F238E27FC236}">
                  <a16:creationId xmlns:a16="http://schemas.microsoft.com/office/drawing/2014/main" id="{CA526B4C-B01D-B925-8818-7DCDE7EE5C95}"/>
                </a:ext>
              </a:extLst>
            </p:cNvPr>
            <p:cNvSpPr>
              <a:spLocks/>
            </p:cNvSpPr>
            <p:nvPr/>
          </p:nvSpPr>
          <p:spPr bwMode="auto">
            <a:xfrm>
              <a:off x="7055150" y="218270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66" name="Freeform 488">
              <a:extLst>
                <a:ext uri="{FF2B5EF4-FFF2-40B4-BE49-F238E27FC236}">
                  <a16:creationId xmlns:a16="http://schemas.microsoft.com/office/drawing/2014/main" id="{5D24D307-899D-F378-05D8-1BF5701B27A9}"/>
                </a:ext>
              </a:extLst>
            </p:cNvPr>
            <p:cNvSpPr>
              <a:spLocks/>
            </p:cNvSpPr>
            <p:nvPr/>
          </p:nvSpPr>
          <p:spPr bwMode="auto">
            <a:xfrm>
              <a:off x="7055150" y="218270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67" name="Freeform 489">
              <a:extLst>
                <a:ext uri="{FF2B5EF4-FFF2-40B4-BE49-F238E27FC236}">
                  <a16:creationId xmlns:a16="http://schemas.microsoft.com/office/drawing/2014/main" id="{2BF6AC96-41BA-ABCA-3AEB-08208349EECA}"/>
                </a:ext>
              </a:extLst>
            </p:cNvPr>
            <p:cNvSpPr>
              <a:spLocks/>
            </p:cNvSpPr>
            <p:nvPr/>
          </p:nvSpPr>
          <p:spPr bwMode="auto">
            <a:xfrm>
              <a:off x="7064540" y="218270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68" name="Freeform 490">
              <a:extLst>
                <a:ext uri="{FF2B5EF4-FFF2-40B4-BE49-F238E27FC236}">
                  <a16:creationId xmlns:a16="http://schemas.microsoft.com/office/drawing/2014/main" id="{616DD828-25C9-2C69-58B0-7DF26773C241}"/>
                </a:ext>
              </a:extLst>
            </p:cNvPr>
            <p:cNvSpPr>
              <a:spLocks/>
            </p:cNvSpPr>
            <p:nvPr/>
          </p:nvSpPr>
          <p:spPr bwMode="auto">
            <a:xfrm>
              <a:off x="7077056" y="218270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69" name="Freeform 491">
              <a:extLst>
                <a:ext uri="{FF2B5EF4-FFF2-40B4-BE49-F238E27FC236}">
                  <a16:creationId xmlns:a16="http://schemas.microsoft.com/office/drawing/2014/main" id="{ACF35EBB-B041-11F6-7DC9-45EB8DB52C04}"/>
                </a:ext>
              </a:extLst>
            </p:cNvPr>
            <p:cNvSpPr>
              <a:spLocks/>
            </p:cNvSpPr>
            <p:nvPr/>
          </p:nvSpPr>
          <p:spPr bwMode="auto">
            <a:xfrm>
              <a:off x="7077056" y="218270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70" name="Freeform 492">
              <a:extLst>
                <a:ext uri="{FF2B5EF4-FFF2-40B4-BE49-F238E27FC236}">
                  <a16:creationId xmlns:a16="http://schemas.microsoft.com/office/drawing/2014/main" id="{140513CE-1943-80E9-EB82-A5540D6FA5AF}"/>
                </a:ext>
              </a:extLst>
            </p:cNvPr>
            <p:cNvSpPr>
              <a:spLocks/>
            </p:cNvSpPr>
            <p:nvPr/>
          </p:nvSpPr>
          <p:spPr bwMode="auto">
            <a:xfrm>
              <a:off x="7077056" y="218270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71" name="Freeform 493">
              <a:extLst>
                <a:ext uri="{FF2B5EF4-FFF2-40B4-BE49-F238E27FC236}">
                  <a16:creationId xmlns:a16="http://schemas.microsoft.com/office/drawing/2014/main" id="{A343F625-9E0F-5A38-B185-26A644BCB215}"/>
                </a:ext>
              </a:extLst>
            </p:cNvPr>
            <p:cNvSpPr>
              <a:spLocks/>
            </p:cNvSpPr>
            <p:nvPr/>
          </p:nvSpPr>
          <p:spPr bwMode="auto">
            <a:xfrm>
              <a:off x="7077056" y="218270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72" name="Freeform 494">
              <a:extLst>
                <a:ext uri="{FF2B5EF4-FFF2-40B4-BE49-F238E27FC236}">
                  <a16:creationId xmlns:a16="http://schemas.microsoft.com/office/drawing/2014/main" id="{5876BDB3-81BC-DC8C-7F30-B36459C18A43}"/>
                </a:ext>
              </a:extLst>
            </p:cNvPr>
            <p:cNvSpPr>
              <a:spLocks/>
            </p:cNvSpPr>
            <p:nvPr/>
          </p:nvSpPr>
          <p:spPr bwMode="auto">
            <a:xfrm>
              <a:off x="7077056" y="218270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73" name="Freeform 495">
              <a:extLst>
                <a:ext uri="{FF2B5EF4-FFF2-40B4-BE49-F238E27FC236}">
                  <a16:creationId xmlns:a16="http://schemas.microsoft.com/office/drawing/2014/main" id="{9F0CA885-854D-B1F9-6BAE-8D23CF407D5A}"/>
                </a:ext>
              </a:extLst>
            </p:cNvPr>
            <p:cNvSpPr>
              <a:spLocks/>
            </p:cNvSpPr>
            <p:nvPr/>
          </p:nvSpPr>
          <p:spPr bwMode="auto">
            <a:xfrm>
              <a:off x="7077056" y="218270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74" name="Freeform 496">
              <a:extLst>
                <a:ext uri="{FF2B5EF4-FFF2-40B4-BE49-F238E27FC236}">
                  <a16:creationId xmlns:a16="http://schemas.microsoft.com/office/drawing/2014/main" id="{3B06B1F8-1390-1759-F103-1DDFE652BAFA}"/>
                </a:ext>
              </a:extLst>
            </p:cNvPr>
            <p:cNvSpPr>
              <a:spLocks/>
            </p:cNvSpPr>
            <p:nvPr/>
          </p:nvSpPr>
          <p:spPr bwMode="auto">
            <a:xfrm>
              <a:off x="7077056" y="218270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75" name="Freeform 497">
              <a:extLst>
                <a:ext uri="{FF2B5EF4-FFF2-40B4-BE49-F238E27FC236}">
                  <a16:creationId xmlns:a16="http://schemas.microsoft.com/office/drawing/2014/main" id="{EBD664D8-63AE-ABEF-C601-6A8847662456}"/>
                </a:ext>
              </a:extLst>
            </p:cNvPr>
            <p:cNvSpPr>
              <a:spLocks/>
            </p:cNvSpPr>
            <p:nvPr/>
          </p:nvSpPr>
          <p:spPr bwMode="auto">
            <a:xfrm>
              <a:off x="7077056" y="218270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76" name="Freeform 498">
              <a:extLst>
                <a:ext uri="{FF2B5EF4-FFF2-40B4-BE49-F238E27FC236}">
                  <a16:creationId xmlns:a16="http://schemas.microsoft.com/office/drawing/2014/main" id="{953A0EE3-237A-1DF6-A9E7-31EE415FD162}"/>
                </a:ext>
              </a:extLst>
            </p:cNvPr>
            <p:cNvSpPr>
              <a:spLocks/>
            </p:cNvSpPr>
            <p:nvPr/>
          </p:nvSpPr>
          <p:spPr bwMode="auto">
            <a:xfrm>
              <a:off x="7086442" y="218270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77" name="Freeform 499">
              <a:extLst>
                <a:ext uri="{FF2B5EF4-FFF2-40B4-BE49-F238E27FC236}">
                  <a16:creationId xmlns:a16="http://schemas.microsoft.com/office/drawing/2014/main" id="{66CD51FD-BB41-FB54-DFD0-877E36CFECB4}"/>
                </a:ext>
              </a:extLst>
            </p:cNvPr>
            <p:cNvSpPr>
              <a:spLocks/>
            </p:cNvSpPr>
            <p:nvPr/>
          </p:nvSpPr>
          <p:spPr bwMode="auto">
            <a:xfrm>
              <a:off x="7086442" y="218270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78" name="Freeform 500">
              <a:extLst>
                <a:ext uri="{FF2B5EF4-FFF2-40B4-BE49-F238E27FC236}">
                  <a16:creationId xmlns:a16="http://schemas.microsoft.com/office/drawing/2014/main" id="{A9F28116-6489-D48F-E8DE-90CA6EE98D16}"/>
                </a:ext>
              </a:extLst>
            </p:cNvPr>
            <p:cNvSpPr>
              <a:spLocks/>
            </p:cNvSpPr>
            <p:nvPr/>
          </p:nvSpPr>
          <p:spPr bwMode="auto">
            <a:xfrm>
              <a:off x="7098960" y="218270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79" name="Freeform 501">
              <a:extLst>
                <a:ext uri="{FF2B5EF4-FFF2-40B4-BE49-F238E27FC236}">
                  <a16:creationId xmlns:a16="http://schemas.microsoft.com/office/drawing/2014/main" id="{C7E47CE8-B086-319A-97CB-C9E5870FBECE}"/>
                </a:ext>
              </a:extLst>
            </p:cNvPr>
            <p:cNvSpPr>
              <a:spLocks/>
            </p:cNvSpPr>
            <p:nvPr/>
          </p:nvSpPr>
          <p:spPr bwMode="auto">
            <a:xfrm>
              <a:off x="7098960" y="218270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80" name="Freeform 502">
              <a:extLst>
                <a:ext uri="{FF2B5EF4-FFF2-40B4-BE49-F238E27FC236}">
                  <a16:creationId xmlns:a16="http://schemas.microsoft.com/office/drawing/2014/main" id="{11715654-896E-A6A5-B682-B9C38720E3E0}"/>
                </a:ext>
              </a:extLst>
            </p:cNvPr>
            <p:cNvSpPr>
              <a:spLocks/>
            </p:cNvSpPr>
            <p:nvPr/>
          </p:nvSpPr>
          <p:spPr bwMode="auto">
            <a:xfrm>
              <a:off x="7098960" y="218270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81" name="Freeform 503">
              <a:extLst>
                <a:ext uri="{FF2B5EF4-FFF2-40B4-BE49-F238E27FC236}">
                  <a16:creationId xmlns:a16="http://schemas.microsoft.com/office/drawing/2014/main" id="{C15C2E98-005A-32CA-7E01-A80639802C1F}"/>
                </a:ext>
              </a:extLst>
            </p:cNvPr>
            <p:cNvSpPr>
              <a:spLocks/>
            </p:cNvSpPr>
            <p:nvPr/>
          </p:nvSpPr>
          <p:spPr bwMode="auto">
            <a:xfrm>
              <a:off x="7098959" y="218270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82" name="Freeform 504">
              <a:extLst>
                <a:ext uri="{FF2B5EF4-FFF2-40B4-BE49-F238E27FC236}">
                  <a16:creationId xmlns:a16="http://schemas.microsoft.com/office/drawing/2014/main" id="{5056109B-68D2-55D6-CC41-E5B5238571CE}"/>
                </a:ext>
              </a:extLst>
            </p:cNvPr>
            <p:cNvSpPr>
              <a:spLocks/>
            </p:cNvSpPr>
            <p:nvPr/>
          </p:nvSpPr>
          <p:spPr bwMode="auto">
            <a:xfrm>
              <a:off x="7098959" y="218270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83" name="Freeform 505">
              <a:extLst>
                <a:ext uri="{FF2B5EF4-FFF2-40B4-BE49-F238E27FC236}">
                  <a16:creationId xmlns:a16="http://schemas.microsoft.com/office/drawing/2014/main" id="{2D47D617-9470-FE4D-AE7C-2B33D2FAEDED}"/>
                </a:ext>
              </a:extLst>
            </p:cNvPr>
            <p:cNvSpPr>
              <a:spLocks/>
            </p:cNvSpPr>
            <p:nvPr/>
          </p:nvSpPr>
          <p:spPr bwMode="auto">
            <a:xfrm>
              <a:off x="7098959" y="218270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84" name="Freeform 506">
              <a:extLst>
                <a:ext uri="{FF2B5EF4-FFF2-40B4-BE49-F238E27FC236}">
                  <a16:creationId xmlns:a16="http://schemas.microsoft.com/office/drawing/2014/main" id="{2AA7270B-CA44-7DD7-D03D-C87B76D32833}"/>
                </a:ext>
              </a:extLst>
            </p:cNvPr>
            <p:cNvSpPr>
              <a:spLocks/>
            </p:cNvSpPr>
            <p:nvPr/>
          </p:nvSpPr>
          <p:spPr bwMode="auto">
            <a:xfrm>
              <a:off x="7108348" y="218270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85" name="Freeform 507">
              <a:extLst>
                <a:ext uri="{FF2B5EF4-FFF2-40B4-BE49-F238E27FC236}">
                  <a16:creationId xmlns:a16="http://schemas.microsoft.com/office/drawing/2014/main" id="{2CF27EE2-794A-BE3E-3AE8-86F3C3329EE3}"/>
                </a:ext>
              </a:extLst>
            </p:cNvPr>
            <p:cNvSpPr>
              <a:spLocks/>
            </p:cNvSpPr>
            <p:nvPr/>
          </p:nvSpPr>
          <p:spPr bwMode="auto">
            <a:xfrm>
              <a:off x="7117735" y="218270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86" name="Freeform 508">
              <a:extLst>
                <a:ext uri="{FF2B5EF4-FFF2-40B4-BE49-F238E27FC236}">
                  <a16:creationId xmlns:a16="http://schemas.microsoft.com/office/drawing/2014/main" id="{306185F1-2799-AE72-970A-53575256BFBB}"/>
                </a:ext>
              </a:extLst>
            </p:cNvPr>
            <p:cNvSpPr>
              <a:spLocks/>
            </p:cNvSpPr>
            <p:nvPr/>
          </p:nvSpPr>
          <p:spPr bwMode="auto">
            <a:xfrm>
              <a:off x="7130252" y="218270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87" name="Freeform 509">
              <a:extLst>
                <a:ext uri="{FF2B5EF4-FFF2-40B4-BE49-F238E27FC236}">
                  <a16:creationId xmlns:a16="http://schemas.microsoft.com/office/drawing/2014/main" id="{7F4CE036-0A26-000D-7745-F28F86B7338F}"/>
                </a:ext>
              </a:extLst>
            </p:cNvPr>
            <p:cNvSpPr>
              <a:spLocks/>
            </p:cNvSpPr>
            <p:nvPr/>
          </p:nvSpPr>
          <p:spPr bwMode="auto">
            <a:xfrm>
              <a:off x="7152159" y="218270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88" name="Freeform 510">
              <a:extLst>
                <a:ext uri="{FF2B5EF4-FFF2-40B4-BE49-F238E27FC236}">
                  <a16:creationId xmlns:a16="http://schemas.microsoft.com/office/drawing/2014/main" id="{77D4BBCD-3353-FC89-CE78-F395C088497F}"/>
                </a:ext>
              </a:extLst>
            </p:cNvPr>
            <p:cNvSpPr>
              <a:spLocks/>
            </p:cNvSpPr>
            <p:nvPr/>
          </p:nvSpPr>
          <p:spPr bwMode="auto">
            <a:xfrm>
              <a:off x="7152159" y="218270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89" name="Freeform 511">
              <a:extLst>
                <a:ext uri="{FF2B5EF4-FFF2-40B4-BE49-F238E27FC236}">
                  <a16:creationId xmlns:a16="http://schemas.microsoft.com/office/drawing/2014/main" id="{59DF3B67-30D2-4D0C-9880-BB6B05C6A13D}"/>
                </a:ext>
              </a:extLst>
            </p:cNvPr>
            <p:cNvSpPr>
              <a:spLocks/>
            </p:cNvSpPr>
            <p:nvPr/>
          </p:nvSpPr>
          <p:spPr bwMode="auto">
            <a:xfrm>
              <a:off x="7152159" y="218270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90" name="Freeform 512">
              <a:extLst>
                <a:ext uri="{FF2B5EF4-FFF2-40B4-BE49-F238E27FC236}">
                  <a16:creationId xmlns:a16="http://schemas.microsoft.com/office/drawing/2014/main" id="{EF318138-7724-753E-2FC3-0D47D9CDC29E}"/>
                </a:ext>
              </a:extLst>
            </p:cNvPr>
            <p:cNvSpPr>
              <a:spLocks/>
            </p:cNvSpPr>
            <p:nvPr/>
          </p:nvSpPr>
          <p:spPr bwMode="auto">
            <a:xfrm>
              <a:off x="7161545" y="218270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91" name="Freeform 513">
              <a:extLst>
                <a:ext uri="{FF2B5EF4-FFF2-40B4-BE49-F238E27FC236}">
                  <a16:creationId xmlns:a16="http://schemas.microsoft.com/office/drawing/2014/main" id="{3C50DA19-EF61-E4A7-F903-961CBD339021}"/>
                </a:ext>
              </a:extLst>
            </p:cNvPr>
            <p:cNvSpPr>
              <a:spLocks/>
            </p:cNvSpPr>
            <p:nvPr/>
          </p:nvSpPr>
          <p:spPr bwMode="auto">
            <a:xfrm>
              <a:off x="7161545" y="218270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92" name="Freeform 514">
              <a:extLst>
                <a:ext uri="{FF2B5EF4-FFF2-40B4-BE49-F238E27FC236}">
                  <a16:creationId xmlns:a16="http://schemas.microsoft.com/office/drawing/2014/main" id="{59256158-D7AB-7C2F-4FA1-46E5A39BB7E4}"/>
                </a:ext>
              </a:extLst>
            </p:cNvPr>
            <p:cNvSpPr>
              <a:spLocks/>
            </p:cNvSpPr>
            <p:nvPr/>
          </p:nvSpPr>
          <p:spPr bwMode="auto">
            <a:xfrm>
              <a:off x="7161545" y="219316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93" name="Freeform 515">
              <a:extLst>
                <a:ext uri="{FF2B5EF4-FFF2-40B4-BE49-F238E27FC236}">
                  <a16:creationId xmlns:a16="http://schemas.microsoft.com/office/drawing/2014/main" id="{B21ADF32-F54C-53E5-4121-6E68A135FB86}"/>
                </a:ext>
              </a:extLst>
            </p:cNvPr>
            <p:cNvSpPr>
              <a:spLocks/>
            </p:cNvSpPr>
            <p:nvPr/>
          </p:nvSpPr>
          <p:spPr bwMode="auto">
            <a:xfrm>
              <a:off x="7161545" y="219316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94" name="Freeform 516">
              <a:extLst>
                <a:ext uri="{FF2B5EF4-FFF2-40B4-BE49-F238E27FC236}">
                  <a16:creationId xmlns:a16="http://schemas.microsoft.com/office/drawing/2014/main" id="{FB7CE3AC-A5E8-95DF-A999-C0B01EA53568}"/>
                </a:ext>
              </a:extLst>
            </p:cNvPr>
            <p:cNvSpPr>
              <a:spLocks/>
            </p:cNvSpPr>
            <p:nvPr/>
          </p:nvSpPr>
          <p:spPr bwMode="auto">
            <a:xfrm>
              <a:off x="7183451" y="219316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95" name="Freeform 517">
              <a:extLst>
                <a:ext uri="{FF2B5EF4-FFF2-40B4-BE49-F238E27FC236}">
                  <a16:creationId xmlns:a16="http://schemas.microsoft.com/office/drawing/2014/main" id="{BBEBA932-348B-54C0-37E7-1A26EC9791E3}"/>
                </a:ext>
              </a:extLst>
            </p:cNvPr>
            <p:cNvSpPr>
              <a:spLocks/>
            </p:cNvSpPr>
            <p:nvPr/>
          </p:nvSpPr>
          <p:spPr bwMode="auto">
            <a:xfrm>
              <a:off x="7192837" y="219316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96" name="Freeform 518">
              <a:extLst>
                <a:ext uri="{FF2B5EF4-FFF2-40B4-BE49-F238E27FC236}">
                  <a16:creationId xmlns:a16="http://schemas.microsoft.com/office/drawing/2014/main" id="{2C5FB47F-422C-26A1-EE53-B7606081A3CA}"/>
                </a:ext>
              </a:extLst>
            </p:cNvPr>
            <p:cNvSpPr>
              <a:spLocks/>
            </p:cNvSpPr>
            <p:nvPr/>
          </p:nvSpPr>
          <p:spPr bwMode="auto">
            <a:xfrm>
              <a:off x="7205355" y="220100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97" name="Freeform 519">
              <a:extLst>
                <a:ext uri="{FF2B5EF4-FFF2-40B4-BE49-F238E27FC236}">
                  <a16:creationId xmlns:a16="http://schemas.microsoft.com/office/drawing/2014/main" id="{AEF19C3C-2FBD-BAF9-49F8-1D360D087D76}"/>
                </a:ext>
              </a:extLst>
            </p:cNvPr>
            <p:cNvSpPr>
              <a:spLocks/>
            </p:cNvSpPr>
            <p:nvPr/>
          </p:nvSpPr>
          <p:spPr bwMode="auto">
            <a:xfrm>
              <a:off x="7205355" y="220100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98" name="Freeform 520">
              <a:extLst>
                <a:ext uri="{FF2B5EF4-FFF2-40B4-BE49-F238E27FC236}">
                  <a16:creationId xmlns:a16="http://schemas.microsoft.com/office/drawing/2014/main" id="{BBD3B9FB-8611-C4FC-AFBA-3C34DD222EEC}"/>
                </a:ext>
              </a:extLst>
            </p:cNvPr>
            <p:cNvSpPr>
              <a:spLocks/>
            </p:cNvSpPr>
            <p:nvPr/>
          </p:nvSpPr>
          <p:spPr bwMode="auto">
            <a:xfrm>
              <a:off x="7214743" y="220884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199" name="Freeform 521">
              <a:extLst>
                <a:ext uri="{FF2B5EF4-FFF2-40B4-BE49-F238E27FC236}">
                  <a16:creationId xmlns:a16="http://schemas.microsoft.com/office/drawing/2014/main" id="{6D6A75EE-F598-4654-3F22-1D99BBD3900A}"/>
                </a:ext>
              </a:extLst>
            </p:cNvPr>
            <p:cNvSpPr>
              <a:spLocks/>
            </p:cNvSpPr>
            <p:nvPr/>
          </p:nvSpPr>
          <p:spPr bwMode="auto">
            <a:xfrm>
              <a:off x="7224129" y="220884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00" name="Freeform 522">
              <a:extLst>
                <a:ext uri="{FF2B5EF4-FFF2-40B4-BE49-F238E27FC236}">
                  <a16:creationId xmlns:a16="http://schemas.microsoft.com/office/drawing/2014/main" id="{B0F41C09-4A55-17E1-73B3-E38FA828D35A}"/>
                </a:ext>
              </a:extLst>
            </p:cNvPr>
            <p:cNvSpPr>
              <a:spLocks/>
            </p:cNvSpPr>
            <p:nvPr/>
          </p:nvSpPr>
          <p:spPr bwMode="auto">
            <a:xfrm>
              <a:off x="7236647" y="220884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01" name="Freeform 523">
              <a:extLst>
                <a:ext uri="{FF2B5EF4-FFF2-40B4-BE49-F238E27FC236}">
                  <a16:creationId xmlns:a16="http://schemas.microsoft.com/office/drawing/2014/main" id="{88BD3DFD-3D5E-0C1C-5398-54E9358BA824}"/>
                </a:ext>
              </a:extLst>
            </p:cNvPr>
            <p:cNvSpPr>
              <a:spLocks/>
            </p:cNvSpPr>
            <p:nvPr/>
          </p:nvSpPr>
          <p:spPr bwMode="auto">
            <a:xfrm>
              <a:off x="7236646" y="220884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02" name="Freeform 524">
              <a:extLst>
                <a:ext uri="{FF2B5EF4-FFF2-40B4-BE49-F238E27FC236}">
                  <a16:creationId xmlns:a16="http://schemas.microsoft.com/office/drawing/2014/main" id="{6B934A96-AEFE-70C0-A980-0BB37F015970}"/>
                </a:ext>
              </a:extLst>
            </p:cNvPr>
            <p:cNvSpPr>
              <a:spLocks/>
            </p:cNvSpPr>
            <p:nvPr/>
          </p:nvSpPr>
          <p:spPr bwMode="auto">
            <a:xfrm>
              <a:off x="7246035" y="220884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03" name="Freeform 525">
              <a:extLst>
                <a:ext uri="{FF2B5EF4-FFF2-40B4-BE49-F238E27FC236}">
                  <a16:creationId xmlns:a16="http://schemas.microsoft.com/office/drawing/2014/main" id="{D8A05963-46B2-9FF9-3247-FF2F61B61D9F}"/>
                </a:ext>
              </a:extLst>
            </p:cNvPr>
            <p:cNvSpPr>
              <a:spLocks/>
            </p:cNvSpPr>
            <p:nvPr/>
          </p:nvSpPr>
          <p:spPr bwMode="auto">
            <a:xfrm>
              <a:off x="7246035" y="220884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04" name="Freeform 526">
              <a:extLst>
                <a:ext uri="{FF2B5EF4-FFF2-40B4-BE49-F238E27FC236}">
                  <a16:creationId xmlns:a16="http://schemas.microsoft.com/office/drawing/2014/main" id="{DB99C5C3-BAF2-291A-5F38-4A2EB4CBAD71}"/>
                </a:ext>
              </a:extLst>
            </p:cNvPr>
            <p:cNvSpPr>
              <a:spLocks/>
            </p:cNvSpPr>
            <p:nvPr/>
          </p:nvSpPr>
          <p:spPr bwMode="auto">
            <a:xfrm>
              <a:off x="7258552" y="22193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05" name="Freeform 527">
              <a:extLst>
                <a:ext uri="{FF2B5EF4-FFF2-40B4-BE49-F238E27FC236}">
                  <a16:creationId xmlns:a16="http://schemas.microsoft.com/office/drawing/2014/main" id="{D8A7A698-5EF0-18B3-5ACF-64D027EADD35}"/>
                </a:ext>
              </a:extLst>
            </p:cNvPr>
            <p:cNvSpPr>
              <a:spLocks/>
            </p:cNvSpPr>
            <p:nvPr/>
          </p:nvSpPr>
          <p:spPr bwMode="auto">
            <a:xfrm>
              <a:off x="7267938" y="22193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06" name="Freeform 528">
              <a:extLst>
                <a:ext uri="{FF2B5EF4-FFF2-40B4-BE49-F238E27FC236}">
                  <a16:creationId xmlns:a16="http://schemas.microsoft.com/office/drawing/2014/main" id="{1310C678-2B25-3FCB-13C7-AD124C0ADE2B}"/>
                </a:ext>
              </a:extLst>
            </p:cNvPr>
            <p:cNvSpPr>
              <a:spLocks/>
            </p:cNvSpPr>
            <p:nvPr/>
          </p:nvSpPr>
          <p:spPr bwMode="auto">
            <a:xfrm>
              <a:off x="7277328" y="22193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07" name="Freeform 529">
              <a:extLst>
                <a:ext uri="{FF2B5EF4-FFF2-40B4-BE49-F238E27FC236}">
                  <a16:creationId xmlns:a16="http://schemas.microsoft.com/office/drawing/2014/main" id="{82D8CDEF-DED0-3D49-2358-E58ACFE10CB4}"/>
                </a:ext>
              </a:extLst>
            </p:cNvPr>
            <p:cNvSpPr>
              <a:spLocks/>
            </p:cNvSpPr>
            <p:nvPr/>
          </p:nvSpPr>
          <p:spPr bwMode="auto">
            <a:xfrm>
              <a:off x="7289845"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08" name="Freeform 530">
              <a:extLst>
                <a:ext uri="{FF2B5EF4-FFF2-40B4-BE49-F238E27FC236}">
                  <a16:creationId xmlns:a16="http://schemas.microsoft.com/office/drawing/2014/main" id="{AB8DBC8E-7726-AEDC-4B32-3B6C9011F2A3}"/>
                </a:ext>
              </a:extLst>
            </p:cNvPr>
            <p:cNvSpPr>
              <a:spLocks/>
            </p:cNvSpPr>
            <p:nvPr/>
          </p:nvSpPr>
          <p:spPr bwMode="auto">
            <a:xfrm>
              <a:off x="7289844"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09" name="Freeform 531">
              <a:extLst>
                <a:ext uri="{FF2B5EF4-FFF2-40B4-BE49-F238E27FC236}">
                  <a16:creationId xmlns:a16="http://schemas.microsoft.com/office/drawing/2014/main" id="{7EE2603C-BACB-3A43-936A-CA90686B88BC}"/>
                </a:ext>
              </a:extLst>
            </p:cNvPr>
            <p:cNvSpPr>
              <a:spLocks/>
            </p:cNvSpPr>
            <p:nvPr/>
          </p:nvSpPr>
          <p:spPr bwMode="auto">
            <a:xfrm>
              <a:off x="7289844"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10" name="Freeform 532">
              <a:extLst>
                <a:ext uri="{FF2B5EF4-FFF2-40B4-BE49-F238E27FC236}">
                  <a16:creationId xmlns:a16="http://schemas.microsoft.com/office/drawing/2014/main" id="{0CA5F3D9-928F-F9CD-32DF-90997991C5A1}"/>
                </a:ext>
              </a:extLst>
            </p:cNvPr>
            <p:cNvSpPr>
              <a:spLocks/>
            </p:cNvSpPr>
            <p:nvPr/>
          </p:nvSpPr>
          <p:spPr bwMode="auto">
            <a:xfrm>
              <a:off x="7299232"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11" name="Freeform 533">
              <a:extLst>
                <a:ext uri="{FF2B5EF4-FFF2-40B4-BE49-F238E27FC236}">
                  <a16:creationId xmlns:a16="http://schemas.microsoft.com/office/drawing/2014/main" id="{0634BB90-FCF3-8235-F120-085E43AD591A}"/>
                </a:ext>
              </a:extLst>
            </p:cNvPr>
            <p:cNvSpPr>
              <a:spLocks/>
            </p:cNvSpPr>
            <p:nvPr/>
          </p:nvSpPr>
          <p:spPr bwMode="auto">
            <a:xfrm>
              <a:off x="7299232"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12" name="Freeform 534">
              <a:extLst>
                <a:ext uri="{FF2B5EF4-FFF2-40B4-BE49-F238E27FC236}">
                  <a16:creationId xmlns:a16="http://schemas.microsoft.com/office/drawing/2014/main" id="{5AB6711A-8524-D74A-3509-9A03F0EBB3DA}"/>
                </a:ext>
              </a:extLst>
            </p:cNvPr>
            <p:cNvSpPr>
              <a:spLocks/>
            </p:cNvSpPr>
            <p:nvPr/>
          </p:nvSpPr>
          <p:spPr bwMode="auto">
            <a:xfrm>
              <a:off x="7299232"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13" name="Freeform 535">
              <a:extLst>
                <a:ext uri="{FF2B5EF4-FFF2-40B4-BE49-F238E27FC236}">
                  <a16:creationId xmlns:a16="http://schemas.microsoft.com/office/drawing/2014/main" id="{9AE48BFB-0248-8368-7BEF-3AE85A0E05F1}"/>
                </a:ext>
              </a:extLst>
            </p:cNvPr>
            <p:cNvSpPr>
              <a:spLocks/>
            </p:cNvSpPr>
            <p:nvPr/>
          </p:nvSpPr>
          <p:spPr bwMode="auto">
            <a:xfrm>
              <a:off x="7299232"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14" name="Freeform 536">
              <a:extLst>
                <a:ext uri="{FF2B5EF4-FFF2-40B4-BE49-F238E27FC236}">
                  <a16:creationId xmlns:a16="http://schemas.microsoft.com/office/drawing/2014/main" id="{B2ED4849-DC57-6C12-403A-5AF7A5014161}"/>
                </a:ext>
              </a:extLst>
            </p:cNvPr>
            <p:cNvSpPr>
              <a:spLocks/>
            </p:cNvSpPr>
            <p:nvPr/>
          </p:nvSpPr>
          <p:spPr bwMode="auto">
            <a:xfrm>
              <a:off x="7311749"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15" name="Freeform 537">
              <a:extLst>
                <a:ext uri="{FF2B5EF4-FFF2-40B4-BE49-F238E27FC236}">
                  <a16:creationId xmlns:a16="http://schemas.microsoft.com/office/drawing/2014/main" id="{CECD2FDB-8B8A-E936-C18F-F05199A197C6}"/>
                </a:ext>
              </a:extLst>
            </p:cNvPr>
            <p:cNvSpPr>
              <a:spLocks/>
            </p:cNvSpPr>
            <p:nvPr/>
          </p:nvSpPr>
          <p:spPr bwMode="auto">
            <a:xfrm>
              <a:off x="7311749"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16" name="Freeform 538">
              <a:extLst>
                <a:ext uri="{FF2B5EF4-FFF2-40B4-BE49-F238E27FC236}">
                  <a16:creationId xmlns:a16="http://schemas.microsoft.com/office/drawing/2014/main" id="{1631F45A-F807-44A6-01C6-391DBB61BCEB}"/>
                </a:ext>
              </a:extLst>
            </p:cNvPr>
            <p:cNvSpPr>
              <a:spLocks/>
            </p:cNvSpPr>
            <p:nvPr/>
          </p:nvSpPr>
          <p:spPr bwMode="auto">
            <a:xfrm>
              <a:off x="7311749"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17" name="Freeform 539">
              <a:extLst>
                <a:ext uri="{FF2B5EF4-FFF2-40B4-BE49-F238E27FC236}">
                  <a16:creationId xmlns:a16="http://schemas.microsoft.com/office/drawing/2014/main" id="{8F38BEBF-7DF8-7A0D-956C-9BCA7E542BDB}"/>
                </a:ext>
              </a:extLst>
            </p:cNvPr>
            <p:cNvSpPr>
              <a:spLocks/>
            </p:cNvSpPr>
            <p:nvPr/>
          </p:nvSpPr>
          <p:spPr bwMode="auto">
            <a:xfrm>
              <a:off x="7311748"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18" name="Freeform 540">
              <a:extLst>
                <a:ext uri="{FF2B5EF4-FFF2-40B4-BE49-F238E27FC236}">
                  <a16:creationId xmlns:a16="http://schemas.microsoft.com/office/drawing/2014/main" id="{77141003-FB74-0704-F0C1-D8D001D1A827}"/>
                </a:ext>
              </a:extLst>
            </p:cNvPr>
            <p:cNvSpPr>
              <a:spLocks/>
            </p:cNvSpPr>
            <p:nvPr/>
          </p:nvSpPr>
          <p:spPr bwMode="auto">
            <a:xfrm>
              <a:off x="7311748"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19" name="Freeform 541">
              <a:extLst>
                <a:ext uri="{FF2B5EF4-FFF2-40B4-BE49-F238E27FC236}">
                  <a16:creationId xmlns:a16="http://schemas.microsoft.com/office/drawing/2014/main" id="{0DE1FB03-DBE6-F830-AF12-9B67FF0C5CA2}"/>
                </a:ext>
              </a:extLst>
            </p:cNvPr>
            <p:cNvSpPr>
              <a:spLocks/>
            </p:cNvSpPr>
            <p:nvPr/>
          </p:nvSpPr>
          <p:spPr bwMode="auto">
            <a:xfrm>
              <a:off x="7321138"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20" name="Freeform 542">
              <a:extLst>
                <a:ext uri="{FF2B5EF4-FFF2-40B4-BE49-F238E27FC236}">
                  <a16:creationId xmlns:a16="http://schemas.microsoft.com/office/drawing/2014/main" id="{3FD81D4A-80A5-3FF4-6D0C-7F56A9BCE520}"/>
                </a:ext>
              </a:extLst>
            </p:cNvPr>
            <p:cNvSpPr>
              <a:spLocks/>
            </p:cNvSpPr>
            <p:nvPr/>
          </p:nvSpPr>
          <p:spPr bwMode="auto">
            <a:xfrm>
              <a:off x="7330524"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21" name="Freeform 543">
              <a:extLst>
                <a:ext uri="{FF2B5EF4-FFF2-40B4-BE49-F238E27FC236}">
                  <a16:creationId xmlns:a16="http://schemas.microsoft.com/office/drawing/2014/main" id="{BC59E30A-EC87-E2C3-208E-C42125DBCA66}"/>
                </a:ext>
              </a:extLst>
            </p:cNvPr>
            <p:cNvSpPr>
              <a:spLocks/>
            </p:cNvSpPr>
            <p:nvPr/>
          </p:nvSpPr>
          <p:spPr bwMode="auto">
            <a:xfrm>
              <a:off x="7330524"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22" name="Freeform 544">
              <a:extLst>
                <a:ext uri="{FF2B5EF4-FFF2-40B4-BE49-F238E27FC236}">
                  <a16:creationId xmlns:a16="http://schemas.microsoft.com/office/drawing/2014/main" id="{96F348BE-6B2F-7492-7F8B-6966F17A377E}"/>
                </a:ext>
              </a:extLst>
            </p:cNvPr>
            <p:cNvSpPr>
              <a:spLocks/>
            </p:cNvSpPr>
            <p:nvPr/>
          </p:nvSpPr>
          <p:spPr bwMode="auto">
            <a:xfrm>
              <a:off x="7330524"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23" name="Freeform 545">
              <a:extLst>
                <a:ext uri="{FF2B5EF4-FFF2-40B4-BE49-F238E27FC236}">
                  <a16:creationId xmlns:a16="http://schemas.microsoft.com/office/drawing/2014/main" id="{11B963F5-FD0B-9B3B-35F0-FB72A158C738}"/>
                </a:ext>
              </a:extLst>
            </p:cNvPr>
            <p:cNvSpPr>
              <a:spLocks/>
            </p:cNvSpPr>
            <p:nvPr/>
          </p:nvSpPr>
          <p:spPr bwMode="auto">
            <a:xfrm>
              <a:off x="7330523"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24" name="Freeform 546">
              <a:extLst>
                <a:ext uri="{FF2B5EF4-FFF2-40B4-BE49-F238E27FC236}">
                  <a16:creationId xmlns:a16="http://schemas.microsoft.com/office/drawing/2014/main" id="{185C6509-8CA0-A367-CF71-615DF256F742}"/>
                </a:ext>
              </a:extLst>
            </p:cNvPr>
            <p:cNvSpPr>
              <a:spLocks/>
            </p:cNvSpPr>
            <p:nvPr/>
          </p:nvSpPr>
          <p:spPr bwMode="auto">
            <a:xfrm>
              <a:off x="7330523"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25" name="Freeform 547">
              <a:extLst>
                <a:ext uri="{FF2B5EF4-FFF2-40B4-BE49-F238E27FC236}">
                  <a16:creationId xmlns:a16="http://schemas.microsoft.com/office/drawing/2014/main" id="{11C3F134-18F4-2559-EA0D-864339953DFB}"/>
                </a:ext>
              </a:extLst>
            </p:cNvPr>
            <p:cNvSpPr>
              <a:spLocks/>
            </p:cNvSpPr>
            <p:nvPr/>
          </p:nvSpPr>
          <p:spPr bwMode="auto">
            <a:xfrm>
              <a:off x="7330523"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26" name="Freeform 548">
              <a:extLst>
                <a:ext uri="{FF2B5EF4-FFF2-40B4-BE49-F238E27FC236}">
                  <a16:creationId xmlns:a16="http://schemas.microsoft.com/office/drawing/2014/main" id="{66F67681-688F-6E9F-DC87-7A087F981B0F}"/>
                </a:ext>
              </a:extLst>
            </p:cNvPr>
            <p:cNvSpPr>
              <a:spLocks/>
            </p:cNvSpPr>
            <p:nvPr/>
          </p:nvSpPr>
          <p:spPr bwMode="auto">
            <a:xfrm>
              <a:off x="7352430"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27" name="Freeform 549">
              <a:extLst>
                <a:ext uri="{FF2B5EF4-FFF2-40B4-BE49-F238E27FC236}">
                  <a16:creationId xmlns:a16="http://schemas.microsoft.com/office/drawing/2014/main" id="{2CC29491-9965-83C9-27C4-2ABDFA32F62D}"/>
                </a:ext>
              </a:extLst>
            </p:cNvPr>
            <p:cNvSpPr>
              <a:spLocks/>
            </p:cNvSpPr>
            <p:nvPr/>
          </p:nvSpPr>
          <p:spPr bwMode="auto">
            <a:xfrm>
              <a:off x="7352430"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28" name="Freeform 550">
              <a:extLst>
                <a:ext uri="{FF2B5EF4-FFF2-40B4-BE49-F238E27FC236}">
                  <a16:creationId xmlns:a16="http://schemas.microsoft.com/office/drawing/2014/main" id="{5F6A49D6-7BFA-1A05-28CC-0C4B63C11D97}"/>
                </a:ext>
              </a:extLst>
            </p:cNvPr>
            <p:cNvSpPr>
              <a:spLocks/>
            </p:cNvSpPr>
            <p:nvPr/>
          </p:nvSpPr>
          <p:spPr bwMode="auto">
            <a:xfrm>
              <a:off x="7352430"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29" name="Freeform 551">
              <a:extLst>
                <a:ext uri="{FF2B5EF4-FFF2-40B4-BE49-F238E27FC236}">
                  <a16:creationId xmlns:a16="http://schemas.microsoft.com/office/drawing/2014/main" id="{F971A3AF-1CDC-50C4-8821-9CEBE8722DE9}"/>
                </a:ext>
              </a:extLst>
            </p:cNvPr>
            <p:cNvSpPr>
              <a:spLocks/>
            </p:cNvSpPr>
            <p:nvPr/>
          </p:nvSpPr>
          <p:spPr bwMode="auto">
            <a:xfrm>
              <a:off x="7352430"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30" name="Freeform 552">
              <a:extLst>
                <a:ext uri="{FF2B5EF4-FFF2-40B4-BE49-F238E27FC236}">
                  <a16:creationId xmlns:a16="http://schemas.microsoft.com/office/drawing/2014/main" id="{931F8D83-F492-E1ED-64CE-BC8587AF8664}"/>
                </a:ext>
              </a:extLst>
            </p:cNvPr>
            <p:cNvSpPr>
              <a:spLocks/>
            </p:cNvSpPr>
            <p:nvPr/>
          </p:nvSpPr>
          <p:spPr bwMode="auto">
            <a:xfrm>
              <a:off x="7352429"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31" name="Freeform 553">
              <a:extLst>
                <a:ext uri="{FF2B5EF4-FFF2-40B4-BE49-F238E27FC236}">
                  <a16:creationId xmlns:a16="http://schemas.microsoft.com/office/drawing/2014/main" id="{690CC3D3-4113-1688-E739-A9DC839BE0BA}"/>
                </a:ext>
              </a:extLst>
            </p:cNvPr>
            <p:cNvSpPr>
              <a:spLocks/>
            </p:cNvSpPr>
            <p:nvPr/>
          </p:nvSpPr>
          <p:spPr bwMode="auto">
            <a:xfrm>
              <a:off x="7352429" y="221930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32" name="Freeform 554">
              <a:extLst>
                <a:ext uri="{FF2B5EF4-FFF2-40B4-BE49-F238E27FC236}">
                  <a16:creationId xmlns:a16="http://schemas.microsoft.com/office/drawing/2014/main" id="{57095696-49F7-CCBB-3C28-15FF11585AA4}"/>
                </a:ext>
              </a:extLst>
            </p:cNvPr>
            <p:cNvSpPr>
              <a:spLocks/>
            </p:cNvSpPr>
            <p:nvPr/>
          </p:nvSpPr>
          <p:spPr bwMode="auto">
            <a:xfrm>
              <a:off x="7364946"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33" name="Freeform 555">
              <a:extLst>
                <a:ext uri="{FF2B5EF4-FFF2-40B4-BE49-F238E27FC236}">
                  <a16:creationId xmlns:a16="http://schemas.microsoft.com/office/drawing/2014/main" id="{86801FEB-3251-1EDE-0159-B8FBC83B4542}"/>
                </a:ext>
              </a:extLst>
            </p:cNvPr>
            <p:cNvSpPr>
              <a:spLocks/>
            </p:cNvSpPr>
            <p:nvPr/>
          </p:nvSpPr>
          <p:spPr bwMode="auto">
            <a:xfrm>
              <a:off x="7364946"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34" name="Freeform 556">
              <a:extLst>
                <a:ext uri="{FF2B5EF4-FFF2-40B4-BE49-F238E27FC236}">
                  <a16:creationId xmlns:a16="http://schemas.microsoft.com/office/drawing/2014/main" id="{34289B16-5F3C-777A-4304-FFD2D893BB1B}"/>
                </a:ext>
              </a:extLst>
            </p:cNvPr>
            <p:cNvSpPr>
              <a:spLocks/>
            </p:cNvSpPr>
            <p:nvPr/>
          </p:nvSpPr>
          <p:spPr bwMode="auto">
            <a:xfrm>
              <a:off x="7364946"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35" name="Freeform 557">
              <a:extLst>
                <a:ext uri="{FF2B5EF4-FFF2-40B4-BE49-F238E27FC236}">
                  <a16:creationId xmlns:a16="http://schemas.microsoft.com/office/drawing/2014/main" id="{E6CD1F0A-C7EE-269E-811A-A9D90204E4BD}"/>
                </a:ext>
              </a:extLst>
            </p:cNvPr>
            <p:cNvSpPr>
              <a:spLocks/>
            </p:cNvSpPr>
            <p:nvPr/>
          </p:nvSpPr>
          <p:spPr bwMode="auto">
            <a:xfrm>
              <a:off x="7364946"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36" name="Freeform 558">
              <a:extLst>
                <a:ext uri="{FF2B5EF4-FFF2-40B4-BE49-F238E27FC236}">
                  <a16:creationId xmlns:a16="http://schemas.microsoft.com/office/drawing/2014/main" id="{F69EAA9B-4C20-88F0-4C33-A598681BC7ED}"/>
                </a:ext>
              </a:extLst>
            </p:cNvPr>
            <p:cNvSpPr>
              <a:spLocks/>
            </p:cNvSpPr>
            <p:nvPr/>
          </p:nvSpPr>
          <p:spPr bwMode="auto">
            <a:xfrm>
              <a:off x="7374334"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37" name="Freeform 559">
              <a:extLst>
                <a:ext uri="{FF2B5EF4-FFF2-40B4-BE49-F238E27FC236}">
                  <a16:creationId xmlns:a16="http://schemas.microsoft.com/office/drawing/2014/main" id="{04D7725C-27B0-98DA-5010-5F8FF56F8614}"/>
                </a:ext>
              </a:extLst>
            </p:cNvPr>
            <p:cNvSpPr>
              <a:spLocks/>
            </p:cNvSpPr>
            <p:nvPr/>
          </p:nvSpPr>
          <p:spPr bwMode="auto">
            <a:xfrm>
              <a:off x="7374334"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38" name="Freeform 560">
              <a:extLst>
                <a:ext uri="{FF2B5EF4-FFF2-40B4-BE49-F238E27FC236}">
                  <a16:creationId xmlns:a16="http://schemas.microsoft.com/office/drawing/2014/main" id="{8A84D6C9-06FA-8D5B-6E2D-C2A4C121EB59}"/>
                </a:ext>
              </a:extLst>
            </p:cNvPr>
            <p:cNvSpPr>
              <a:spLocks/>
            </p:cNvSpPr>
            <p:nvPr/>
          </p:nvSpPr>
          <p:spPr bwMode="auto">
            <a:xfrm>
              <a:off x="7374334"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39" name="Freeform 561">
              <a:extLst>
                <a:ext uri="{FF2B5EF4-FFF2-40B4-BE49-F238E27FC236}">
                  <a16:creationId xmlns:a16="http://schemas.microsoft.com/office/drawing/2014/main" id="{06177F78-6CBB-845B-3212-E106B0CA1D32}"/>
                </a:ext>
              </a:extLst>
            </p:cNvPr>
            <p:cNvSpPr>
              <a:spLocks/>
            </p:cNvSpPr>
            <p:nvPr/>
          </p:nvSpPr>
          <p:spPr bwMode="auto">
            <a:xfrm>
              <a:off x="7374333"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40" name="Freeform 562">
              <a:extLst>
                <a:ext uri="{FF2B5EF4-FFF2-40B4-BE49-F238E27FC236}">
                  <a16:creationId xmlns:a16="http://schemas.microsoft.com/office/drawing/2014/main" id="{9499ABF7-23BE-F8AF-51FA-EF4846D0EDEC}"/>
                </a:ext>
              </a:extLst>
            </p:cNvPr>
            <p:cNvSpPr>
              <a:spLocks/>
            </p:cNvSpPr>
            <p:nvPr/>
          </p:nvSpPr>
          <p:spPr bwMode="auto">
            <a:xfrm>
              <a:off x="7374333"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41" name="Freeform 563">
              <a:extLst>
                <a:ext uri="{FF2B5EF4-FFF2-40B4-BE49-F238E27FC236}">
                  <a16:creationId xmlns:a16="http://schemas.microsoft.com/office/drawing/2014/main" id="{CE5CA17B-BD79-F129-067B-EE0685C58DBF}"/>
                </a:ext>
              </a:extLst>
            </p:cNvPr>
            <p:cNvSpPr>
              <a:spLocks/>
            </p:cNvSpPr>
            <p:nvPr/>
          </p:nvSpPr>
          <p:spPr bwMode="auto">
            <a:xfrm>
              <a:off x="7374333"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42" name="Freeform 564">
              <a:extLst>
                <a:ext uri="{FF2B5EF4-FFF2-40B4-BE49-F238E27FC236}">
                  <a16:creationId xmlns:a16="http://schemas.microsoft.com/office/drawing/2014/main" id="{8F755BFE-6994-CA1F-8659-C26474C3A43F}"/>
                </a:ext>
              </a:extLst>
            </p:cNvPr>
            <p:cNvSpPr>
              <a:spLocks/>
            </p:cNvSpPr>
            <p:nvPr/>
          </p:nvSpPr>
          <p:spPr bwMode="auto">
            <a:xfrm>
              <a:off x="7374333"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43" name="Freeform 565">
              <a:extLst>
                <a:ext uri="{FF2B5EF4-FFF2-40B4-BE49-F238E27FC236}">
                  <a16:creationId xmlns:a16="http://schemas.microsoft.com/office/drawing/2014/main" id="{4BADAFF3-8427-62F4-6455-0719E820C3EA}"/>
                </a:ext>
              </a:extLst>
            </p:cNvPr>
            <p:cNvSpPr>
              <a:spLocks/>
            </p:cNvSpPr>
            <p:nvPr/>
          </p:nvSpPr>
          <p:spPr bwMode="auto">
            <a:xfrm>
              <a:off x="7383721"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44" name="Freeform 566">
              <a:extLst>
                <a:ext uri="{FF2B5EF4-FFF2-40B4-BE49-F238E27FC236}">
                  <a16:creationId xmlns:a16="http://schemas.microsoft.com/office/drawing/2014/main" id="{745603F8-CFC8-E6BF-637B-A39131E70BC5}"/>
                </a:ext>
              </a:extLst>
            </p:cNvPr>
            <p:cNvSpPr>
              <a:spLocks/>
            </p:cNvSpPr>
            <p:nvPr/>
          </p:nvSpPr>
          <p:spPr bwMode="auto">
            <a:xfrm>
              <a:off x="7396239"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45" name="Freeform 567">
              <a:extLst>
                <a:ext uri="{FF2B5EF4-FFF2-40B4-BE49-F238E27FC236}">
                  <a16:creationId xmlns:a16="http://schemas.microsoft.com/office/drawing/2014/main" id="{11D16309-8C76-B3A6-DCDC-53386DABBFB9}"/>
                </a:ext>
              </a:extLst>
            </p:cNvPr>
            <p:cNvSpPr>
              <a:spLocks/>
            </p:cNvSpPr>
            <p:nvPr/>
          </p:nvSpPr>
          <p:spPr bwMode="auto">
            <a:xfrm>
              <a:off x="7396239"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46" name="Freeform 568">
              <a:extLst>
                <a:ext uri="{FF2B5EF4-FFF2-40B4-BE49-F238E27FC236}">
                  <a16:creationId xmlns:a16="http://schemas.microsoft.com/office/drawing/2014/main" id="{4FE88950-F817-4DB2-365A-7FFB727374F6}"/>
                </a:ext>
              </a:extLst>
            </p:cNvPr>
            <p:cNvSpPr>
              <a:spLocks/>
            </p:cNvSpPr>
            <p:nvPr/>
          </p:nvSpPr>
          <p:spPr bwMode="auto">
            <a:xfrm>
              <a:off x="7396239"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47" name="Freeform 569">
              <a:extLst>
                <a:ext uri="{FF2B5EF4-FFF2-40B4-BE49-F238E27FC236}">
                  <a16:creationId xmlns:a16="http://schemas.microsoft.com/office/drawing/2014/main" id="{96B43F6F-54F1-A10B-0C09-62B7554EE9C2}"/>
                </a:ext>
              </a:extLst>
            </p:cNvPr>
            <p:cNvSpPr>
              <a:spLocks/>
            </p:cNvSpPr>
            <p:nvPr/>
          </p:nvSpPr>
          <p:spPr bwMode="auto">
            <a:xfrm>
              <a:off x="7396238"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48" name="Freeform 570">
              <a:extLst>
                <a:ext uri="{FF2B5EF4-FFF2-40B4-BE49-F238E27FC236}">
                  <a16:creationId xmlns:a16="http://schemas.microsoft.com/office/drawing/2014/main" id="{C33E2652-7659-5340-B131-1075F3F28C51}"/>
                </a:ext>
              </a:extLst>
            </p:cNvPr>
            <p:cNvSpPr>
              <a:spLocks/>
            </p:cNvSpPr>
            <p:nvPr/>
          </p:nvSpPr>
          <p:spPr bwMode="auto">
            <a:xfrm>
              <a:off x="7396238"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49" name="Freeform 571">
              <a:extLst>
                <a:ext uri="{FF2B5EF4-FFF2-40B4-BE49-F238E27FC236}">
                  <a16:creationId xmlns:a16="http://schemas.microsoft.com/office/drawing/2014/main" id="{FE134F4D-47B4-05DF-F307-3F3E3E7569FF}"/>
                </a:ext>
              </a:extLst>
            </p:cNvPr>
            <p:cNvSpPr>
              <a:spLocks/>
            </p:cNvSpPr>
            <p:nvPr/>
          </p:nvSpPr>
          <p:spPr bwMode="auto">
            <a:xfrm>
              <a:off x="7418143"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50" name="Freeform 572">
              <a:extLst>
                <a:ext uri="{FF2B5EF4-FFF2-40B4-BE49-F238E27FC236}">
                  <a16:creationId xmlns:a16="http://schemas.microsoft.com/office/drawing/2014/main" id="{16086D63-E297-4242-BE5B-F183B17005FF}"/>
                </a:ext>
              </a:extLst>
            </p:cNvPr>
            <p:cNvSpPr>
              <a:spLocks/>
            </p:cNvSpPr>
            <p:nvPr/>
          </p:nvSpPr>
          <p:spPr bwMode="auto">
            <a:xfrm>
              <a:off x="7418143"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51" name="Freeform 573">
              <a:extLst>
                <a:ext uri="{FF2B5EF4-FFF2-40B4-BE49-F238E27FC236}">
                  <a16:creationId xmlns:a16="http://schemas.microsoft.com/office/drawing/2014/main" id="{70A722D8-0395-79F4-91C3-54A30E176235}"/>
                </a:ext>
              </a:extLst>
            </p:cNvPr>
            <p:cNvSpPr>
              <a:spLocks/>
            </p:cNvSpPr>
            <p:nvPr/>
          </p:nvSpPr>
          <p:spPr bwMode="auto">
            <a:xfrm>
              <a:off x="7418143"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52" name="Freeform 574">
              <a:extLst>
                <a:ext uri="{FF2B5EF4-FFF2-40B4-BE49-F238E27FC236}">
                  <a16:creationId xmlns:a16="http://schemas.microsoft.com/office/drawing/2014/main" id="{456A9432-9870-C80E-2269-9A269D5E532F}"/>
                </a:ext>
              </a:extLst>
            </p:cNvPr>
            <p:cNvSpPr>
              <a:spLocks/>
            </p:cNvSpPr>
            <p:nvPr/>
          </p:nvSpPr>
          <p:spPr bwMode="auto">
            <a:xfrm>
              <a:off x="7427532"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53" name="Freeform 575">
              <a:extLst>
                <a:ext uri="{FF2B5EF4-FFF2-40B4-BE49-F238E27FC236}">
                  <a16:creationId xmlns:a16="http://schemas.microsoft.com/office/drawing/2014/main" id="{F3057470-7D33-7C27-7F63-A72462F59A9D}"/>
                </a:ext>
              </a:extLst>
            </p:cNvPr>
            <p:cNvSpPr>
              <a:spLocks/>
            </p:cNvSpPr>
            <p:nvPr/>
          </p:nvSpPr>
          <p:spPr bwMode="auto">
            <a:xfrm>
              <a:off x="7427532"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54" name="Freeform 576">
              <a:extLst>
                <a:ext uri="{FF2B5EF4-FFF2-40B4-BE49-F238E27FC236}">
                  <a16:creationId xmlns:a16="http://schemas.microsoft.com/office/drawing/2014/main" id="{5593467D-671E-37D3-EEDD-F48FE9CA0FF7}"/>
                </a:ext>
              </a:extLst>
            </p:cNvPr>
            <p:cNvSpPr>
              <a:spLocks/>
            </p:cNvSpPr>
            <p:nvPr/>
          </p:nvSpPr>
          <p:spPr bwMode="auto">
            <a:xfrm>
              <a:off x="7427531"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55" name="Freeform 577">
              <a:extLst>
                <a:ext uri="{FF2B5EF4-FFF2-40B4-BE49-F238E27FC236}">
                  <a16:creationId xmlns:a16="http://schemas.microsoft.com/office/drawing/2014/main" id="{B1DE5196-4054-46AA-9CB3-2913546B1245}"/>
                </a:ext>
              </a:extLst>
            </p:cNvPr>
            <p:cNvSpPr>
              <a:spLocks/>
            </p:cNvSpPr>
            <p:nvPr/>
          </p:nvSpPr>
          <p:spPr bwMode="auto">
            <a:xfrm>
              <a:off x="7427531"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56" name="Freeform 578">
              <a:extLst>
                <a:ext uri="{FF2B5EF4-FFF2-40B4-BE49-F238E27FC236}">
                  <a16:creationId xmlns:a16="http://schemas.microsoft.com/office/drawing/2014/main" id="{D440ACBD-45AD-B0AD-8657-34DED560347F}"/>
                </a:ext>
              </a:extLst>
            </p:cNvPr>
            <p:cNvSpPr>
              <a:spLocks/>
            </p:cNvSpPr>
            <p:nvPr/>
          </p:nvSpPr>
          <p:spPr bwMode="auto">
            <a:xfrm>
              <a:off x="7427531"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57" name="Freeform 579">
              <a:extLst>
                <a:ext uri="{FF2B5EF4-FFF2-40B4-BE49-F238E27FC236}">
                  <a16:creationId xmlns:a16="http://schemas.microsoft.com/office/drawing/2014/main" id="{131AF555-B493-EEE9-0B88-723BA8A9DF06}"/>
                </a:ext>
              </a:extLst>
            </p:cNvPr>
            <p:cNvSpPr>
              <a:spLocks/>
            </p:cNvSpPr>
            <p:nvPr/>
          </p:nvSpPr>
          <p:spPr bwMode="auto">
            <a:xfrm>
              <a:off x="7436918"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58" name="Freeform 580">
              <a:extLst>
                <a:ext uri="{FF2B5EF4-FFF2-40B4-BE49-F238E27FC236}">
                  <a16:creationId xmlns:a16="http://schemas.microsoft.com/office/drawing/2014/main" id="{985358C8-707A-8423-0E01-7555E44BF2C3}"/>
                </a:ext>
              </a:extLst>
            </p:cNvPr>
            <p:cNvSpPr>
              <a:spLocks/>
            </p:cNvSpPr>
            <p:nvPr/>
          </p:nvSpPr>
          <p:spPr bwMode="auto">
            <a:xfrm>
              <a:off x="7436918"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59" name="Freeform 581">
              <a:extLst>
                <a:ext uri="{FF2B5EF4-FFF2-40B4-BE49-F238E27FC236}">
                  <a16:creationId xmlns:a16="http://schemas.microsoft.com/office/drawing/2014/main" id="{C23BF46F-2B43-8B77-415C-451E434423CA}"/>
                </a:ext>
              </a:extLst>
            </p:cNvPr>
            <p:cNvSpPr>
              <a:spLocks/>
            </p:cNvSpPr>
            <p:nvPr/>
          </p:nvSpPr>
          <p:spPr bwMode="auto">
            <a:xfrm>
              <a:off x="7436918"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60" name="Freeform 582">
              <a:extLst>
                <a:ext uri="{FF2B5EF4-FFF2-40B4-BE49-F238E27FC236}">
                  <a16:creationId xmlns:a16="http://schemas.microsoft.com/office/drawing/2014/main" id="{6127BEB7-04C1-10FA-63E6-A01F50F345B2}"/>
                </a:ext>
              </a:extLst>
            </p:cNvPr>
            <p:cNvSpPr>
              <a:spLocks/>
            </p:cNvSpPr>
            <p:nvPr/>
          </p:nvSpPr>
          <p:spPr bwMode="auto">
            <a:xfrm>
              <a:off x="7436918"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61" name="Freeform 583">
              <a:extLst>
                <a:ext uri="{FF2B5EF4-FFF2-40B4-BE49-F238E27FC236}">
                  <a16:creationId xmlns:a16="http://schemas.microsoft.com/office/drawing/2014/main" id="{8AE86785-796F-1336-C093-DBF3608F1CDD}"/>
                </a:ext>
              </a:extLst>
            </p:cNvPr>
            <p:cNvSpPr>
              <a:spLocks/>
            </p:cNvSpPr>
            <p:nvPr/>
          </p:nvSpPr>
          <p:spPr bwMode="auto">
            <a:xfrm>
              <a:off x="7449435"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62" name="Freeform 584">
              <a:extLst>
                <a:ext uri="{FF2B5EF4-FFF2-40B4-BE49-F238E27FC236}">
                  <a16:creationId xmlns:a16="http://schemas.microsoft.com/office/drawing/2014/main" id="{547E5273-FFCB-1619-1E58-6AFB88E07EFB}"/>
                </a:ext>
              </a:extLst>
            </p:cNvPr>
            <p:cNvSpPr>
              <a:spLocks/>
            </p:cNvSpPr>
            <p:nvPr/>
          </p:nvSpPr>
          <p:spPr bwMode="auto">
            <a:xfrm>
              <a:off x="7449435"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63" name="Freeform 585">
              <a:extLst>
                <a:ext uri="{FF2B5EF4-FFF2-40B4-BE49-F238E27FC236}">
                  <a16:creationId xmlns:a16="http://schemas.microsoft.com/office/drawing/2014/main" id="{4D42453F-3E55-48CD-564B-E85376FF46D0}"/>
                </a:ext>
              </a:extLst>
            </p:cNvPr>
            <p:cNvSpPr>
              <a:spLocks/>
            </p:cNvSpPr>
            <p:nvPr/>
          </p:nvSpPr>
          <p:spPr bwMode="auto">
            <a:xfrm>
              <a:off x="7449435"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64" name="Freeform 586">
              <a:extLst>
                <a:ext uri="{FF2B5EF4-FFF2-40B4-BE49-F238E27FC236}">
                  <a16:creationId xmlns:a16="http://schemas.microsoft.com/office/drawing/2014/main" id="{95067444-9C36-0F66-D4EB-844F00BDE72E}"/>
                </a:ext>
              </a:extLst>
            </p:cNvPr>
            <p:cNvSpPr>
              <a:spLocks/>
            </p:cNvSpPr>
            <p:nvPr/>
          </p:nvSpPr>
          <p:spPr bwMode="auto">
            <a:xfrm>
              <a:off x="7449434"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65" name="Freeform 587">
              <a:extLst>
                <a:ext uri="{FF2B5EF4-FFF2-40B4-BE49-F238E27FC236}">
                  <a16:creationId xmlns:a16="http://schemas.microsoft.com/office/drawing/2014/main" id="{AF96EE6E-F70E-D994-DAC0-76057B4D7698}"/>
                </a:ext>
              </a:extLst>
            </p:cNvPr>
            <p:cNvSpPr>
              <a:spLocks/>
            </p:cNvSpPr>
            <p:nvPr/>
          </p:nvSpPr>
          <p:spPr bwMode="auto">
            <a:xfrm>
              <a:off x="7471341"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66" name="Freeform 588">
              <a:extLst>
                <a:ext uri="{FF2B5EF4-FFF2-40B4-BE49-F238E27FC236}">
                  <a16:creationId xmlns:a16="http://schemas.microsoft.com/office/drawing/2014/main" id="{AF608B95-2230-041C-8466-A8A191CACDEA}"/>
                </a:ext>
              </a:extLst>
            </p:cNvPr>
            <p:cNvSpPr>
              <a:spLocks/>
            </p:cNvSpPr>
            <p:nvPr/>
          </p:nvSpPr>
          <p:spPr bwMode="auto">
            <a:xfrm>
              <a:off x="7471341"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67" name="Freeform 589">
              <a:extLst>
                <a:ext uri="{FF2B5EF4-FFF2-40B4-BE49-F238E27FC236}">
                  <a16:creationId xmlns:a16="http://schemas.microsoft.com/office/drawing/2014/main" id="{310984E2-2E98-B59F-57DC-C68F9622A12C}"/>
                </a:ext>
              </a:extLst>
            </p:cNvPr>
            <p:cNvSpPr>
              <a:spLocks/>
            </p:cNvSpPr>
            <p:nvPr/>
          </p:nvSpPr>
          <p:spPr bwMode="auto">
            <a:xfrm>
              <a:off x="7471340" y="223759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68" name="Freeform 590">
              <a:extLst>
                <a:ext uri="{FF2B5EF4-FFF2-40B4-BE49-F238E27FC236}">
                  <a16:creationId xmlns:a16="http://schemas.microsoft.com/office/drawing/2014/main" id="{3BFC3CAE-5F31-C5A9-971F-71E3DB70DB2D}"/>
                </a:ext>
              </a:extLst>
            </p:cNvPr>
            <p:cNvSpPr>
              <a:spLocks/>
            </p:cNvSpPr>
            <p:nvPr/>
          </p:nvSpPr>
          <p:spPr bwMode="auto">
            <a:xfrm>
              <a:off x="7480728" y="225327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69" name="Freeform 591">
              <a:extLst>
                <a:ext uri="{FF2B5EF4-FFF2-40B4-BE49-F238E27FC236}">
                  <a16:creationId xmlns:a16="http://schemas.microsoft.com/office/drawing/2014/main" id="{302E3F0B-9D47-AEAA-7FBA-347BD70C8918}"/>
                </a:ext>
              </a:extLst>
            </p:cNvPr>
            <p:cNvSpPr>
              <a:spLocks/>
            </p:cNvSpPr>
            <p:nvPr/>
          </p:nvSpPr>
          <p:spPr bwMode="auto">
            <a:xfrm>
              <a:off x="7480728" y="225327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70" name="Freeform 592">
              <a:extLst>
                <a:ext uri="{FF2B5EF4-FFF2-40B4-BE49-F238E27FC236}">
                  <a16:creationId xmlns:a16="http://schemas.microsoft.com/office/drawing/2014/main" id="{D2070DD9-31EA-8717-AE85-2AB2C831D256}"/>
                </a:ext>
              </a:extLst>
            </p:cNvPr>
            <p:cNvSpPr>
              <a:spLocks/>
            </p:cNvSpPr>
            <p:nvPr/>
          </p:nvSpPr>
          <p:spPr bwMode="auto">
            <a:xfrm>
              <a:off x="7490117" y="225327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71" name="Freeform 593">
              <a:extLst>
                <a:ext uri="{FF2B5EF4-FFF2-40B4-BE49-F238E27FC236}">
                  <a16:creationId xmlns:a16="http://schemas.microsoft.com/office/drawing/2014/main" id="{49A4C671-110D-D4CC-F77B-DE2493C6423E}"/>
                </a:ext>
              </a:extLst>
            </p:cNvPr>
            <p:cNvSpPr>
              <a:spLocks/>
            </p:cNvSpPr>
            <p:nvPr/>
          </p:nvSpPr>
          <p:spPr bwMode="auto">
            <a:xfrm>
              <a:off x="7490117" y="225327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72" name="Freeform 594">
              <a:extLst>
                <a:ext uri="{FF2B5EF4-FFF2-40B4-BE49-F238E27FC236}">
                  <a16:creationId xmlns:a16="http://schemas.microsoft.com/office/drawing/2014/main" id="{F89F1D11-2DB9-7A49-5CCB-B411EBD901E2}"/>
                </a:ext>
              </a:extLst>
            </p:cNvPr>
            <p:cNvSpPr>
              <a:spLocks/>
            </p:cNvSpPr>
            <p:nvPr/>
          </p:nvSpPr>
          <p:spPr bwMode="auto">
            <a:xfrm>
              <a:off x="7490117" y="225327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73" name="Freeform 595">
              <a:extLst>
                <a:ext uri="{FF2B5EF4-FFF2-40B4-BE49-F238E27FC236}">
                  <a16:creationId xmlns:a16="http://schemas.microsoft.com/office/drawing/2014/main" id="{DC66AB26-72AF-5C26-2CE2-389FB8B65CD8}"/>
                </a:ext>
              </a:extLst>
            </p:cNvPr>
            <p:cNvSpPr>
              <a:spLocks/>
            </p:cNvSpPr>
            <p:nvPr/>
          </p:nvSpPr>
          <p:spPr bwMode="auto">
            <a:xfrm>
              <a:off x="7490116" y="225327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74" name="Freeform 596">
              <a:extLst>
                <a:ext uri="{FF2B5EF4-FFF2-40B4-BE49-F238E27FC236}">
                  <a16:creationId xmlns:a16="http://schemas.microsoft.com/office/drawing/2014/main" id="{38357418-3987-8BA4-57DB-65AB9C4DACA1}"/>
                </a:ext>
              </a:extLst>
            </p:cNvPr>
            <p:cNvSpPr>
              <a:spLocks/>
            </p:cNvSpPr>
            <p:nvPr/>
          </p:nvSpPr>
          <p:spPr bwMode="auto">
            <a:xfrm>
              <a:off x="7490116" y="225327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75" name="Freeform 597">
              <a:extLst>
                <a:ext uri="{FF2B5EF4-FFF2-40B4-BE49-F238E27FC236}">
                  <a16:creationId xmlns:a16="http://schemas.microsoft.com/office/drawing/2014/main" id="{C3DA243C-FCFD-8F6D-4660-3C53CF3FEEB1}"/>
                </a:ext>
              </a:extLst>
            </p:cNvPr>
            <p:cNvSpPr>
              <a:spLocks/>
            </p:cNvSpPr>
            <p:nvPr/>
          </p:nvSpPr>
          <p:spPr bwMode="auto">
            <a:xfrm>
              <a:off x="7490116" y="225327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76" name="Freeform 598">
              <a:extLst>
                <a:ext uri="{FF2B5EF4-FFF2-40B4-BE49-F238E27FC236}">
                  <a16:creationId xmlns:a16="http://schemas.microsoft.com/office/drawing/2014/main" id="{5837FE16-A1E2-280B-3B4A-6889DEF161E3}"/>
                </a:ext>
              </a:extLst>
            </p:cNvPr>
            <p:cNvSpPr>
              <a:spLocks/>
            </p:cNvSpPr>
            <p:nvPr/>
          </p:nvSpPr>
          <p:spPr bwMode="auto">
            <a:xfrm>
              <a:off x="7502633" y="225327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77" name="Freeform 599">
              <a:extLst>
                <a:ext uri="{FF2B5EF4-FFF2-40B4-BE49-F238E27FC236}">
                  <a16:creationId xmlns:a16="http://schemas.microsoft.com/office/drawing/2014/main" id="{7D59906A-0B1E-ABD3-EFE5-15400D527271}"/>
                </a:ext>
              </a:extLst>
            </p:cNvPr>
            <p:cNvSpPr>
              <a:spLocks/>
            </p:cNvSpPr>
            <p:nvPr/>
          </p:nvSpPr>
          <p:spPr bwMode="auto">
            <a:xfrm>
              <a:off x="7502633" y="225327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78" name="Freeform 600">
              <a:extLst>
                <a:ext uri="{FF2B5EF4-FFF2-40B4-BE49-F238E27FC236}">
                  <a16:creationId xmlns:a16="http://schemas.microsoft.com/office/drawing/2014/main" id="{F8E73DD3-9790-2C78-8A37-748F33431059}"/>
                </a:ext>
              </a:extLst>
            </p:cNvPr>
            <p:cNvSpPr>
              <a:spLocks/>
            </p:cNvSpPr>
            <p:nvPr/>
          </p:nvSpPr>
          <p:spPr bwMode="auto">
            <a:xfrm>
              <a:off x="7512020" y="225327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79" name="Freeform 601">
              <a:extLst>
                <a:ext uri="{FF2B5EF4-FFF2-40B4-BE49-F238E27FC236}">
                  <a16:creationId xmlns:a16="http://schemas.microsoft.com/office/drawing/2014/main" id="{44A25721-D937-8DE5-1908-C7590E5009F1}"/>
                </a:ext>
              </a:extLst>
            </p:cNvPr>
            <p:cNvSpPr>
              <a:spLocks/>
            </p:cNvSpPr>
            <p:nvPr/>
          </p:nvSpPr>
          <p:spPr bwMode="auto">
            <a:xfrm>
              <a:off x="7512019" y="225327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80" name="Freeform 602">
              <a:extLst>
                <a:ext uri="{FF2B5EF4-FFF2-40B4-BE49-F238E27FC236}">
                  <a16:creationId xmlns:a16="http://schemas.microsoft.com/office/drawing/2014/main" id="{E291E786-694E-6637-4C76-369CF2B49855}"/>
                </a:ext>
              </a:extLst>
            </p:cNvPr>
            <p:cNvSpPr>
              <a:spLocks/>
            </p:cNvSpPr>
            <p:nvPr/>
          </p:nvSpPr>
          <p:spPr bwMode="auto">
            <a:xfrm>
              <a:off x="7524536" y="225327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81" name="Freeform 603">
              <a:extLst>
                <a:ext uri="{FF2B5EF4-FFF2-40B4-BE49-F238E27FC236}">
                  <a16:creationId xmlns:a16="http://schemas.microsoft.com/office/drawing/2014/main" id="{502119E8-7861-9B40-BDE6-AF457F87D26A}"/>
                </a:ext>
              </a:extLst>
            </p:cNvPr>
            <p:cNvSpPr>
              <a:spLocks/>
            </p:cNvSpPr>
            <p:nvPr/>
          </p:nvSpPr>
          <p:spPr bwMode="auto">
            <a:xfrm>
              <a:off x="7524536" y="225327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82" name="Freeform 604">
              <a:extLst>
                <a:ext uri="{FF2B5EF4-FFF2-40B4-BE49-F238E27FC236}">
                  <a16:creationId xmlns:a16="http://schemas.microsoft.com/office/drawing/2014/main" id="{C6242C3A-3B68-FB92-8344-761FE82D47C8}"/>
                </a:ext>
              </a:extLst>
            </p:cNvPr>
            <p:cNvSpPr>
              <a:spLocks/>
            </p:cNvSpPr>
            <p:nvPr/>
          </p:nvSpPr>
          <p:spPr bwMode="auto">
            <a:xfrm>
              <a:off x="7524536" y="225327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83" name="Freeform 605">
              <a:extLst>
                <a:ext uri="{FF2B5EF4-FFF2-40B4-BE49-F238E27FC236}">
                  <a16:creationId xmlns:a16="http://schemas.microsoft.com/office/drawing/2014/main" id="{5AB42560-371E-DBFF-E2D0-665B509BA28B}"/>
                </a:ext>
              </a:extLst>
            </p:cNvPr>
            <p:cNvSpPr>
              <a:spLocks/>
            </p:cNvSpPr>
            <p:nvPr/>
          </p:nvSpPr>
          <p:spPr bwMode="auto">
            <a:xfrm>
              <a:off x="7533926" y="225327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84" name="Freeform 606">
              <a:extLst>
                <a:ext uri="{FF2B5EF4-FFF2-40B4-BE49-F238E27FC236}">
                  <a16:creationId xmlns:a16="http://schemas.microsoft.com/office/drawing/2014/main" id="{DEB6EB3F-6CED-F3E1-002A-5C6A9490F8FF}"/>
                </a:ext>
              </a:extLst>
            </p:cNvPr>
            <p:cNvSpPr>
              <a:spLocks/>
            </p:cNvSpPr>
            <p:nvPr/>
          </p:nvSpPr>
          <p:spPr bwMode="auto">
            <a:xfrm>
              <a:off x="7533926" y="225327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285" name="Freeform 206">
              <a:extLst>
                <a:ext uri="{FF2B5EF4-FFF2-40B4-BE49-F238E27FC236}">
                  <a16:creationId xmlns:a16="http://schemas.microsoft.com/office/drawing/2014/main" id="{2F82818F-357A-6BAB-5840-DD310613542A}"/>
                </a:ext>
              </a:extLst>
            </p:cNvPr>
            <p:cNvSpPr>
              <a:spLocks/>
            </p:cNvSpPr>
            <p:nvPr/>
          </p:nvSpPr>
          <p:spPr bwMode="auto">
            <a:xfrm>
              <a:off x="5716181" y="196333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286" name="Freeform 207">
              <a:extLst>
                <a:ext uri="{FF2B5EF4-FFF2-40B4-BE49-F238E27FC236}">
                  <a16:creationId xmlns:a16="http://schemas.microsoft.com/office/drawing/2014/main" id="{E84212D2-4647-3A5C-CEA2-62B7BF83435D}"/>
                </a:ext>
              </a:extLst>
            </p:cNvPr>
            <p:cNvSpPr>
              <a:spLocks/>
            </p:cNvSpPr>
            <p:nvPr/>
          </p:nvSpPr>
          <p:spPr bwMode="auto">
            <a:xfrm>
              <a:off x="5734957" y="196333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287" name="Freeform 208">
              <a:extLst>
                <a:ext uri="{FF2B5EF4-FFF2-40B4-BE49-F238E27FC236}">
                  <a16:creationId xmlns:a16="http://schemas.microsoft.com/office/drawing/2014/main" id="{613A7EC4-890B-B98D-28FA-C2B97F3E8689}"/>
                </a:ext>
              </a:extLst>
            </p:cNvPr>
            <p:cNvSpPr>
              <a:spLocks/>
            </p:cNvSpPr>
            <p:nvPr/>
          </p:nvSpPr>
          <p:spPr bwMode="auto">
            <a:xfrm>
              <a:off x="5734957" y="196333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288" name="Freeform 209">
              <a:extLst>
                <a:ext uri="{FF2B5EF4-FFF2-40B4-BE49-F238E27FC236}">
                  <a16:creationId xmlns:a16="http://schemas.microsoft.com/office/drawing/2014/main" id="{FA493A58-4D60-3E16-4AC0-39ECA4A527BE}"/>
                </a:ext>
              </a:extLst>
            </p:cNvPr>
            <p:cNvSpPr>
              <a:spLocks/>
            </p:cNvSpPr>
            <p:nvPr/>
          </p:nvSpPr>
          <p:spPr bwMode="auto">
            <a:xfrm>
              <a:off x="5734957" y="196333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289" name="Freeform 210">
              <a:extLst>
                <a:ext uri="{FF2B5EF4-FFF2-40B4-BE49-F238E27FC236}">
                  <a16:creationId xmlns:a16="http://schemas.microsoft.com/office/drawing/2014/main" id="{987BB2BC-8F09-28F9-F850-EA8CCD734638}"/>
                </a:ext>
              </a:extLst>
            </p:cNvPr>
            <p:cNvSpPr>
              <a:spLocks/>
            </p:cNvSpPr>
            <p:nvPr/>
          </p:nvSpPr>
          <p:spPr bwMode="auto">
            <a:xfrm>
              <a:off x="5747475" y="197117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290" name="Freeform 211">
              <a:extLst>
                <a:ext uri="{FF2B5EF4-FFF2-40B4-BE49-F238E27FC236}">
                  <a16:creationId xmlns:a16="http://schemas.microsoft.com/office/drawing/2014/main" id="{232C4797-7900-C136-F079-127938070AC0}"/>
                </a:ext>
              </a:extLst>
            </p:cNvPr>
            <p:cNvSpPr>
              <a:spLocks/>
            </p:cNvSpPr>
            <p:nvPr/>
          </p:nvSpPr>
          <p:spPr bwMode="auto">
            <a:xfrm>
              <a:off x="5747475" y="197117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291" name="Freeform 212">
              <a:extLst>
                <a:ext uri="{FF2B5EF4-FFF2-40B4-BE49-F238E27FC236}">
                  <a16:creationId xmlns:a16="http://schemas.microsoft.com/office/drawing/2014/main" id="{8F608647-942E-5712-9217-71C86AD276B3}"/>
                </a:ext>
              </a:extLst>
            </p:cNvPr>
            <p:cNvSpPr>
              <a:spLocks/>
            </p:cNvSpPr>
            <p:nvPr/>
          </p:nvSpPr>
          <p:spPr bwMode="auto">
            <a:xfrm>
              <a:off x="5747475" y="197117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292" name="Freeform 213">
              <a:extLst>
                <a:ext uri="{FF2B5EF4-FFF2-40B4-BE49-F238E27FC236}">
                  <a16:creationId xmlns:a16="http://schemas.microsoft.com/office/drawing/2014/main" id="{6393D250-8F65-BAE0-DCAC-3027E03E439F}"/>
                </a:ext>
              </a:extLst>
            </p:cNvPr>
            <p:cNvSpPr>
              <a:spLocks/>
            </p:cNvSpPr>
            <p:nvPr/>
          </p:nvSpPr>
          <p:spPr bwMode="auto">
            <a:xfrm>
              <a:off x="5747475" y="197117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293" name="Freeform 214">
              <a:extLst>
                <a:ext uri="{FF2B5EF4-FFF2-40B4-BE49-F238E27FC236}">
                  <a16:creationId xmlns:a16="http://schemas.microsoft.com/office/drawing/2014/main" id="{FF0A73A3-766C-ED43-55ED-D65B5247793E}"/>
                </a:ext>
              </a:extLst>
            </p:cNvPr>
            <p:cNvSpPr>
              <a:spLocks/>
            </p:cNvSpPr>
            <p:nvPr/>
          </p:nvSpPr>
          <p:spPr bwMode="auto">
            <a:xfrm>
              <a:off x="5756863" y="197117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294" name="Freeform 215">
              <a:extLst>
                <a:ext uri="{FF2B5EF4-FFF2-40B4-BE49-F238E27FC236}">
                  <a16:creationId xmlns:a16="http://schemas.microsoft.com/office/drawing/2014/main" id="{7D25E5F8-377E-6E49-CA82-6627740E77A0}"/>
                </a:ext>
              </a:extLst>
            </p:cNvPr>
            <p:cNvSpPr>
              <a:spLocks/>
            </p:cNvSpPr>
            <p:nvPr/>
          </p:nvSpPr>
          <p:spPr bwMode="auto">
            <a:xfrm>
              <a:off x="5756863" y="197117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295" name="Freeform 216">
              <a:extLst>
                <a:ext uri="{FF2B5EF4-FFF2-40B4-BE49-F238E27FC236}">
                  <a16:creationId xmlns:a16="http://schemas.microsoft.com/office/drawing/2014/main" id="{2BDA6A8C-46E4-19C6-271B-10ACA9741812}"/>
                </a:ext>
              </a:extLst>
            </p:cNvPr>
            <p:cNvSpPr>
              <a:spLocks/>
            </p:cNvSpPr>
            <p:nvPr/>
          </p:nvSpPr>
          <p:spPr bwMode="auto">
            <a:xfrm>
              <a:off x="5756863" y="197117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296" name="Freeform 217">
              <a:extLst>
                <a:ext uri="{FF2B5EF4-FFF2-40B4-BE49-F238E27FC236}">
                  <a16:creationId xmlns:a16="http://schemas.microsoft.com/office/drawing/2014/main" id="{B418083B-D4A2-3362-4A7F-F1ADEF88B40B}"/>
                </a:ext>
              </a:extLst>
            </p:cNvPr>
            <p:cNvSpPr>
              <a:spLocks/>
            </p:cNvSpPr>
            <p:nvPr/>
          </p:nvSpPr>
          <p:spPr bwMode="auto">
            <a:xfrm>
              <a:off x="5756863" y="197117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297" name="Freeform 218">
              <a:extLst>
                <a:ext uri="{FF2B5EF4-FFF2-40B4-BE49-F238E27FC236}">
                  <a16:creationId xmlns:a16="http://schemas.microsoft.com/office/drawing/2014/main" id="{4B89ED6F-4EB5-0062-A1EE-B2F33EE9B95C}"/>
                </a:ext>
              </a:extLst>
            </p:cNvPr>
            <p:cNvSpPr>
              <a:spLocks/>
            </p:cNvSpPr>
            <p:nvPr/>
          </p:nvSpPr>
          <p:spPr bwMode="auto">
            <a:xfrm>
              <a:off x="5769381" y="197117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298" name="Freeform 219">
              <a:extLst>
                <a:ext uri="{FF2B5EF4-FFF2-40B4-BE49-F238E27FC236}">
                  <a16:creationId xmlns:a16="http://schemas.microsoft.com/office/drawing/2014/main" id="{72B2B88E-8E57-C7A5-9702-842BB2531E6C}"/>
                </a:ext>
              </a:extLst>
            </p:cNvPr>
            <p:cNvSpPr>
              <a:spLocks/>
            </p:cNvSpPr>
            <p:nvPr/>
          </p:nvSpPr>
          <p:spPr bwMode="auto">
            <a:xfrm>
              <a:off x="5769381" y="197117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299" name="Freeform 220">
              <a:extLst>
                <a:ext uri="{FF2B5EF4-FFF2-40B4-BE49-F238E27FC236}">
                  <a16:creationId xmlns:a16="http://schemas.microsoft.com/office/drawing/2014/main" id="{93EDF8D5-464E-C41B-0F69-122A22D8CE1F}"/>
                </a:ext>
              </a:extLst>
            </p:cNvPr>
            <p:cNvSpPr>
              <a:spLocks/>
            </p:cNvSpPr>
            <p:nvPr/>
          </p:nvSpPr>
          <p:spPr bwMode="auto">
            <a:xfrm>
              <a:off x="5769381" y="197117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00" name="Freeform 221">
              <a:extLst>
                <a:ext uri="{FF2B5EF4-FFF2-40B4-BE49-F238E27FC236}">
                  <a16:creationId xmlns:a16="http://schemas.microsoft.com/office/drawing/2014/main" id="{FF0B5EFA-24D0-B759-304B-90A2C54C4C95}"/>
                </a:ext>
              </a:extLst>
            </p:cNvPr>
            <p:cNvSpPr>
              <a:spLocks/>
            </p:cNvSpPr>
            <p:nvPr/>
          </p:nvSpPr>
          <p:spPr bwMode="auto">
            <a:xfrm>
              <a:off x="5778769" y="197117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01" name="Freeform 222">
              <a:extLst>
                <a:ext uri="{FF2B5EF4-FFF2-40B4-BE49-F238E27FC236}">
                  <a16:creationId xmlns:a16="http://schemas.microsoft.com/office/drawing/2014/main" id="{C6B260CD-08EA-20B2-B16C-507362E71C2D}"/>
                </a:ext>
              </a:extLst>
            </p:cNvPr>
            <p:cNvSpPr>
              <a:spLocks/>
            </p:cNvSpPr>
            <p:nvPr/>
          </p:nvSpPr>
          <p:spPr bwMode="auto">
            <a:xfrm>
              <a:off x="5778769" y="197117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02" name="Freeform 223">
              <a:extLst>
                <a:ext uri="{FF2B5EF4-FFF2-40B4-BE49-F238E27FC236}">
                  <a16:creationId xmlns:a16="http://schemas.microsoft.com/office/drawing/2014/main" id="{57332E4C-8276-B7D4-F13B-291D38CE31EC}"/>
                </a:ext>
              </a:extLst>
            </p:cNvPr>
            <p:cNvSpPr>
              <a:spLocks/>
            </p:cNvSpPr>
            <p:nvPr/>
          </p:nvSpPr>
          <p:spPr bwMode="auto">
            <a:xfrm>
              <a:off x="5788158" y="197117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03" name="Freeform 224">
              <a:extLst>
                <a:ext uri="{FF2B5EF4-FFF2-40B4-BE49-F238E27FC236}">
                  <a16:creationId xmlns:a16="http://schemas.microsoft.com/office/drawing/2014/main" id="{C91651DA-C656-AE80-EA10-0C6448E2D266}"/>
                </a:ext>
              </a:extLst>
            </p:cNvPr>
            <p:cNvSpPr>
              <a:spLocks/>
            </p:cNvSpPr>
            <p:nvPr/>
          </p:nvSpPr>
          <p:spPr bwMode="auto">
            <a:xfrm>
              <a:off x="5788158" y="197117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04" name="Freeform 225">
              <a:extLst>
                <a:ext uri="{FF2B5EF4-FFF2-40B4-BE49-F238E27FC236}">
                  <a16:creationId xmlns:a16="http://schemas.microsoft.com/office/drawing/2014/main" id="{E3A9638C-E36A-9BDE-5A6D-4F402A45BE02}"/>
                </a:ext>
              </a:extLst>
            </p:cNvPr>
            <p:cNvSpPr>
              <a:spLocks/>
            </p:cNvSpPr>
            <p:nvPr/>
          </p:nvSpPr>
          <p:spPr bwMode="auto">
            <a:xfrm>
              <a:off x="5800675" y="197117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05" name="Freeform 226">
              <a:extLst>
                <a:ext uri="{FF2B5EF4-FFF2-40B4-BE49-F238E27FC236}">
                  <a16:creationId xmlns:a16="http://schemas.microsoft.com/office/drawing/2014/main" id="{808C76E5-1F76-BEA4-4E89-6EB808979EE9}"/>
                </a:ext>
              </a:extLst>
            </p:cNvPr>
            <p:cNvSpPr>
              <a:spLocks/>
            </p:cNvSpPr>
            <p:nvPr/>
          </p:nvSpPr>
          <p:spPr bwMode="auto">
            <a:xfrm>
              <a:off x="5800675" y="197117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06" name="Freeform 227">
              <a:extLst>
                <a:ext uri="{FF2B5EF4-FFF2-40B4-BE49-F238E27FC236}">
                  <a16:creationId xmlns:a16="http://schemas.microsoft.com/office/drawing/2014/main" id="{C441D045-3DD7-26BB-9014-680A029166BF}"/>
                </a:ext>
              </a:extLst>
            </p:cNvPr>
            <p:cNvSpPr>
              <a:spLocks/>
            </p:cNvSpPr>
            <p:nvPr/>
          </p:nvSpPr>
          <p:spPr bwMode="auto">
            <a:xfrm>
              <a:off x="5810063" y="197117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07" name="Freeform 228">
              <a:extLst>
                <a:ext uri="{FF2B5EF4-FFF2-40B4-BE49-F238E27FC236}">
                  <a16:creationId xmlns:a16="http://schemas.microsoft.com/office/drawing/2014/main" id="{ABAD10CB-3723-370B-9AC8-562974B637C5}"/>
                </a:ext>
              </a:extLst>
            </p:cNvPr>
            <p:cNvSpPr>
              <a:spLocks/>
            </p:cNvSpPr>
            <p:nvPr/>
          </p:nvSpPr>
          <p:spPr bwMode="auto">
            <a:xfrm>
              <a:off x="5810063" y="197117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08" name="Freeform 229">
              <a:extLst>
                <a:ext uri="{FF2B5EF4-FFF2-40B4-BE49-F238E27FC236}">
                  <a16:creationId xmlns:a16="http://schemas.microsoft.com/office/drawing/2014/main" id="{D4E3E07E-BB0F-D155-AF75-7D8E843A39FB}"/>
                </a:ext>
              </a:extLst>
            </p:cNvPr>
            <p:cNvSpPr>
              <a:spLocks/>
            </p:cNvSpPr>
            <p:nvPr/>
          </p:nvSpPr>
          <p:spPr bwMode="auto">
            <a:xfrm>
              <a:off x="5810063" y="197117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09" name="Freeform 230">
              <a:extLst>
                <a:ext uri="{FF2B5EF4-FFF2-40B4-BE49-F238E27FC236}">
                  <a16:creationId xmlns:a16="http://schemas.microsoft.com/office/drawing/2014/main" id="{192BE2A7-9577-16E9-5945-82492EA05C77}"/>
                </a:ext>
              </a:extLst>
            </p:cNvPr>
            <p:cNvSpPr>
              <a:spLocks/>
            </p:cNvSpPr>
            <p:nvPr/>
          </p:nvSpPr>
          <p:spPr bwMode="auto">
            <a:xfrm>
              <a:off x="5810063" y="197117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10" name="Freeform 231">
              <a:extLst>
                <a:ext uri="{FF2B5EF4-FFF2-40B4-BE49-F238E27FC236}">
                  <a16:creationId xmlns:a16="http://schemas.microsoft.com/office/drawing/2014/main" id="{539580A9-D84D-DB6F-6518-A66BA7B7C42B}"/>
                </a:ext>
              </a:extLst>
            </p:cNvPr>
            <p:cNvSpPr>
              <a:spLocks/>
            </p:cNvSpPr>
            <p:nvPr/>
          </p:nvSpPr>
          <p:spPr bwMode="auto">
            <a:xfrm>
              <a:off x="5822581" y="197117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11" name="Freeform 232">
              <a:extLst>
                <a:ext uri="{FF2B5EF4-FFF2-40B4-BE49-F238E27FC236}">
                  <a16:creationId xmlns:a16="http://schemas.microsoft.com/office/drawing/2014/main" id="{6A7D0337-2940-D5A0-C4C6-25EA40EE4551}"/>
                </a:ext>
              </a:extLst>
            </p:cNvPr>
            <p:cNvSpPr>
              <a:spLocks/>
            </p:cNvSpPr>
            <p:nvPr/>
          </p:nvSpPr>
          <p:spPr bwMode="auto">
            <a:xfrm>
              <a:off x="5822581" y="197117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12" name="Freeform 233">
              <a:extLst>
                <a:ext uri="{FF2B5EF4-FFF2-40B4-BE49-F238E27FC236}">
                  <a16:creationId xmlns:a16="http://schemas.microsoft.com/office/drawing/2014/main" id="{25C00C33-E3BC-90B5-2B2A-78710CC21A2A}"/>
                </a:ext>
              </a:extLst>
            </p:cNvPr>
            <p:cNvSpPr>
              <a:spLocks/>
            </p:cNvSpPr>
            <p:nvPr/>
          </p:nvSpPr>
          <p:spPr bwMode="auto">
            <a:xfrm>
              <a:off x="5831969" y="197117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13" name="Freeform 234">
              <a:extLst>
                <a:ext uri="{FF2B5EF4-FFF2-40B4-BE49-F238E27FC236}">
                  <a16:creationId xmlns:a16="http://schemas.microsoft.com/office/drawing/2014/main" id="{72782C0E-C506-5D2A-22D9-88BD86363DCB}"/>
                </a:ext>
              </a:extLst>
            </p:cNvPr>
            <p:cNvSpPr>
              <a:spLocks/>
            </p:cNvSpPr>
            <p:nvPr/>
          </p:nvSpPr>
          <p:spPr bwMode="auto">
            <a:xfrm>
              <a:off x="5831969" y="197117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14" name="Freeform 235">
              <a:extLst>
                <a:ext uri="{FF2B5EF4-FFF2-40B4-BE49-F238E27FC236}">
                  <a16:creationId xmlns:a16="http://schemas.microsoft.com/office/drawing/2014/main" id="{BB781377-419A-F6A3-EDC0-160EBD0E4DFD}"/>
                </a:ext>
              </a:extLst>
            </p:cNvPr>
            <p:cNvSpPr>
              <a:spLocks/>
            </p:cNvSpPr>
            <p:nvPr/>
          </p:nvSpPr>
          <p:spPr bwMode="auto">
            <a:xfrm>
              <a:off x="5841358" y="197117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15" name="Freeform 236">
              <a:extLst>
                <a:ext uri="{FF2B5EF4-FFF2-40B4-BE49-F238E27FC236}">
                  <a16:creationId xmlns:a16="http://schemas.microsoft.com/office/drawing/2014/main" id="{0D5F32EA-C4A1-1002-4A57-8E36EDCE3DAB}"/>
                </a:ext>
              </a:extLst>
            </p:cNvPr>
            <p:cNvSpPr>
              <a:spLocks/>
            </p:cNvSpPr>
            <p:nvPr/>
          </p:nvSpPr>
          <p:spPr bwMode="auto">
            <a:xfrm>
              <a:off x="5841358" y="197117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16" name="Freeform 237">
              <a:extLst>
                <a:ext uri="{FF2B5EF4-FFF2-40B4-BE49-F238E27FC236}">
                  <a16:creationId xmlns:a16="http://schemas.microsoft.com/office/drawing/2014/main" id="{A6000C89-EB18-6626-325B-5939CC51E192}"/>
                </a:ext>
              </a:extLst>
            </p:cNvPr>
            <p:cNvSpPr>
              <a:spLocks/>
            </p:cNvSpPr>
            <p:nvPr/>
          </p:nvSpPr>
          <p:spPr bwMode="auto">
            <a:xfrm>
              <a:off x="5841358" y="197117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17" name="Freeform 238">
              <a:extLst>
                <a:ext uri="{FF2B5EF4-FFF2-40B4-BE49-F238E27FC236}">
                  <a16:creationId xmlns:a16="http://schemas.microsoft.com/office/drawing/2014/main" id="{B402652C-F692-6DD5-B46B-9AD04D8F44E4}"/>
                </a:ext>
              </a:extLst>
            </p:cNvPr>
            <p:cNvSpPr>
              <a:spLocks/>
            </p:cNvSpPr>
            <p:nvPr/>
          </p:nvSpPr>
          <p:spPr bwMode="auto">
            <a:xfrm>
              <a:off x="5853875" y="198163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18" name="Freeform 239">
              <a:extLst>
                <a:ext uri="{FF2B5EF4-FFF2-40B4-BE49-F238E27FC236}">
                  <a16:creationId xmlns:a16="http://schemas.microsoft.com/office/drawing/2014/main" id="{6823BEC7-852E-2084-1AA7-9AE32826B56D}"/>
                </a:ext>
              </a:extLst>
            </p:cNvPr>
            <p:cNvSpPr>
              <a:spLocks/>
            </p:cNvSpPr>
            <p:nvPr/>
          </p:nvSpPr>
          <p:spPr bwMode="auto">
            <a:xfrm>
              <a:off x="5863264" y="198163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19" name="Freeform 240">
              <a:extLst>
                <a:ext uri="{FF2B5EF4-FFF2-40B4-BE49-F238E27FC236}">
                  <a16:creationId xmlns:a16="http://schemas.microsoft.com/office/drawing/2014/main" id="{8C15A1DA-D1BA-CB04-3952-19791D812963}"/>
                </a:ext>
              </a:extLst>
            </p:cNvPr>
            <p:cNvSpPr>
              <a:spLocks/>
            </p:cNvSpPr>
            <p:nvPr/>
          </p:nvSpPr>
          <p:spPr bwMode="auto">
            <a:xfrm>
              <a:off x="5863264" y="198163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20" name="Freeform 241">
              <a:extLst>
                <a:ext uri="{FF2B5EF4-FFF2-40B4-BE49-F238E27FC236}">
                  <a16:creationId xmlns:a16="http://schemas.microsoft.com/office/drawing/2014/main" id="{3354621C-FC36-9479-4B23-4BF1D56592E1}"/>
                </a:ext>
              </a:extLst>
            </p:cNvPr>
            <p:cNvSpPr>
              <a:spLocks/>
            </p:cNvSpPr>
            <p:nvPr/>
          </p:nvSpPr>
          <p:spPr bwMode="auto">
            <a:xfrm>
              <a:off x="5875781" y="198947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21" name="Freeform 242">
              <a:extLst>
                <a:ext uri="{FF2B5EF4-FFF2-40B4-BE49-F238E27FC236}">
                  <a16:creationId xmlns:a16="http://schemas.microsoft.com/office/drawing/2014/main" id="{A07600FD-EDB9-3CEA-CED0-261C3D801371}"/>
                </a:ext>
              </a:extLst>
            </p:cNvPr>
            <p:cNvSpPr>
              <a:spLocks/>
            </p:cNvSpPr>
            <p:nvPr/>
          </p:nvSpPr>
          <p:spPr bwMode="auto">
            <a:xfrm>
              <a:off x="5885169" y="198947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22" name="Freeform 243">
              <a:extLst>
                <a:ext uri="{FF2B5EF4-FFF2-40B4-BE49-F238E27FC236}">
                  <a16:creationId xmlns:a16="http://schemas.microsoft.com/office/drawing/2014/main" id="{B57D28A9-D459-9F50-880D-D1B4F8F4B6DE}"/>
                </a:ext>
              </a:extLst>
            </p:cNvPr>
            <p:cNvSpPr>
              <a:spLocks/>
            </p:cNvSpPr>
            <p:nvPr/>
          </p:nvSpPr>
          <p:spPr bwMode="auto">
            <a:xfrm>
              <a:off x="5894558" y="198947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23" name="Freeform 244">
              <a:extLst>
                <a:ext uri="{FF2B5EF4-FFF2-40B4-BE49-F238E27FC236}">
                  <a16:creationId xmlns:a16="http://schemas.microsoft.com/office/drawing/2014/main" id="{F33D4874-583C-411C-F16B-202ADA1F7FEC}"/>
                </a:ext>
              </a:extLst>
            </p:cNvPr>
            <p:cNvSpPr>
              <a:spLocks/>
            </p:cNvSpPr>
            <p:nvPr/>
          </p:nvSpPr>
          <p:spPr bwMode="auto">
            <a:xfrm>
              <a:off x="5907075" y="198947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24" name="Freeform 245">
              <a:extLst>
                <a:ext uri="{FF2B5EF4-FFF2-40B4-BE49-F238E27FC236}">
                  <a16:creationId xmlns:a16="http://schemas.microsoft.com/office/drawing/2014/main" id="{DF35C472-D886-CA7E-7E2A-DE5BAC7BAAFA}"/>
                </a:ext>
              </a:extLst>
            </p:cNvPr>
            <p:cNvSpPr>
              <a:spLocks/>
            </p:cNvSpPr>
            <p:nvPr/>
          </p:nvSpPr>
          <p:spPr bwMode="auto">
            <a:xfrm>
              <a:off x="5916464" y="198947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25" name="Freeform 246">
              <a:extLst>
                <a:ext uri="{FF2B5EF4-FFF2-40B4-BE49-F238E27FC236}">
                  <a16:creationId xmlns:a16="http://schemas.microsoft.com/office/drawing/2014/main" id="{8F78FFEC-323D-0D18-47F4-957791A54415}"/>
                </a:ext>
              </a:extLst>
            </p:cNvPr>
            <p:cNvSpPr>
              <a:spLocks/>
            </p:cNvSpPr>
            <p:nvPr/>
          </p:nvSpPr>
          <p:spPr bwMode="auto">
            <a:xfrm>
              <a:off x="5928981" y="198947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26" name="Freeform 247">
              <a:extLst>
                <a:ext uri="{FF2B5EF4-FFF2-40B4-BE49-F238E27FC236}">
                  <a16:creationId xmlns:a16="http://schemas.microsoft.com/office/drawing/2014/main" id="{13341711-9B11-47A2-7ED9-78D942D1B40A}"/>
                </a:ext>
              </a:extLst>
            </p:cNvPr>
            <p:cNvSpPr>
              <a:spLocks/>
            </p:cNvSpPr>
            <p:nvPr/>
          </p:nvSpPr>
          <p:spPr bwMode="auto">
            <a:xfrm>
              <a:off x="5928981" y="198947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27" name="Freeform 248">
              <a:extLst>
                <a:ext uri="{FF2B5EF4-FFF2-40B4-BE49-F238E27FC236}">
                  <a16:creationId xmlns:a16="http://schemas.microsoft.com/office/drawing/2014/main" id="{4F0EC34C-4ABF-C53B-3BF3-8EFE20F68A32}"/>
                </a:ext>
              </a:extLst>
            </p:cNvPr>
            <p:cNvSpPr>
              <a:spLocks/>
            </p:cNvSpPr>
            <p:nvPr/>
          </p:nvSpPr>
          <p:spPr bwMode="auto">
            <a:xfrm>
              <a:off x="5928981" y="198947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28" name="Freeform 249">
              <a:extLst>
                <a:ext uri="{FF2B5EF4-FFF2-40B4-BE49-F238E27FC236}">
                  <a16:creationId xmlns:a16="http://schemas.microsoft.com/office/drawing/2014/main" id="{EBE59202-A014-EDA7-2E95-DAAF39101A3D}"/>
                </a:ext>
              </a:extLst>
            </p:cNvPr>
            <p:cNvSpPr>
              <a:spLocks/>
            </p:cNvSpPr>
            <p:nvPr/>
          </p:nvSpPr>
          <p:spPr bwMode="auto">
            <a:xfrm>
              <a:off x="5928981" y="198947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29" name="Freeform 250">
              <a:extLst>
                <a:ext uri="{FF2B5EF4-FFF2-40B4-BE49-F238E27FC236}">
                  <a16:creationId xmlns:a16="http://schemas.microsoft.com/office/drawing/2014/main" id="{1583C185-9B97-3889-7DA1-74ACB5A3B348}"/>
                </a:ext>
              </a:extLst>
            </p:cNvPr>
            <p:cNvSpPr>
              <a:spLocks/>
            </p:cNvSpPr>
            <p:nvPr/>
          </p:nvSpPr>
          <p:spPr bwMode="auto">
            <a:xfrm>
              <a:off x="5928981" y="198947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30" name="Freeform 251">
              <a:extLst>
                <a:ext uri="{FF2B5EF4-FFF2-40B4-BE49-F238E27FC236}">
                  <a16:creationId xmlns:a16="http://schemas.microsoft.com/office/drawing/2014/main" id="{563D5D0F-FFB2-9834-DDF3-54CEC1445A14}"/>
                </a:ext>
              </a:extLst>
            </p:cNvPr>
            <p:cNvSpPr>
              <a:spLocks/>
            </p:cNvSpPr>
            <p:nvPr/>
          </p:nvSpPr>
          <p:spPr bwMode="auto">
            <a:xfrm>
              <a:off x="5928981" y="198947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31" name="Freeform 252">
              <a:extLst>
                <a:ext uri="{FF2B5EF4-FFF2-40B4-BE49-F238E27FC236}">
                  <a16:creationId xmlns:a16="http://schemas.microsoft.com/office/drawing/2014/main" id="{1CB043BD-914C-46BE-204B-A41927F7EBDE}"/>
                </a:ext>
              </a:extLst>
            </p:cNvPr>
            <p:cNvSpPr>
              <a:spLocks/>
            </p:cNvSpPr>
            <p:nvPr/>
          </p:nvSpPr>
          <p:spPr bwMode="auto">
            <a:xfrm>
              <a:off x="5938370" y="198947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32" name="Freeform 253">
              <a:extLst>
                <a:ext uri="{FF2B5EF4-FFF2-40B4-BE49-F238E27FC236}">
                  <a16:creationId xmlns:a16="http://schemas.microsoft.com/office/drawing/2014/main" id="{1DF38336-8192-1F2E-0A82-864DB88299E5}"/>
                </a:ext>
              </a:extLst>
            </p:cNvPr>
            <p:cNvSpPr>
              <a:spLocks/>
            </p:cNvSpPr>
            <p:nvPr/>
          </p:nvSpPr>
          <p:spPr bwMode="auto">
            <a:xfrm>
              <a:off x="5947758" y="198947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33" name="Freeform 254">
              <a:extLst>
                <a:ext uri="{FF2B5EF4-FFF2-40B4-BE49-F238E27FC236}">
                  <a16:creationId xmlns:a16="http://schemas.microsoft.com/office/drawing/2014/main" id="{454D9C96-2757-CE80-BA6B-C5326B0A69A9}"/>
                </a:ext>
              </a:extLst>
            </p:cNvPr>
            <p:cNvSpPr>
              <a:spLocks/>
            </p:cNvSpPr>
            <p:nvPr/>
          </p:nvSpPr>
          <p:spPr bwMode="auto">
            <a:xfrm>
              <a:off x="5947758" y="198947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34" name="Freeform 255">
              <a:extLst>
                <a:ext uri="{FF2B5EF4-FFF2-40B4-BE49-F238E27FC236}">
                  <a16:creationId xmlns:a16="http://schemas.microsoft.com/office/drawing/2014/main" id="{175E6525-A4AE-1A17-E491-E4474FFBC70E}"/>
                </a:ext>
              </a:extLst>
            </p:cNvPr>
            <p:cNvSpPr>
              <a:spLocks/>
            </p:cNvSpPr>
            <p:nvPr/>
          </p:nvSpPr>
          <p:spPr bwMode="auto">
            <a:xfrm>
              <a:off x="5969664" y="198947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35" name="Freeform 256">
              <a:extLst>
                <a:ext uri="{FF2B5EF4-FFF2-40B4-BE49-F238E27FC236}">
                  <a16:creationId xmlns:a16="http://schemas.microsoft.com/office/drawing/2014/main" id="{5F2F76F7-36B1-A516-C5BE-15A0A26BBE3F}"/>
                </a:ext>
              </a:extLst>
            </p:cNvPr>
            <p:cNvSpPr>
              <a:spLocks/>
            </p:cNvSpPr>
            <p:nvPr/>
          </p:nvSpPr>
          <p:spPr bwMode="auto">
            <a:xfrm>
              <a:off x="5991570" y="198947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36" name="Freeform 257">
              <a:extLst>
                <a:ext uri="{FF2B5EF4-FFF2-40B4-BE49-F238E27FC236}">
                  <a16:creationId xmlns:a16="http://schemas.microsoft.com/office/drawing/2014/main" id="{6B33CB28-22C3-ADD9-FCF6-25AA2BC514F6}"/>
                </a:ext>
              </a:extLst>
            </p:cNvPr>
            <p:cNvSpPr>
              <a:spLocks/>
            </p:cNvSpPr>
            <p:nvPr/>
          </p:nvSpPr>
          <p:spPr bwMode="auto">
            <a:xfrm>
              <a:off x="5991570" y="198947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37" name="Freeform 258">
              <a:extLst>
                <a:ext uri="{FF2B5EF4-FFF2-40B4-BE49-F238E27FC236}">
                  <a16:creationId xmlns:a16="http://schemas.microsoft.com/office/drawing/2014/main" id="{90E795E8-4623-5B9B-753A-2D646428B543}"/>
                </a:ext>
              </a:extLst>
            </p:cNvPr>
            <p:cNvSpPr>
              <a:spLocks/>
            </p:cNvSpPr>
            <p:nvPr/>
          </p:nvSpPr>
          <p:spPr bwMode="auto">
            <a:xfrm>
              <a:off x="6000958" y="199731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38" name="Freeform 259">
              <a:extLst>
                <a:ext uri="{FF2B5EF4-FFF2-40B4-BE49-F238E27FC236}">
                  <a16:creationId xmlns:a16="http://schemas.microsoft.com/office/drawing/2014/main" id="{1F581172-E5EA-F065-C79D-31575FA0B14E}"/>
                </a:ext>
              </a:extLst>
            </p:cNvPr>
            <p:cNvSpPr>
              <a:spLocks/>
            </p:cNvSpPr>
            <p:nvPr/>
          </p:nvSpPr>
          <p:spPr bwMode="auto">
            <a:xfrm>
              <a:off x="6013476" y="199731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39" name="Freeform 260">
              <a:extLst>
                <a:ext uri="{FF2B5EF4-FFF2-40B4-BE49-F238E27FC236}">
                  <a16:creationId xmlns:a16="http://schemas.microsoft.com/office/drawing/2014/main" id="{5C6BF5CC-C532-6943-020A-7180A9387990}"/>
                </a:ext>
              </a:extLst>
            </p:cNvPr>
            <p:cNvSpPr>
              <a:spLocks/>
            </p:cNvSpPr>
            <p:nvPr/>
          </p:nvSpPr>
          <p:spPr bwMode="auto">
            <a:xfrm>
              <a:off x="6013476" y="199731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40" name="Freeform 261">
              <a:extLst>
                <a:ext uri="{FF2B5EF4-FFF2-40B4-BE49-F238E27FC236}">
                  <a16:creationId xmlns:a16="http://schemas.microsoft.com/office/drawing/2014/main" id="{B1E2447D-8ECA-7BEF-C678-EB734296CF02}"/>
                </a:ext>
              </a:extLst>
            </p:cNvPr>
            <p:cNvSpPr>
              <a:spLocks/>
            </p:cNvSpPr>
            <p:nvPr/>
          </p:nvSpPr>
          <p:spPr bwMode="auto">
            <a:xfrm>
              <a:off x="6013476" y="199731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41" name="Freeform 262">
              <a:extLst>
                <a:ext uri="{FF2B5EF4-FFF2-40B4-BE49-F238E27FC236}">
                  <a16:creationId xmlns:a16="http://schemas.microsoft.com/office/drawing/2014/main" id="{91896359-890E-E9DA-076F-D37962462C46}"/>
                </a:ext>
              </a:extLst>
            </p:cNvPr>
            <p:cNvSpPr>
              <a:spLocks/>
            </p:cNvSpPr>
            <p:nvPr/>
          </p:nvSpPr>
          <p:spPr bwMode="auto">
            <a:xfrm>
              <a:off x="6035381" y="199731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42" name="Freeform 263">
              <a:extLst>
                <a:ext uri="{FF2B5EF4-FFF2-40B4-BE49-F238E27FC236}">
                  <a16:creationId xmlns:a16="http://schemas.microsoft.com/office/drawing/2014/main" id="{D6C35066-C1F2-5D0D-9729-0E6F32DEF14C}"/>
                </a:ext>
              </a:extLst>
            </p:cNvPr>
            <p:cNvSpPr>
              <a:spLocks/>
            </p:cNvSpPr>
            <p:nvPr/>
          </p:nvSpPr>
          <p:spPr bwMode="auto">
            <a:xfrm>
              <a:off x="6035381" y="199731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43" name="Freeform 264">
              <a:extLst>
                <a:ext uri="{FF2B5EF4-FFF2-40B4-BE49-F238E27FC236}">
                  <a16:creationId xmlns:a16="http://schemas.microsoft.com/office/drawing/2014/main" id="{74428072-F35D-60B1-C5B5-804E4641DCF2}"/>
                </a:ext>
              </a:extLst>
            </p:cNvPr>
            <p:cNvSpPr>
              <a:spLocks/>
            </p:cNvSpPr>
            <p:nvPr/>
          </p:nvSpPr>
          <p:spPr bwMode="auto">
            <a:xfrm>
              <a:off x="6044770" y="20077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44" name="Freeform 265">
              <a:extLst>
                <a:ext uri="{FF2B5EF4-FFF2-40B4-BE49-F238E27FC236}">
                  <a16:creationId xmlns:a16="http://schemas.microsoft.com/office/drawing/2014/main" id="{CB438C00-ED68-A471-0313-2A262080FC26}"/>
                </a:ext>
              </a:extLst>
            </p:cNvPr>
            <p:cNvSpPr>
              <a:spLocks/>
            </p:cNvSpPr>
            <p:nvPr/>
          </p:nvSpPr>
          <p:spPr bwMode="auto">
            <a:xfrm>
              <a:off x="6044770" y="20077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45" name="Freeform 266">
              <a:extLst>
                <a:ext uri="{FF2B5EF4-FFF2-40B4-BE49-F238E27FC236}">
                  <a16:creationId xmlns:a16="http://schemas.microsoft.com/office/drawing/2014/main" id="{FC51A885-9344-E8C3-495F-5C096B1D64C3}"/>
                </a:ext>
              </a:extLst>
            </p:cNvPr>
            <p:cNvSpPr>
              <a:spLocks/>
            </p:cNvSpPr>
            <p:nvPr/>
          </p:nvSpPr>
          <p:spPr bwMode="auto">
            <a:xfrm>
              <a:off x="6054158" y="20077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46" name="Freeform 267">
              <a:extLst>
                <a:ext uri="{FF2B5EF4-FFF2-40B4-BE49-F238E27FC236}">
                  <a16:creationId xmlns:a16="http://schemas.microsoft.com/office/drawing/2014/main" id="{F1037966-6894-D5AE-9151-D1F30D325FE9}"/>
                </a:ext>
              </a:extLst>
            </p:cNvPr>
            <p:cNvSpPr>
              <a:spLocks/>
            </p:cNvSpPr>
            <p:nvPr/>
          </p:nvSpPr>
          <p:spPr bwMode="auto">
            <a:xfrm>
              <a:off x="6054158" y="20077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47" name="Freeform 268">
              <a:extLst>
                <a:ext uri="{FF2B5EF4-FFF2-40B4-BE49-F238E27FC236}">
                  <a16:creationId xmlns:a16="http://schemas.microsoft.com/office/drawing/2014/main" id="{D1401FDB-C3EB-9B78-D9F9-47720F1905FB}"/>
                </a:ext>
              </a:extLst>
            </p:cNvPr>
            <p:cNvSpPr>
              <a:spLocks/>
            </p:cNvSpPr>
            <p:nvPr/>
          </p:nvSpPr>
          <p:spPr bwMode="auto">
            <a:xfrm>
              <a:off x="6066676" y="20077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48" name="Freeform 269">
              <a:extLst>
                <a:ext uri="{FF2B5EF4-FFF2-40B4-BE49-F238E27FC236}">
                  <a16:creationId xmlns:a16="http://schemas.microsoft.com/office/drawing/2014/main" id="{36362194-3AA1-96BD-877B-9ABBF8C2B323}"/>
                </a:ext>
              </a:extLst>
            </p:cNvPr>
            <p:cNvSpPr>
              <a:spLocks/>
            </p:cNvSpPr>
            <p:nvPr/>
          </p:nvSpPr>
          <p:spPr bwMode="auto">
            <a:xfrm>
              <a:off x="6076064" y="20077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49" name="Freeform 270">
              <a:extLst>
                <a:ext uri="{FF2B5EF4-FFF2-40B4-BE49-F238E27FC236}">
                  <a16:creationId xmlns:a16="http://schemas.microsoft.com/office/drawing/2014/main" id="{91873547-686D-6466-6C67-964DC752DC02}"/>
                </a:ext>
              </a:extLst>
            </p:cNvPr>
            <p:cNvSpPr>
              <a:spLocks/>
            </p:cNvSpPr>
            <p:nvPr/>
          </p:nvSpPr>
          <p:spPr bwMode="auto">
            <a:xfrm>
              <a:off x="6076064" y="20077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50" name="Freeform 271">
              <a:extLst>
                <a:ext uri="{FF2B5EF4-FFF2-40B4-BE49-F238E27FC236}">
                  <a16:creationId xmlns:a16="http://schemas.microsoft.com/office/drawing/2014/main" id="{CB24A876-A66E-87AA-EDC7-AC3C7D01BE8D}"/>
                </a:ext>
              </a:extLst>
            </p:cNvPr>
            <p:cNvSpPr>
              <a:spLocks/>
            </p:cNvSpPr>
            <p:nvPr/>
          </p:nvSpPr>
          <p:spPr bwMode="auto">
            <a:xfrm>
              <a:off x="6088582" y="20077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51" name="Freeform 272">
              <a:extLst>
                <a:ext uri="{FF2B5EF4-FFF2-40B4-BE49-F238E27FC236}">
                  <a16:creationId xmlns:a16="http://schemas.microsoft.com/office/drawing/2014/main" id="{F77CBBBE-5739-54F6-BB99-5E795A552AC2}"/>
                </a:ext>
              </a:extLst>
            </p:cNvPr>
            <p:cNvSpPr>
              <a:spLocks/>
            </p:cNvSpPr>
            <p:nvPr/>
          </p:nvSpPr>
          <p:spPr bwMode="auto">
            <a:xfrm>
              <a:off x="6097970" y="20077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52" name="Freeform 273">
              <a:extLst>
                <a:ext uri="{FF2B5EF4-FFF2-40B4-BE49-F238E27FC236}">
                  <a16:creationId xmlns:a16="http://schemas.microsoft.com/office/drawing/2014/main" id="{D774853E-7F52-AF6D-AAC5-38CE282BA651}"/>
                </a:ext>
              </a:extLst>
            </p:cNvPr>
            <p:cNvSpPr>
              <a:spLocks/>
            </p:cNvSpPr>
            <p:nvPr/>
          </p:nvSpPr>
          <p:spPr bwMode="auto">
            <a:xfrm>
              <a:off x="6097970" y="20077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53" name="Freeform 274">
              <a:extLst>
                <a:ext uri="{FF2B5EF4-FFF2-40B4-BE49-F238E27FC236}">
                  <a16:creationId xmlns:a16="http://schemas.microsoft.com/office/drawing/2014/main" id="{BEE1D3BA-8875-8F96-0EC7-206BF4A8284C}"/>
                </a:ext>
              </a:extLst>
            </p:cNvPr>
            <p:cNvSpPr>
              <a:spLocks/>
            </p:cNvSpPr>
            <p:nvPr/>
          </p:nvSpPr>
          <p:spPr bwMode="auto">
            <a:xfrm>
              <a:off x="6097970" y="20077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54" name="Freeform 275">
              <a:extLst>
                <a:ext uri="{FF2B5EF4-FFF2-40B4-BE49-F238E27FC236}">
                  <a16:creationId xmlns:a16="http://schemas.microsoft.com/office/drawing/2014/main" id="{E3933EFF-D105-EEB9-2382-7B36C604831F}"/>
                </a:ext>
              </a:extLst>
            </p:cNvPr>
            <p:cNvSpPr>
              <a:spLocks/>
            </p:cNvSpPr>
            <p:nvPr/>
          </p:nvSpPr>
          <p:spPr bwMode="auto">
            <a:xfrm>
              <a:off x="6107358" y="20077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55" name="Freeform 276">
              <a:extLst>
                <a:ext uri="{FF2B5EF4-FFF2-40B4-BE49-F238E27FC236}">
                  <a16:creationId xmlns:a16="http://schemas.microsoft.com/office/drawing/2014/main" id="{9BF17056-8D6D-9464-27E9-6868064310A9}"/>
                </a:ext>
              </a:extLst>
            </p:cNvPr>
            <p:cNvSpPr>
              <a:spLocks/>
            </p:cNvSpPr>
            <p:nvPr/>
          </p:nvSpPr>
          <p:spPr bwMode="auto">
            <a:xfrm>
              <a:off x="6107358" y="20077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56" name="Freeform 277">
              <a:extLst>
                <a:ext uri="{FF2B5EF4-FFF2-40B4-BE49-F238E27FC236}">
                  <a16:creationId xmlns:a16="http://schemas.microsoft.com/office/drawing/2014/main" id="{E8CC4ADE-5755-23C5-987E-D13E0B7862CE}"/>
                </a:ext>
              </a:extLst>
            </p:cNvPr>
            <p:cNvSpPr>
              <a:spLocks/>
            </p:cNvSpPr>
            <p:nvPr/>
          </p:nvSpPr>
          <p:spPr bwMode="auto">
            <a:xfrm>
              <a:off x="6107358" y="20077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57" name="Freeform 278">
              <a:extLst>
                <a:ext uri="{FF2B5EF4-FFF2-40B4-BE49-F238E27FC236}">
                  <a16:creationId xmlns:a16="http://schemas.microsoft.com/office/drawing/2014/main" id="{6C08A500-1D32-A57E-8802-7B54C93FA2D6}"/>
                </a:ext>
              </a:extLst>
            </p:cNvPr>
            <p:cNvSpPr>
              <a:spLocks/>
            </p:cNvSpPr>
            <p:nvPr/>
          </p:nvSpPr>
          <p:spPr bwMode="auto">
            <a:xfrm>
              <a:off x="6107358" y="20077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58" name="Freeform 279">
              <a:extLst>
                <a:ext uri="{FF2B5EF4-FFF2-40B4-BE49-F238E27FC236}">
                  <a16:creationId xmlns:a16="http://schemas.microsoft.com/office/drawing/2014/main" id="{101EF7C1-BE7D-E760-E27C-0B53005C3040}"/>
                </a:ext>
              </a:extLst>
            </p:cNvPr>
            <p:cNvSpPr>
              <a:spLocks/>
            </p:cNvSpPr>
            <p:nvPr/>
          </p:nvSpPr>
          <p:spPr bwMode="auto">
            <a:xfrm>
              <a:off x="6107358" y="20077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59" name="Freeform 280">
              <a:extLst>
                <a:ext uri="{FF2B5EF4-FFF2-40B4-BE49-F238E27FC236}">
                  <a16:creationId xmlns:a16="http://schemas.microsoft.com/office/drawing/2014/main" id="{2C1DD1AD-BD2D-6889-DB30-244D3B2670D6}"/>
                </a:ext>
              </a:extLst>
            </p:cNvPr>
            <p:cNvSpPr>
              <a:spLocks/>
            </p:cNvSpPr>
            <p:nvPr/>
          </p:nvSpPr>
          <p:spPr bwMode="auto">
            <a:xfrm>
              <a:off x="6107358" y="20077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60" name="Freeform 281">
              <a:extLst>
                <a:ext uri="{FF2B5EF4-FFF2-40B4-BE49-F238E27FC236}">
                  <a16:creationId xmlns:a16="http://schemas.microsoft.com/office/drawing/2014/main" id="{A3594CAF-4395-8A86-925A-C724DAC4B37C}"/>
                </a:ext>
              </a:extLst>
            </p:cNvPr>
            <p:cNvSpPr>
              <a:spLocks/>
            </p:cNvSpPr>
            <p:nvPr/>
          </p:nvSpPr>
          <p:spPr bwMode="auto">
            <a:xfrm>
              <a:off x="6119876" y="20077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61" name="Freeform 282">
              <a:extLst>
                <a:ext uri="{FF2B5EF4-FFF2-40B4-BE49-F238E27FC236}">
                  <a16:creationId xmlns:a16="http://schemas.microsoft.com/office/drawing/2014/main" id="{1C8ECA42-FA9C-12DE-F17E-B1235CB306D8}"/>
                </a:ext>
              </a:extLst>
            </p:cNvPr>
            <p:cNvSpPr>
              <a:spLocks/>
            </p:cNvSpPr>
            <p:nvPr/>
          </p:nvSpPr>
          <p:spPr bwMode="auto">
            <a:xfrm>
              <a:off x="6119876" y="20077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62" name="Freeform 283">
              <a:extLst>
                <a:ext uri="{FF2B5EF4-FFF2-40B4-BE49-F238E27FC236}">
                  <a16:creationId xmlns:a16="http://schemas.microsoft.com/office/drawing/2014/main" id="{85E3954A-BC61-B4DB-2D67-614F916C8199}"/>
                </a:ext>
              </a:extLst>
            </p:cNvPr>
            <p:cNvSpPr>
              <a:spLocks/>
            </p:cNvSpPr>
            <p:nvPr/>
          </p:nvSpPr>
          <p:spPr bwMode="auto">
            <a:xfrm>
              <a:off x="6119876" y="20077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63" name="Freeform 284">
              <a:extLst>
                <a:ext uri="{FF2B5EF4-FFF2-40B4-BE49-F238E27FC236}">
                  <a16:creationId xmlns:a16="http://schemas.microsoft.com/office/drawing/2014/main" id="{6B67C480-C34A-74A8-9362-72274AA5F8E1}"/>
                </a:ext>
              </a:extLst>
            </p:cNvPr>
            <p:cNvSpPr>
              <a:spLocks/>
            </p:cNvSpPr>
            <p:nvPr/>
          </p:nvSpPr>
          <p:spPr bwMode="auto">
            <a:xfrm>
              <a:off x="6119876" y="201561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64" name="Freeform 285">
              <a:extLst>
                <a:ext uri="{FF2B5EF4-FFF2-40B4-BE49-F238E27FC236}">
                  <a16:creationId xmlns:a16="http://schemas.microsoft.com/office/drawing/2014/main" id="{DB292330-50DC-D0E2-8240-6951216D7DB8}"/>
                </a:ext>
              </a:extLst>
            </p:cNvPr>
            <p:cNvSpPr>
              <a:spLocks/>
            </p:cNvSpPr>
            <p:nvPr/>
          </p:nvSpPr>
          <p:spPr bwMode="auto">
            <a:xfrm>
              <a:off x="6129264" y="201561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65" name="Freeform 286">
              <a:extLst>
                <a:ext uri="{FF2B5EF4-FFF2-40B4-BE49-F238E27FC236}">
                  <a16:creationId xmlns:a16="http://schemas.microsoft.com/office/drawing/2014/main" id="{98C3E313-795B-F55E-87C2-49AE7A1F86ED}"/>
                </a:ext>
              </a:extLst>
            </p:cNvPr>
            <p:cNvSpPr>
              <a:spLocks/>
            </p:cNvSpPr>
            <p:nvPr/>
          </p:nvSpPr>
          <p:spPr bwMode="auto">
            <a:xfrm>
              <a:off x="6129264" y="201561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66" name="Freeform 287">
              <a:extLst>
                <a:ext uri="{FF2B5EF4-FFF2-40B4-BE49-F238E27FC236}">
                  <a16:creationId xmlns:a16="http://schemas.microsoft.com/office/drawing/2014/main" id="{38BB90F2-5475-47FD-8773-3C1033D66ECC}"/>
                </a:ext>
              </a:extLst>
            </p:cNvPr>
            <p:cNvSpPr>
              <a:spLocks/>
            </p:cNvSpPr>
            <p:nvPr/>
          </p:nvSpPr>
          <p:spPr bwMode="auto">
            <a:xfrm>
              <a:off x="6129264" y="201561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67" name="Freeform 288">
              <a:extLst>
                <a:ext uri="{FF2B5EF4-FFF2-40B4-BE49-F238E27FC236}">
                  <a16:creationId xmlns:a16="http://schemas.microsoft.com/office/drawing/2014/main" id="{948FDF2B-1483-DD53-CC12-C9B629387E85}"/>
                </a:ext>
              </a:extLst>
            </p:cNvPr>
            <p:cNvSpPr>
              <a:spLocks/>
            </p:cNvSpPr>
            <p:nvPr/>
          </p:nvSpPr>
          <p:spPr bwMode="auto">
            <a:xfrm>
              <a:off x="6129264" y="201561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68" name="Freeform 289">
              <a:extLst>
                <a:ext uri="{FF2B5EF4-FFF2-40B4-BE49-F238E27FC236}">
                  <a16:creationId xmlns:a16="http://schemas.microsoft.com/office/drawing/2014/main" id="{A3EAAB8A-E481-A31C-F5D5-6AC48893945B}"/>
                </a:ext>
              </a:extLst>
            </p:cNvPr>
            <p:cNvSpPr>
              <a:spLocks/>
            </p:cNvSpPr>
            <p:nvPr/>
          </p:nvSpPr>
          <p:spPr bwMode="auto">
            <a:xfrm>
              <a:off x="6160558" y="20260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69" name="Freeform 290">
              <a:extLst>
                <a:ext uri="{FF2B5EF4-FFF2-40B4-BE49-F238E27FC236}">
                  <a16:creationId xmlns:a16="http://schemas.microsoft.com/office/drawing/2014/main" id="{960E2C96-7DD8-4F12-EF8F-0D2626007846}"/>
                </a:ext>
              </a:extLst>
            </p:cNvPr>
            <p:cNvSpPr>
              <a:spLocks/>
            </p:cNvSpPr>
            <p:nvPr/>
          </p:nvSpPr>
          <p:spPr bwMode="auto">
            <a:xfrm>
              <a:off x="6160558" y="20260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70" name="Freeform 291">
              <a:extLst>
                <a:ext uri="{FF2B5EF4-FFF2-40B4-BE49-F238E27FC236}">
                  <a16:creationId xmlns:a16="http://schemas.microsoft.com/office/drawing/2014/main" id="{D3BD4F05-1435-F8B9-CB5B-C7F1EB4981BB}"/>
                </a:ext>
              </a:extLst>
            </p:cNvPr>
            <p:cNvSpPr>
              <a:spLocks/>
            </p:cNvSpPr>
            <p:nvPr/>
          </p:nvSpPr>
          <p:spPr bwMode="auto">
            <a:xfrm>
              <a:off x="6204370" y="202606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71" name="Freeform 292">
              <a:extLst>
                <a:ext uri="{FF2B5EF4-FFF2-40B4-BE49-F238E27FC236}">
                  <a16:creationId xmlns:a16="http://schemas.microsoft.com/office/drawing/2014/main" id="{6C557106-99AC-9255-EE61-FAE4D667683C}"/>
                </a:ext>
              </a:extLst>
            </p:cNvPr>
            <p:cNvSpPr>
              <a:spLocks/>
            </p:cNvSpPr>
            <p:nvPr/>
          </p:nvSpPr>
          <p:spPr bwMode="auto">
            <a:xfrm>
              <a:off x="6204370" y="202606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72" name="Freeform 293">
              <a:extLst>
                <a:ext uri="{FF2B5EF4-FFF2-40B4-BE49-F238E27FC236}">
                  <a16:creationId xmlns:a16="http://schemas.microsoft.com/office/drawing/2014/main" id="{D5616D23-FD51-99E4-20D5-A2E8488D531F}"/>
                </a:ext>
              </a:extLst>
            </p:cNvPr>
            <p:cNvSpPr>
              <a:spLocks/>
            </p:cNvSpPr>
            <p:nvPr/>
          </p:nvSpPr>
          <p:spPr bwMode="auto">
            <a:xfrm>
              <a:off x="6204370" y="202606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73" name="Freeform 294">
              <a:extLst>
                <a:ext uri="{FF2B5EF4-FFF2-40B4-BE49-F238E27FC236}">
                  <a16:creationId xmlns:a16="http://schemas.microsoft.com/office/drawing/2014/main" id="{14E336FF-0CE8-7210-AC99-9DC6C43A45B0}"/>
                </a:ext>
              </a:extLst>
            </p:cNvPr>
            <p:cNvSpPr>
              <a:spLocks/>
            </p:cNvSpPr>
            <p:nvPr/>
          </p:nvSpPr>
          <p:spPr bwMode="auto">
            <a:xfrm>
              <a:off x="6204370" y="202606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74" name="Freeform 295">
              <a:extLst>
                <a:ext uri="{FF2B5EF4-FFF2-40B4-BE49-F238E27FC236}">
                  <a16:creationId xmlns:a16="http://schemas.microsoft.com/office/drawing/2014/main" id="{D63EDE75-3101-38A7-5864-71075222928E}"/>
                </a:ext>
              </a:extLst>
            </p:cNvPr>
            <p:cNvSpPr>
              <a:spLocks/>
            </p:cNvSpPr>
            <p:nvPr/>
          </p:nvSpPr>
          <p:spPr bwMode="auto">
            <a:xfrm>
              <a:off x="6213758" y="202606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75" name="Freeform 296">
              <a:extLst>
                <a:ext uri="{FF2B5EF4-FFF2-40B4-BE49-F238E27FC236}">
                  <a16:creationId xmlns:a16="http://schemas.microsoft.com/office/drawing/2014/main" id="{AA6F53B1-6678-5EDD-60B2-1C8961E98775}"/>
                </a:ext>
              </a:extLst>
            </p:cNvPr>
            <p:cNvSpPr>
              <a:spLocks/>
            </p:cNvSpPr>
            <p:nvPr/>
          </p:nvSpPr>
          <p:spPr bwMode="auto">
            <a:xfrm>
              <a:off x="6226276" y="202606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76" name="Freeform 297">
              <a:extLst>
                <a:ext uri="{FF2B5EF4-FFF2-40B4-BE49-F238E27FC236}">
                  <a16:creationId xmlns:a16="http://schemas.microsoft.com/office/drawing/2014/main" id="{56034C9D-4075-B8CB-C871-2A7C4B278387}"/>
                </a:ext>
              </a:extLst>
            </p:cNvPr>
            <p:cNvSpPr>
              <a:spLocks/>
            </p:cNvSpPr>
            <p:nvPr/>
          </p:nvSpPr>
          <p:spPr bwMode="auto">
            <a:xfrm>
              <a:off x="6248182" y="20339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77" name="Freeform 298">
              <a:extLst>
                <a:ext uri="{FF2B5EF4-FFF2-40B4-BE49-F238E27FC236}">
                  <a16:creationId xmlns:a16="http://schemas.microsoft.com/office/drawing/2014/main" id="{B87D377D-689A-0F47-06D8-9BD283340B23}"/>
                </a:ext>
              </a:extLst>
            </p:cNvPr>
            <p:cNvSpPr>
              <a:spLocks/>
            </p:cNvSpPr>
            <p:nvPr/>
          </p:nvSpPr>
          <p:spPr bwMode="auto">
            <a:xfrm>
              <a:off x="6248182" y="20339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78" name="Freeform 299">
              <a:extLst>
                <a:ext uri="{FF2B5EF4-FFF2-40B4-BE49-F238E27FC236}">
                  <a16:creationId xmlns:a16="http://schemas.microsoft.com/office/drawing/2014/main" id="{4AA710C1-A9C6-A6AD-8635-4D9268C3AEDB}"/>
                </a:ext>
              </a:extLst>
            </p:cNvPr>
            <p:cNvSpPr>
              <a:spLocks/>
            </p:cNvSpPr>
            <p:nvPr/>
          </p:nvSpPr>
          <p:spPr bwMode="auto">
            <a:xfrm>
              <a:off x="6248182" y="20339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79" name="Freeform 300">
              <a:extLst>
                <a:ext uri="{FF2B5EF4-FFF2-40B4-BE49-F238E27FC236}">
                  <a16:creationId xmlns:a16="http://schemas.microsoft.com/office/drawing/2014/main" id="{7FE78D23-0737-3F3A-D05A-071E94C2FE38}"/>
                </a:ext>
              </a:extLst>
            </p:cNvPr>
            <p:cNvSpPr>
              <a:spLocks/>
            </p:cNvSpPr>
            <p:nvPr/>
          </p:nvSpPr>
          <p:spPr bwMode="auto">
            <a:xfrm>
              <a:off x="6248182" y="204175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80" name="Freeform 301">
              <a:extLst>
                <a:ext uri="{FF2B5EF4-FFF2-40B4-BE49-F238E27FC236}">
                  <a16:creationId xmlns:a16="http://schemas.microsoft.com/office/drawing/2014/main" id="{D33405AF-A106-B154-528E-FA29E75EDA6D}"/>
                </a:ext>
              </a:extLst>
            </p:cNvPr>
            <p:cNvSpPr>
              <a:spLocks/>
            </p:cNvSpPr>
            <p:nvPr/>
          </p:nvSpPr>
          <p:spPr bwMode="auto">
            <a:xfrm>
              <a:off x="6248182" y="204175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81" name="Freeform 302">
              <a:extLst>
                <a:ext uri="{FF2B5EF4-FFF2-40B4-BE49-F238E27FC236}">
                  <a16:creationId xmlns:a16="http://schemas.microsoft.com/office/drawing/2014/main" id="{B674CC33-96E5-20B3-8AA3-28C649031FEC}"/>
                </a:ext>
              </a:extLst>
            </p:cNvPr>
            <p:cNvSpPr>
              <a:spLocks/>
            </p:cNvSpPr>
            <p:nvPr/>
          </p:nvSpPr>
          <p:spPr bwMode="auto">
            <a:xfrm>
              <a:off x="6248182" y="204175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82" name="Freeform 303">
              <a:extLst>
                <a:ext uri="{FF2B5EF4-FFF2-40B4-BE49-F238E27FC236}">
                  <a16:creationId xmlns:a16="http://schemas.microsoft.com/office/drawing/2014/main" id="{F10967DE-B764-4CE4-049A-787179F8F1F1}"/>
                </a:ext>
              </a:extLst>
            </p:cNvPr>
            <p:cNvSpPr>
              <a:spLocks/>
            </p:cNvSpPr>
            <p:nvPr/>
          </p:nvSpPr>
          <p:spPr bwMode="auto">
            <a:xfrm>
              <a:off x="6248182" y="204175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83" name="Freeform 304">
              <a:extLst>
                <a:ext uri="{FF2B5EF4-FFF2-40B4-BE49-F238E27FC236}">
                  <a16:creationId xmlns:a16="http://schemas.microsoft.com/office/drawing/2014/main" id="{FFB6E4C2-76F6-A1D1-C9F3-83568E5AD6DA}"/>
                </a:ext>
              </a:extLst>
            </p:cNvPr>
            <p:cNvSpPr>
              <a:spLocks/>
            </p:cNvSpPr>
            <p:nvPr/>
          </p:nvSpPr>
          <p:spPr bwMode="auto">
            <a:xfrm>
              <a:off x="6257570" y="204175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84" name="Freeform 305">
              <a:extLst>
                <a:ext uri="{FF2B5EF4-FFF2-40B4-BE49-F238E27FC236}">
                  <a16:creationId xmlns:a16="http://schemas.microsoft.com/office/drawing/2014/main" id="{F83A3698-56FB-15ED-0F78-624411429E75}"/>
                </a:ext>
              </a:extLst>
            </p:cNvPr>
            <p:cNvSpPr>
              <a:spLocks/>
            </p:cNvSpPr>
            <p:nvPr/>
          </p:nvSpPr>
          <p:spPr bwMode="auto">
            <a:xfrm>
              <a:off x="6266958" y="204175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85" name="Freeform 306">
              <a:extLst>
                <a:ext uri="{FF2B5EF4-FFF2-40B4-BE49-F238E27FC236}">
                  <a16:creationId xmlns:a16="http://schemas.microsoft.com/office/drawing/2014/main" id="{1E49E033-DA36-B93A-4157-7BE48CF3AAEA}"/>
                </a:ext>
              </a:extLst>
            </p:cNvPr>
            <p:cNvSpPr>
              <a:spLocks/>
            </p:cNvSpPr>
            <p:nvPr/>
          </p:nvSpPr>
          <p:spPr bwMode="auto">
            <a:xfrm>
              <a:off x="6266958" y="204175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86" name="Freeform 307">
              <a:extLst>
                <a:ext uri="{FF2B5EF4-FFF2-40B4-BE49-F238E27FC236}">
                  <a16:creationId xmlns:a16="http://schemas.microsoft.com/office/drawing/2014/main" id="{0B91B582-FF0B-5D35-DAFF-CC182EFFD8F7}"/>
                </a:ext>
              </a:extLst>
            </p:cNvPr>
            <p:cNvSpPr>
              <a:spLocks/>
            </p:cNvSpPr>
            <p:nvPr/>
          </p:nvSpPr>
          <p:spPr bwMode="auto">
            <a:xfrm>
              <a:off x="6266958" y="204175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87" name="Freeform 308">
              <a:extLst>
                <a:ext uri="{FF2B5EF4-FFF2-40B4-BE49-F238E27FC236}">
                  <a16:creationId xmlns:a16="http://schemas.microsoft.com/office/drawing/2014/main" id="{73E4B896-3213-DF16-BEFB-6D7A9801A200}"/>
                </a:ext>
              </a:extLst>
            </p:cNvPr>
            <p:cNvSpPr>
              <a:spLocks/>
            </p:cNvSpPr>
            <p:nvPr/>
          </p:nvSpPr>
          <p:spPr bwMode="auto">
            <a:xfrm>
              <a:off x="6288864" y="204175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88" name="Freeform 309">
              <a:extLst>
                <a:ext uri="{FF2B5EF4-FFF2-40B4-BE49-F238E27FC236}">
                  <a16:creationId xmlns:a16="http://schemas.microsoft.com/office/drawing/2014/main" id="{EF2327DA-D3DC-DDA5-411D-870D0EB81163}"/>
                </a:ext>
              </a:extLst>
            </p:cNvPr>
            <p:cNvSpPr>
              <a:spLocks/>
            </p:cNvSpPr>
            <p:nvPr/>
          </p:nvSpPr>
          <p:spPr bwMode="auto">
            <a:xfrm>
              <a:off x="6288864" y="204175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89" name="Freeform 310">
              <a:extLst>
                <a:ext uri="{FF2B5EF4-FFF2-40B4-BE49-F238E27FC236}">
                  <a16:creationId xmlns:a16="http://schemas.microsoft.com/office/drawing/2014/main" id="{16BA758F-B76A-A96C-0FFC-C290C5C28153}"/>
                </a:ext>
              </a:extLst>
            </p:cNvPr>
            <p:cNvSpPr>
              <a:spLocks/>
            </p:cNvSpPr>
            <p:nvPr/>
          </p:nvSpPr>
          <p:spPr bwMode="auto">
            <a:xfrm>
              <a:off x="6301382" y="204175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90" name="Freeform 311">
              <a:extLst>
                <a:ext uri="{FF2B5EF4-FFF2-40B4-BE49-F238E27FC236}">
                  <a16:creationId xmlns:a16="http://schemas.microsoft.com/office/drawing/2014/main" id="{7F719434-6C59-E5AA-2B87-FEB46BE49A9E}"/>
                </a:ext>
              </a:extLst>
            </p:cNvPr>
            <p:cNvSpPr>
              <a:spLocks/>
            </p:cNvSpPr>
            <p:nvPr/>
          </p:nvSpPr>
          <p:spPr bwMode="auto">
            <a:xfrm>
              <a:off x="6320158" y="204175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91" name="Freeform 312">
              <a:extLst>
                <a:ext uri="{FF2B5EF4-FFF2-40B4-BE49-F238E27FC236}">
                  <a16:creationId xmlns:a16="http://schemas.microsoft.com/office/drawing/2014/main" id="{174F0946-8FBC-9B97-B534-B539B0D2C089}"/>
                </a:ext>
              </a:extLst>
            </p:cNvPr>
            <p:cNvSpPr>
              <a:spLocks/>
            </p:cNvSpPr>
            <p:nvPr/>
          </p:nvSpPr>
          <p:spPr bwMode="auto">
            <a:xfrm>
              <a:off x="6320158" y="204175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92" name="Freeform 313">
              <a:extLst>
                <a:ext uri="{FF2B5EF4-FFF2-40B4-BE49-F238E27FC236}">
                  <a16:creationId xmlns:a16="http://schemas.microsoft.com/office/drawing/2014/main" id="{7EBAFD54-2B78-4522-110D-D595E4CE5D91}"/>
                </a:ext>
              </a:extLst>
            </p:cNvPr>
            <p:cNvSpPr>
              <a:spLocks/>
            </p:cNvSpPr>
            <p:nvPr/>
          </p:nvSpPr>
          <p:spPr bwMode="auto">
            <a:xfrm>
              <a:off x="6332676" y="204175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93" name="Freeform 314">
              <a:extLst>
                <a:ext uri="{FF2B5EF4-FFF2-40B4-BE49-F238E27FC236}">
                  <a16:creationId xmlns:a16="http://schemas.microsoft.com/office/drawing/2014/main" id="{35838963-E585-A28E-2EAD-0E682CE260EF}"/>
                </a:ext>
              </a:extLst>
            </p:cNvPr>
            <p:cNvSpPr>
              <a:spLocks/>
            </p:cNvSpPr>
            <p:nvPr/>
          </p:nvSpPr>
          <p:spPr bwMode="auto">
            <a:xfrm>
              <a:off x="6342064" y="204175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94" name="Freeform 315">
              <a:extLst>
                <a:ext uri="{FF2B5EF4-FFF2-40B4-BE49-F238E27FC236}">
                  <a16:creationId xmlns:a16="http://schemas.microsoft.com/office/drawing/2014/main" id="{830E0FF4-F0CE-C00A-FC6F-21C5F0CBDFA7}"/>
                </a:ext>
              </a:extLst>
            </p:cNvPr>
            <p:cNvSpPr>
              <a:spLocks/>
            </p:cNvSpPr>
            <p:nvPr/>
          </p:nvSpPr>
          <p:spPr bwMode="auto">
            <a:xfrm>
              <a:off x="6342064" y="204175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95" name="Freeform 316">
              <a:extLst>
                <a:ext uri="{FF2B5EF4-FFF2-40B4-BE49-F238E27FC236}">
                  <a16:creationId xmlns:a16="http://schemas.microsoft.com/office/drawing/2014/main" id="{7ABA3B8A-335B-5844-A6C3-3A8532DD9A76}"/>
                </a:ext>
              </a:extLst>
            </p:cNvPr>
            <p:cNvSpPr>
              <a:spLocks/>
            </p:cNvSpPr>
            <p:nvPr/>
          </p:nvSpPr>
          <p:spPr bwMode="auto">
            <a:xfrm>
              <a:off x="6342064" y="204175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96" name="Freeform 317">
              <a:extLst>
                <a:ext uri="{FF2B5EF4-FFF2-40B4-BE49-F238E27FC236}">
                  <a16:creationId xmlns:a16="http://schemas.microsoft.com/office/drawing/2014/main" id="{EEC0F962-00F7-B159-CF92-B481C40CA8A8}"/>
                </a:ext>
              </a:extLst>
            </p:cNvPr>
            <p:cNvSpPr>
              <a:spLocks/>
            </p:cNvSpPr>
            <p:nvPr/>
          </p:nvSpPr>
          <p:spPr bwMode="auto">
            <a:xfrm>
              <a:off x="6342064" y="204175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97" name="Freeform 318">
              <a:extLst>
                <a:ext uri="{FF2B5EF4-FFF2-40B4-BE49-F238E27FC236}">
                  <a16:creationId xmlns:a16="http://schemas.microsoft.com/office/drawing/2014/main" id="{EF9D69D5-FB13-7283-EA68-9E03F9B79BE8}"/>
                </a:ext>
              </a:extLst>
            </p:cNvPr>
            <p:cNvSpPr>
              <a:spLocks/>
            </p:cNvSpPr>
            <p:nvPr/>
          </p:nvSpPr>
          <p:spPr bwMode="auto">
            <a:xfrm>
              <a:off x="6354582" y="204175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98" name="Freeform 319">
              <a:extLst>
                <a:ext uri="{FF2B5EF4-FFF2-40B4-BE49-F238E27FC236}">
                  <a16:creationId xmlns:a16="http://schemas.microsoft.com/office/drawing/2014/main" id="{E3FDBB04-783E-65F9-044D-39CBFD0339B7}"/>
                </a:ext>
              </a:extLst>
            </p:cNvPr>
            <p:cNvSpPr>
              <a:spLocks/>
            </p:cNvSpPr>
            <p:nvPr/>
          </p:nvSpPr>
          <p:spPr bwMode="auto">
            <a:xfrm>
              <a:off x="6363970" y="204175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399" name="Freeform 320">
              <a:extLst>
                <a:ext uri="{FF2B5EF4-FFF2-40B4-BE49-F238E27FC236}">
                  <a16:creationId xmlns:a16="http://schemas.microsoft.com/office/drawing/2014/main" id="{94DEA4B8-5E81-11D5-A79C-55C70A954420}"/>
                </a:ext>
              </a:extLst>
            </p:cNvPr>
            <p:cNvSpPr>
              <a:spLocks/>
            </p:cNvSpPr>
            <p:nvPr/>
          </p:nvSpPr>
          <p:spPr bwMode="auto">
            <a:xfrm>
              <a:off x="6363970" y="204175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00" name="Freeform 321">
              <a:extLst>
                <a:ext uri="{FF2B5EF4-FFF2-40B4-BE49-F238E27FC236}">
                  <a16:creationId xmlns:a16="http://schemas.microsoft.com/office/drawing/2014/main" id="{39F9AFD3-30F4-3A8A-A3A6-93EF25B632BA}"/>
                </a:ext>
              </a:extLst>
            </p:cNvPr>
            <p:cNvSpPr>
              <a:spLocks/>
            </p:cNvSpPr>
            <p:nvPr/>
          </p:nvSpPr>
          <p:spPr bwMode="auto">
            <a:xfrm>
              <a:off x="6363970" y="204175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01" name="Freeform 322">
              <a:extLst>
                <a:ext uri="{FF2B5EF4-FFF2-40B4-BE49-F238E27FC236}">
                  <a16:creationId xmlns:a16="http://schemas.microsoft.com/office/drawing/2014/main" id="{069982D2-9F94-1BBD-5651-7CBB5698677E}"/>
                </a:ext>
              </a:extLst>
            </p:cNvPr>
            <p:cNvSpPr>
              <a:spLocks/>
            </p:cNvSpPr>
            <p:nvPr/>
          </p:nvSpPr>
          <p:spPr bwMode="auto">
            <a:xfrm>
              <a:off x="6363970" y="204175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02" name="Freeform 323">
              <a:extLst>
                <a:ext uri="{FF2B5EF4-FFF2-40B4-BE49-F238E27FC236}">
                  <a16:creationId xmlns:a16="http://schemas.microsoft.com/office/drawing/2014/main" id="{0BFF0D2B-183F-E663-0F39-047292991455}"/>
                </a:ext>
              </a:extLst>
            </p:cNvPr>
            <p:cNvSpPr>
              <a:spLocks/>
            </p:cNvSpPr>
            <p:nvPr/>
          </p:nvSpPr>
          <p:spPr bwMode="auto">
            <a:xfrm>
              <a:off x="6363970" y="204175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03" name="Freeform 324">
              <a:extLst>
                <a:ext uri="{FF2B5EF4-FFF2-40B4-BE49-F238E27FC236}">
                  <a16:creationId xmlns:a16="http://schemas.microsoft.com/office/drawing/2014/main" id="{8DC37684-4BC1-8475-BCAA-1A671231488C}"/>
                </a:ext>
              </a:extLst>
            </p:cNvPr>
            <p:cNvSpPr>
              <a:spLocks/>
            </p:cNvSpPr>
            <p:nvPr/>
          </p:nvSpPr>
          <p:spPr bwMode="auto">
            <a:xfrm>
              <a:off x="6385876" y="205221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04" name="Freeform 325">
              <a:extLst>
                <a:ext uri="{FF2B5EF4-FFF2-40B4-BE49-F238E27FC236}">
                  <a16:creationId xmlns:a16="http://schemas.microsoft.com/office/drawing/2014/main" id="{C16F4FCC-1D20-93AB-A319-530F65007775}"/>
                </a:ext>
              </a:extLst>
            </p:cNvPr>
            <p:cNvSpPr>
              <a:spLocks/>
            </p:cNvSpPr>
            <p:nvPr/>
          </p:nvSpPr>
          <p:spPr bwMode="auto">
            <a:xfrm>
              <a:off x="6385876" y="205221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05" name="Freeform 326">
              <a:extLst>
                <a:ext uri="{FF2B5EF4-FFF2-40B4-BE49-F238E27FC236}">
                  <a16:creationId xmlns:a16="http://schemas.microsoft.com/office/drawing/2014/main" id="{FD6385F9-CF89-62DD-BF17-4D6804C0751A}"/>
                </a:ext>
              </a:extLst>
            </p:cNvPr>
            <p:cNvSpPr>
              <a:spLocks/>
            </p:cNvSpPr>
            <p:nvPr/>
          </p:nvSpPr>
          <p:spPr bwMode="auto">
            <a:xfrm>
              <a:off x="6385876" y="205221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06" name="Freeform 327">
              <a:extLst>
                <a:ext uri="{FF2B5EF4-FFF2-40B4-BE49-F238E27FC236}">
                  <a16:creationId xmlns:a16="http://schemas.microsoft.com/office/drawing/2014/main" id="{1B3314BC-C5B2-5C96-79E4-D2F43F8BD291}"/>
                </a:ext>
              </a:extLst>
            </p:cNvPr>
            <p:cNvSpPr>
              <a:spLocks/>
            </p:cNvSpPr>
            <p:nvPr/>
          </p:nvSpPr>
          <p:spPr bwMode="auto">
            <a:xfrm>
              <a:off x="6385876" y="20522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07" name="Freeform 328">
              <a:extLst>
                <a:ext uri="{FF2B5EF4-FFF2-40B4-BE49-F238E27FC236}">
                  <a16:creationId xmlns:a16="http://schemas.microsoft.com/office/drawing/2014/main" id="{4C69F373-EEF0-94EA-3B86-45C4162E02F8}"/>
                </a:ext>
              </a:extLst>
            </p:cNvPr>
            <p:cNvSpPr>
              <a:spLocks/>
            </p:cNvSpPr>
            <p:nvPr/>
          </p:nvSpPr>
          <p:spPr bwMode="auto">
            <a:xfrm>
              <a:off x="6395264" y="20522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08" name="Freeform 329">
              <a:extLst>
                <a:ext uri="{FF2B5EF4-FFF2-40B4-BE49-F238E27FC236}">
                  <a16:creationId xmlns:a16="http://schemas.microsoft.com/office/drawing/2014/main" id="{29EDDF0B-B4A9-9EEC-E2E0-AC88FDC81146}"/>
                </a:ext>
              </a:extLst>
            </p:cNvPr>
            <p:cNvSpPr>
              <a:spLocks/>
            </p:cNvSpPr>
            <p:nvPr/>
          </p:nvSpPr>
          <p:spPr bwMode="auto">
            <a:xfrm>
              <a:off x="6395264" y="20522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09" name="Freeform 330">
              <a:extLst>
                <a:ext uri="{FF2B5EF4-FFF2-40B4-BE49-F238E27FC236}">
                  <a16:creationId xmlns:a16="http://schemas.microsoft.com/office/drawing/2014/main" id="{490BED5A-15CA-46F5-9526-A012CEE5799E}"/>
                </a:ext>
              </a:extLst>
            </p:cNvPr>
            <p:cNvSpPr>
              <a:spLocks/>
            </p:cNvSpPr>
            <p:nvPr/>
          </p:nvSpPr>
          <p:spPr bwMode="auto">
            <a:xfrm>
              <a:off x="6407782" y="20522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10" name="Freeform 331">
              <a:extLst>
                <a:ext uri="{FF2B5EF4-FFF2-40B4-BE49-F238E27FC236}">
                  <a16:creationId xmlns:a16="http://schemas.microsoft.com/office/drawing/2014/main" id="{22C7145D-4A3C-9D19-8452-EA7A60C29881}"/>
                </a:ext>
              </a:extLst>
            </p:cNvPr>
            <p:cNvSpPr>
              <a:spLocks/>
            </p:cNvSpPr>
            <p:nvPr/>
          </p:nvSpPr>
          <p:spPr bwMode="auto">
            <a:xfrm>
              <a:off x="6407782" y="20522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11" name="Freeform 332">
              <a:extLst>
                <a:ext uri="{FF2B5EF4-FFF2-40B4-BE49-F238E27FC236}">
                  <a16:creationId xmlns:a16="http://schemas.microsoft.com/office/drawing/2014/main" id="{99ED8426-19F1-FBDB-30CF-4BB218CC16D8}"/>
                </a:ext>
              </a:extLst>
            </p:cNvPr>
            <p:cNvSpPr>
              <a:spLocks/>
            </p:cNvSpPr>
            <p:nvPr/>
          </p:nvSpPr>
          <p:spPr bwMode="auto">
            <a:xfrm>
              <a:off x="6407782" y="206005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12" name="Freeform 333">
              <a:extLst>
                <a:ext uri="{FF2B5EF4-FFF2-40B4-BE49-F238E27FC236}">
                  <a16:creationId xmlns:a16="http://schemas.microsoft.com/office/drawing/2014/main" id="{6869BC9A-16BB-18E6-A75D-6866C95F22A5}"/>
                </a:ext>
              </a:extLst>
            </p:cNvPr>
            <p:cNvSpPr>
              <a:spLocks/>
            </p:cNvSpPr>
            <p:nvPr/>
          </p:nvSpPr>
          <p:spPr bwMode="auto">
            <a:xfrm>
              <a:off x="6407782" y="206005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13" name="Freeform 334">
              <a:extLst>
                <a:ext uri="{FF2B5EF4-FFF2-40B4-BE49-F238E27FC236}">
                  <a16:creationId xmlns:a16="http://schemas.microsoft.com/office/drawing/2014/main" id="{C9676845-C532-F451-A579-2315471B66B4}"/>
                </a:ext>
              </a:extLst>
            </p:cNvPr>
            <p:cNvSpPr>
              <a:spLocks/>
            </p:cNvSpPr>
            <p:nvPr/>
          </p:nvSpPr>
          <p:spPr bwMode="auto">
            <a:xfrm>
              <a:off x="6417170" y="206005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14" name="Freeform 335">
              <a:extLst>
                <a:ext uri="{FF2B5EF4-FFF2-40B4-BE49-F238E27FC236}">
                  <a16:creationId xmlns:a16="http://schemas.microsoft.com/office/drawing/2014/main" id="{210E46BC-CBB0-EA51-BFCD-766DFB1097F4}"/>
                </a:ext>
              </a:extLst>
            </p:cNvPr>
            <p:cNvSpPr>
              <a:spLocks/>
            </p:cNvSpPr>
            <p:nvPr/>
          </p:nvSpPr>
          <p:spPr bwMode="auto">
            <a:xfrm>
              <a:off x="6426559" y="206005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15" name="Freeform 336">
              <a:extLst>
                <a:ext uri="{FF2B5EF4-FFF2-40B4-BE49-F238E27FC236}">
                  <a16:creationId xmlns:a16="http://schemas.microsoft.com/office/drawing/2014/main" id="{1F701352-4BEC-E53E-C948-7B9F1D25FAC7}"/>
                </a:ext>
              </a:extLst>
            </p:cNvPr>
            <p:cNvSpPr>
              <a:spLocks/>
            </p:cNvSpPr>
            <p:nvPr/>
          </p:nvSpPr>
          <p:spPr bwMode="auto">
            <a:xfrm>
              <a:off x="6439076" y="206005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16" name="Freeform 337">
              <a:extLst>
                <a:ext uri="{FF2B5EF4-FFF2-40B4-BE49-F238E27FC236}">
                  <a16:creationId xmlns:a16="http://schemas.microsoft.com/office/drawing/2014/main" id="{6373FC56-C2B9-A2E0-28F8-50C6D333DFEC}"/>
                </a:ext>
              </a:extLst>
            </p:cNvPr>
            <p:cNvSpPr>
              <a:spLocks/>
            </p:cNvSpPr>
            <p:nvPr/>
          </p:nvSpPr>
          <p:spPr bwMode="auto">
            <a:xfrm>
              <a:off x="6448464" y="206005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17" name="Freeform 338">
              <a:extLst>
                <a:ext uri="{FF2B5EF4-FFF2-40B4-BE49-F238E27FC236}">
                  <a16:creationId xmlns:a16="http://schemas.microsoft.com/office/drawing/2014/main" id="{1C6FFF81-0AF2-AFDB-105B-2CB68C473310}"/>
                </a:ext>
              </a:extLst>
            </p:cNvPr>
            <p:cNvSpPr>
              <a:spLocks/>
            </p:cNvSpPr>
            <p:nvPr/>
          </p:nvSpPr>
          <p:spPr bwMode="auto">
            <a:xfrm>
              <a:off x="6460982" y="206005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18" name="Freeform 339">
              <a:extLst>
                <a:ext uri="{FF2B5EF4-FFF2-40B4-BE49-F238E27FC236}">
                  <a16:creationId xmlns:a16="http://schemas.microsoft.com/office/drawing/2014/main" id="{033C22CF-0CDE-AFCF-8328-B3B9DFE898E7}"/>
                </a:ext>
              </a:extLst>
            </p:cNvPr>
            <p:cNvSpPr>
              <a:spLocks/>
            </p:cNvSpPr>
            <p:nvPr/>
          </p:nvSpPr>
          <p:spPr bwMode="auto">
            <a:xfrm>
              <a:off x="6460982" y="206005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19" name="Freeform 340">
              <a:extLst>
                <a:ext uri="{FF2B5EF4-FFF2-40B4-BE49-F238E27FC236}">
                  <a16:creationId xmlns:a16="http://schemas.microsoft.com/office/drawing/2014/main" id="{87F68E44-1741-BA8B-4C44-E6D891A556EA}"/>
                </a:ext>
              </a:extLst>
            </p:cNvPr>
            <p:cNvSpPr>
              <a:spLocks/>
            </p:cNvSpPr>
            <p:nvPr/>
          </p:nvSpPr>
          <p:spPr bwMode="auto">
            <a:xfrm>
              <a:off x="6479759" y="206789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20" name="Freeform 341">
              <a:extLst>
                <a:ext uri="{FF2B5EF4-FFF2-40B4-BE49-F238E27FC236}">
                  <a16:creationId xmlns:a16="http://schemas.microsoft.com/office/drawing/2014/main" id="{BD1DABD0-B311-1FA7-4B60-7F52108B5D0A}"/>
                </a:ext>
              </a:extLst>
            </p:cNvPr>
            <p:cNvSpPr>
              <a:spLocks/>
            </p:cNvSpPr>
            <p:nvPr/>
          </p:nvSpPr>
          <p:spPr bwMode="auto">
            <a:xfrm>
              <a:off x="6479759" y="206789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21" name="Freeform 342">
              <a:extLst>
                <a:ext uri="{FF2B5EF4-FFF2-40B4-BE49-F238E27FC236}">
                  <a16:creationId xmlns:a16="http://schemas.microsoft.com/office/drawing/2014/main" id="{A6402179-2666-F5A1-B21A-4B149DFD12B2}"/>
                </a:ext>
              </a:extLst>
            </p:cNvPr>
            <p:cNvSpPr>
              <a:spLocks/>
            </p:cNvSpPr>
            <p:nvPr/>
          </p:nvSpPr>
          <p:spPr bwMode="auto">
            <a:xfrm>
              <a:off x="6492276" y="206789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22" name="Freeform 343">
              <a:extLst>
                <a:ext uri="{FF2B5EF4-FFF2-40B4-BE49-F238E27FC236}">
                  <a16:creationId xmlns:a16="http://schemas.microsoft.com/office/drawing/2014/main" id="{E2DA858C-0C97-D7C4-7550-C7B909F0E949}"/>
                </a:ext>
              </a:extLst>
            </p:cNvPr>
            <p:cNvSpPr>
              <a:spLocks/>
            </p:cNvSpPr>
            <p:nvPr/>
          </p:nvSpPr>
          <p:spPr bwMode="auto">
            <a:xfrm>
              <a:off x="6492276" y="206789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23" name="Freeform 344">
              <a:extLst>
                <a:ext uri="{FF2B5EF4-FFF2-40B4-BE49-F238E27FC236}">
                  <a16:creationId xmlns:a16="http://schemas.microsoft.com/office/drawing/2014/main" id="{C33A1940-303D-2FD7-D724-FBB0ECB222FB}"/>
                </a:ext>
              </a:extLst>
            </p:cNvPr>
            <p:cNvSpPr>
              <a:spLocks/>
            </p:cNvSpPr>
            <p:nvPr/>
          </p:nvSpPr>
          <p:spPr bwMode="auto">
            <a:xfrm>
              <a:off x="6501665" y="206789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24" name="Freeform 345">
              <a:extLst>
                <a:ext uri="{FF2B5EF4-FFF2-40B4-BE49-F238E27FC236}">
                  <a16:creationId xmlns:a16="http://schemas.microsoft.com/office/drawing/2014/main" id="{1FFAB8D9-EDE1-2D96-8F56-59A0B4E4C575}"/>
                </a:ext>
              </a:extLst>
            </p:cNvPr>
            <p:cNvSpPr>
              <a:spLocks/>
            </p:cNvSpPr>
            <p:nvPr/>
          </p:nvSpPr>
          <p:spPr bwMode="auto">
            <a:xfrm>
              <a:off x="6501665" y="208619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25" name="Freeform 346">
              <a:extLst>
                <a:ext uri="{FF2B5EF4-FFF2-40B4-BE49-F238E27FC236}">
                  <a16:creationId xmlns:a16="http://schemas.microsoft.com/office/drawing/2014/main" id="{488C89AD-B65F-FC60-5458-E913D51FA189}"/>
                </a:ext>
              </a:extLst>
            </p:cNvPr>
            <p:cNvSpPr>
              <a:spLocks/>
            </p:cNvSpPr>
            <p:nvPr/>
          </p:nvSpPr>
          <p:spPr bwMode="auto">
            <a:xfrm>
              <a:off x="6501665" y="208619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26" name="Freeform 347">
              <a:extLst>
                <a:ext uri="{FF2B5EF4-FFF2-40B4-BE49-F238E27FC236}">
                  <a16:creationId xmlns:a16="http://schemas.microsoft.com/office/drawing/2014/main" id="{DE9BEF12-21CA-D5CC-ABBC-F2971A91C7B3}"/>
                </a:ext>
              </a:extLst>
            </p:cNvPr>
            <p:cNvSpPr>
              <a:spLocks/>
            </p:cNvSpPr>
            <p:nvPr/>
          </p:nvSpPr>
          <p:spPr bwMode="auto">
            <a:xfrm>
              <a:off x="6501665" y="208619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27" name="Freeform 348">
              <a:extLst>
                <a:ext uri="{FF2B5EF4-FFF2-40B4-BE49-F238E27FC236}">
                  <a16:creationId xmlns:a16="http://schemas.microsoft.com/office/drawing/2014/main" id="{622BB5F1-D6B8-D8CC-ADD1-4D0F610310BC}"/>
                </a:ext>
              </a:extLst>
            </p:cNvPr>
            <p:cNvSpPr>
              <a:spLocks/>
            </p:cNvSpPr>
            <p:nvPr/>
          </p:nvSpPr>
          <p:spPr bwMode="auto">
            <a:xfrm>
              <a:off x="6514182" y="208619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28" name="Freeform 349">
              <a:extLst>
                <a:ext uri="{FF2B5EF4-FFF2-40B4-BE49-F238E27FC236}">
                  <a16:creationId xmlns:a16="http://schemas.microsoft.com/office/drawing/2014/main" id="{FC7967F3-773C-3434-3121-0DB172FD49D1}"/>
                </a:ext>
              </a:extLst>
            </p:cNvPr>
            <p:cNvSpPr>
              <a:spLocks/>
            </p:cNvSpPr>
            <p:nvPr/>
          </p:nvSpPr>
          <p:spPr bwMode="auto">
            <a:xfrm>
              <a:off x="6514182" y="208619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29" name="Freeform 350">
              <a:extLst>
                <a:ext uri="{FF2B5EF4-FFF2-40B4-BE49-F238E27FC236}">
                  <a16:creationId xmlns:a16="http://schemas.microsoft.com/office/drawing/2014/main" id="{A8B6C121-AD89-E408-5D09-8755066B07A9}"/>
                </a:ext>
              </a:extLst>
            </p:cNvPr>
            <p:cNvSpPr>
              <a:spLocks/>
            </p:cNvSpPr>
            <p:nvPr/>
          </p:nvSpPr>
          <p:spPr bwMode="auto">
            <a:xfrm>
              <a:off x="6523570" y="208619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30" name="Freeform 351">
              <a:extLst>
                <a:ext uri="{FF2B5EF4-FFF2-40B4-BE49-F238E27FC236}">
                  <a16:creationId xmlns:a16="http://schemas.microsoft.com/office/drawing/2014/main" id="{FA4548B9-D5DC-8C8F-9727-0982DBED9168}"/>
                </a:ext>
              </a:extLst>
            </p:cNvPr>
            <p:cNvSpPr>
              <a:spLocks/>
            </p:cNvSpPr>
            <p:nvPr/>
          </p:nvSpPr>
          <p:spPr bwMode="auto">
            <a:xfrm>
              <a:off x="6523570" y="208619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31" name="Freeform 352">
              <a:extLst>
                <a:ext uri="{FF2B5EF4-FFF2-40B4-BE49-F238E27FC236}">
                  <a16:creationId xmlns:a16="http://schemas.microsoft.com/office/drawing/2014/main" id="{4F819A54-97D4-ED94-B3FC-3AECB6B81ED3}"/>
                </a:ext>
              </a:extLst>
            </p:cNvPr>
            <p:cNvSpPr>
              <a:spLocks/>
            </p:cNvSpPr>
            <p:nvPr/>
          </p:nvSpPr>
          <p:spPr bwMode="auto">
            <a:xfrm>
              <a:off x="6532959" y="208619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32" name="Freeform 353">
              <a:extLst>
                <a:ext uri="{FF2B5EF4-FFF2-40B4-BE49-F238E27FC236}">
                  <a16:creationId xmlns:a16="http://schemas.microsoft.com/office/drawing/2014/main" id="{B356FA5D-5602-C015-3BD6-CF997AC0B7E5}"/>
                </a:ext>
              </a:extLst>
            </p:cNvPr>
            <p:cNvSpPr>
              <a:spLocks/>
            </p:cNvSpPr>
            <p:nvPr/>
          </p:nvSpPr>
          <p:spPr bwMode="auto">
            <a:xfrm>
              <a:off x="6532959" y="208619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33" name="Freeform 354">
              <a:extLst>
                <a:ext uri="{FF2B5EF4-FFF2-40B4-BE49-F238E27FC236}">
                  <a16:creationId xmlns:a16="http://schemas.microsoft.com/office/drawing/2014/main" id="{D5B28E6C-E64C-A4D6-D88D-DC41F5C28585}"/>
                </a:ext>
              </a:extLst>
            </p:cNvPr>
            <p:cNvSpPr>
              <a:spLocks/>
            </p:cNvSpPr>
            <p:nvPr/>
          </p:nvSpPr>
          <p:spPr bwMode="auto">
            <a:xfrm>
              <a:off x="6532959" y="208619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34" name="Freeform 355">
              <a:extLst>
                <a:ext uri="{FF2B5EF4-FFF2-40B4-BE49-F238E27FC236}">
                  <a16:creationId xmlns:a16="http://schemas.microsoft.com/office/drawing/2014/main" id="{EF71D923-719E-821B-5B86-B7133C92D0D4}"/>
                </a:ext>
              </a:extLst>
            </p:cNvPr>
            <p:cNvSpPr>
              <a:spLocks/>
            </p:cNvSpPr>
            <p:nvPr/>
          </p:nvSpPr>
          <p:spPr bwMode="auto">
            <a:xfrm>
              <a:off x="6532959" y="208619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35" name="Freeform 356">
              <a:extLst>
                <a:ext uri="{FF2B5EF4-FFF2-40B4-BE49-F238E27FC236}">
                  <a16:creationId xmlns:a16="http://schemas.microsoft.com/office/drawing/2014/main" id="{1775BC4B-5147-B15F-51BC-AA98226839EA}"/>
                </a:ext>
              </a:extLst>
            </p:cNvPr>
            <p:cNvSpPr>
              <a:spLocks/>
            </p:cNvSpPr>
            <p:nvPr/>
          </p:nvSpPr>
          <p:spPr bwMode="auto">
            <a:xfrm>
              <a:off x="6532959" y="208619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36" name="Freeform 357">
              <a:extLst>
                <a:ext uri="{FF2B5EF4-FFF2-40B4-BE49-F238E27FC236}">
                  <a16:creationId xmlns:a16="http://schemas.microsoft.com/office/drawing/2014/main" id="{78C3A18A-959E-28DE-010F-778CA13BE508}"/>
                </a:ext>
              </a:extLst>
            </p:cNvPr>
            <p:cNvSpPr>
              <a:spLocks/>
            </p:cNvSpPr>
            <p:nvPr/>
          </p:nvSpPr>
          <p:spPr bwMode="auto">
            <a:xfrm>
              <a:off x="6554865" y="208619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37" name="Freeform 358">
              <a:extLst>
                <a:ext uri="{FF2B5EF4-FFF2-40B4-BE49-F238E27FC236}">
                  <a16:creationId xmlns:a16="http://schemas.microsoft.com/office/drawing/2014/main" id="{0C252040-29A6-AA17-8478-99A31DF13946}"/>
                </a:ext>
              </a:extLst>
            </p:cNvPr>
            <p:cNvSpPr>
              <a:spLocks/>
            </p:cNvSpPr>
            <p:nvPr/>
          </p:nvSpPr>
          <p:spPr bwMode="auto">
            <a:xfrm>
              <a:off x="6554865" y="208619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38" name="Freeform 359">
              <a:extLst>
                <a:ext uri="{FF2B5EF4-FFF2-40B4-BE49-F238E27FC236}">
                  <a16:creationId xmlns:a16="http://schemas.microsoft.com/office/drawing/2014/main" id="{31125CB6-8EFD-40B4-CAF5-EBCE49D4D530}"/>
                </a:ext>
              </a:extLst>
            </p:cNvPr>
            <p:cNvSpPr>
              <a:spLocks/>
            </p:cNvSpPr>
            <p:nvPr/>
          </p:nvSpPr>
          <p:spPr bwMode="auto">
            <a:xfrm>
              <a:off x="6554865" y="208619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39" name="Freeform 360">
              <a:extLst>
                <a:ext uri="{FF2B5EF4-FFF2-40B4-BE49-F238E27FC236}">
                  <a16:creationId xmlns:a16="http://schemas.microsoft.com/office/drawing/2014/main" id="{468F91B3-332B-F106-EC10-8B7A64DA0683}"/>
                </a:ext>
              </a:extLst>
            </p:cNvPr>
            <p:cNvSpPr>
              <a:spLocks/>
            </p:cNvSpPr>
            <p:nvPr/>
          </p:nvSpPr>
          <p:spPr bwMode="auto">
            <a:xfrm>
              <a:off x="6567382" y="208619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40" name="Freeform 361">
              <a:extLst>
                <a:ext uri="{FF2B5EF4-FFF2-40B4-BE49-F238E27FC236}">
                  <a16:creationId xmlns:a16="http://schemas.microsoft.com/office/drawing/2014/main" id="{EC2B17B9-86CC-5999-A59C-43CAACDA2C83}"/>
                </a:ext>
              </a:extLst>
            </p:cNvPr>
            <p:cNvSpPr>
              <a:spLocks/>
            </p:cNvSpPr>
            <p:nvPr/>
          </p:nvSpPr>
          <p:spPr bwMode="auto">
            <a:xfrm>
              <a:off x="6567382" y="208619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41" name="Freeform 362">
              <a:extLst>
                <a:ext uri="{FF2B5EF4-FFF2-40B4-BE49-F238E27FC236}">
                  <a16:creationId xmlns:a16="http://schemas.microsoft.com/office/drawing/2014/main" id="{EBD341D9-991A-3E8C-92BC-C87BA7A7226F}"/>
                </a:ext>
              </a:extLst>
            </p:cNvPr>
            <p:cNvSpPr>
              <a:spLocks/>
            </p:cNvSpPr>
            <p:nvPr/>
          </p:nvSpPr>
          <p:spPr bwMode="auto">
            <a:xfrm>
              <a:off x="6567382" y="208619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42" name="Freeform 363">
              <a:extLst>
                <a:ext uri="{FF2B5EF4-FFF2-40B4-BE49-F238E27FC236}">
                  <a16:creationId xmlns:a16="http://schemas.microsoft.com/office/drawing/2014/main" id="{F3D3B8A6-62FC-3721-CB97-39A1BB12620C}"/>
                </a:ext>
              </a:extLst>
            </p:cNvPr>
            <p:cNvSpPr>
              <a:spLocks/>
            </p:cNvSpPr>
            <p:nvPr/>
          </p:nvSpPr>
          <p:spPr bwMode="auto">
            <a:xfrm>
              <a:off x="6576771" y="208619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43" name="Freeform 364">
              <a:extLst>
                <a:ext uri="{FF2B5EF4-FFF2-40B4-BE49-F238E27FC236}">
                  <a16:creationId xmlns:a16="http://schemas.microsoft.com/office/drawing/2014/main" id="{238E750C-413A-29C7-1E2D-A1FF7F58997E}"/>
                </a:ext>
              </a:extLst>
            </p:cNvPr>
            <p:cNvSpPr>
              <a:spLocks/>
            </p:cNvSpPr>
            <p:nvPr/>
          </p:nvSpPr>
          <p:spPr bwMode="auto">
            <a:xfrm>
              <a:off x="6576771" y="208619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44" name="Freeform 365">
              <a:extLst>
                <a:ext uri="{FF2B5EF4-FFF2-40B4-BE49-F238E27FC236}">
                  <a16:creationId xmlns:a16="http://schemas.microsoft.com/office/drawing/2014/main" id="{D0DB6F11-0CD8-7BDF-17E8-277CD3C09167}"/>
                </a:ext>
              </a:extLst>
            </p:cNvPr>
            <p:cNvSpPr>
              <a:spLocks/>
            </p:cNvSpPr>
            <p:nvPr/>
          </p:nvSpPr>
          <p:spPr bwMode="auto">
            <a:xfrm>
              <a:off x="6586159" y="208619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45" name="Freeform 366">
              <a:extLst>
                <a:ext uri="{FF2B5EF4-FFF2-40B4-BE49-F238E27FC236}">
                  <a16:creationId xmlns:a16="http://schemas.microsoft.com/office/drawing/2014/main" id="{169653BA-AA45-A728-2CCB-4A9E75A28F74}"/>
                </a:ext>
              </a:extLst>
            </p:cNvPr>
            <p:cNvSpPr>
              <a:spLocks/>
            </p:cNvSpPr>
            <p:nvPr/>
          </p:nvSpPr>
          <p:spPr bwMode="auto">
            <a:xfrm>
              <a:off x="6598676" y="208619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46" name="Freeform 367">
              <a:extLst>
                <a:ext uri="{FF2B5EF4-FFF2-40B4-BE49-F238E27FC236}">
                  <a16:creationId xmlns:a16="http://schemas.microsoft.com/office/drawing/2014/main" id="{B19185E3-7793-7E66-B79A-F6DA43B71793}"/>
                </a:ext>
              </a:extLst>
            </p:cNvPr>
            <p:cNvSpPr>
              <a:spLocks/>
            </p:cNvSpPr>
            <p:nvPr/>
          </p:nvSpPr>
          <p:spPr bwMode="auto">
            <a:xfrm>
              <a:off x="6598676" y="208619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47" name="Freeform 368">
              <a:extLst>
                <a:ext uri="{FF2B5EF4-FFF2-40B4-BE49-F238E27FC236}">
                  <a16:creationId xmlns:a16="http://schemas.microsoft.com/office/drawing/2014/main" id="{9A1B3E76-AE0E-DEC7-C531-15CE747373F3}"/>
                </a:ext>
              </a:extLst>
            </p:cNvPr>
            <p:cNvSpPr>
              <a:spLocks/>
            </p:cNvSpPr>
            <p:nvPr/>
          </p:nvSpPr>
          <p:spPr bwMode="auto">
            <a:xfrm>
              <a:off x="6598676" y="208619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48" name="Freeform 369">
              <a:extLst>
                <a:ext uri="{FF2B5EF4-FFF2-40B4-BE49-F238E27FC236}">
                  <a16:creationId xmlns:a16="http://schemas.microsoft.com/office/drawing/2014/main" id="{6B1C7382-5736-6AE2-FB32-DC128CC863A2}"/>
                </a:ext>
              </a:extLst>
            </p:cNvPr>
            <p:cNvSpPr>
              <a:spLocks/>
            </p:cNvSpPr>
            <p:nvPr/>
          </p:nvSpPr>
          <p:spPr bwMode="auto">
            <a:xfrm>
              <a:off x="6598676" y="208619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49" name="Freeform 370">
              <a:extLst>
                <a:ext uri="{FF2B5EF4-FFF2-40B4-BE49-F238E27FC236}">
                  <a16:creationId xmlns:a16="http://schemas.microsoft.com/office/drawing/2014/main" id="{E546D739-A9AE-2401-0C07-6BF786ECB3BC}"/>
                </a:ext>
              </a:extLst>
            </p:cNvPr>
            <p:cNvSpPr>
              <a:spLocks/>
            </p:cNvSpPr>
            <p:nvPr/>
          </p:nvSpPr>
          <p:spPr bwMode="auto">
            <a:xfrm>
              <a:off x="6608065" y="208619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50" name="Freeform 371">
              <a:extLst>
                <a:ext uri="{FF2B5EF4-FFF2-40B4-BE49-F238E27FC236}">
                  <a16:creationId xmlns:a16="http://schemas.microsoft.com/office/drawing/2014/main" id="{94121981-E765-5026-33D7-038D19E7EF1C}"/>
                </a:ext>
              </a:extLst>
            </p:cNvPr>
            <p:cNvSpPr>
              <a:spLocks/>
            </p:cNvSpPr>
            <p:nvPr/>
          </p:nvSpPr>
          <p:spPr bwMode="auto">
            <a:xfrm>
              <a:off x="6620582" y="208619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51" name="Freeform 372">
              <a:extLst>
                <a:ext uri="{FF2B5EF4-FFF2-40B4-BE49-F238E27FC236}">
                  <a16:creationId xmlns:a16="http://schemas.microsoft.com/office/drawing/2014/main" id="{F5700C20-B4F7-E325-1EBB-5A3A9FB3E676}"/>
                </a:ext>
              </a:extLst>
            </p:cNvPr>
            <p:cNvSpPr>
              <a:spLocks/>
            </p:cNvSpPr>
            <p:nvPr/>
          </p:nvSpPr>
          <p:spPr bwMode="auto">
            <a:xfrm>
              <a:off x="6620582" y="208619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52" name="Freeform 373">
              <a:extLst>
                <a:ext uri="{FF2B5EF4-FFF2-40B4-BE49-F238E27FC236}">
                  <a16:creationId xmlns:a16="http://schemas.microsoft.com/office/drawing/2014/main" id="{A1E5FE42-04D6-BF0F-9822-130AE311164A}"/>
                </a:ext>
              </a:extLst>
            </p:cNvPr>
            <p:cNvSpPr>
              <a:spLocks/>
            </p:cNvSpPr>
            <p:nvPr/>
          </p:nvSpPr>
          <p:spPr bwMode="auto">
            <a:xfrm>
              <a:off x="6620582" y="208619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53" name="Freeform 374">
              <a:extLst>
                <a:ext uri="{FF2B5EF4-FFF2-40B4-BE49-F238E27FC236}">
                  <a16:creationId xmlns:a16="http://schemas.microsoft.com/office/drawing/2014/main" id="{C939A823-DADA-67A7-4F7C-27E8A65DF8D5}"/>
                </a:ext>
              </a:extLst>
            </p:cNvPr>
            <p:cNvSpPr>
              <a:spLocks/>
            </p:cNvSpPr>
            <p:nvPr/>
          </p:nvSpPr>
          <p:spPr bwMode="auto">
            <a:xfrm>
              <a:off x="6629971" y="208619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54" name="Freeform 375">
              <a:extLst>
                <a:ext uri="{FF2B5EF4-FFF2-40B4-BE49-F238E27FC236}">
                  <a16:creationId xmlns:a16="http://schemas.microsoft.com/office/drawing/2014/main" id="{CCB902F4-3833-AC97-644E-6421E7B0BD47}"/>
                </a:ext>
              </a:extLst>
            </p:cNvPr>
            <p:cNvSpPr>
              <a:spLocks/>
            </p:cNvSpPr>
            <p:nvPr/>
          </p:nvSpPr>
          <p:spPr bwMode="auto">
            <a:xfrm>
              <a:off x="6639359" y="208619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55" name="Freeform 376">
              <a:extLst>
                <a:ext uri="{FF2B5EF4-FFF2-40B4-BE49-F238E27FC236}">
                  <a16:creationId xmlns:a16="http://schemas.microsoft.com/office/drawing/2014/main" id="{2CC4DBF1-7769-D379-8EB4-01BABE7F7515}"/>
                </a:ext>
              </a:extLst>
            </p:cNvPr>
            <p:cNvSpPr>
              <a:spLocks/>
            </p:cNvSpPr>
            <p:nvPr/>
          </p:nvSpPr>
          <p:spPr bwMode="auto">
            <a:xfrm>
              <a:off x="6651877" y="209664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56" name="Freeform 377">
              <a:extLst>
                <a:ext uri="{FF2B5EF4-FFF2-40B4-BE49-F238E27FC236}">
                  <a16:creationId xmlns:a16="http://schemas.microsoft.com/office/drawing/2014/main" id="{3C76C1B6-E64F-1571-9939-7B7EE62F8F15}"/>
                </a:ext>
              </a:extLst>
            </p:cNvPr>
            <p:cNvSpPr>
              <a:spLocks/>
            </p:cNvSpPr>
            <p:nvPr/>
          </p:nvSpPr>
          <p:spPr bwMode="auto">
            <a:xfrm>
              <a:off x="6651877" y="209664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57" name="Freeform 378">
              <a:extLst>
                <a:ext uri="{FF2B5EF4-FFF2-40B4-BE49-F238E27FC236}">
                  <a16:creationId xmlns:a16="http://schemas.microsoft.com/office/drawing/2014/main" id="{3F55F5EA-9C80-03CB-0F8A-F33830BF62C7}"/>
                </a:ext>
              </a:extLst>
            </p:cNvPr>
            <p:cNvSpPr>
              <a:spLocks/>
            </p:cNvSpPr>
            <p:nvPr/>
          </p:nvSpPr>
          <p:spPr bwMode="auto">
            <a:xfrm>
              <a:off x="6661265" y="210449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58" name="Freeform 379">
              <a:extLst>
                <a:ext uri="{FF2B5EF4-FFF2-40B4-BE49-F238E27FC236}">
                  <a16:creationId xmlns:a16="http://schemas.microsoft.com/office/drawing/2014/main" id="{6A0D4057-C5EC-20EB-0306-DB5C403D055B}"/>
                </a:ext>
              </a:extLst>
            </p:cNvPr>
            <p:cNvSpPr>
              <a:spLocks/>
            </p:cNvSpPr>
            <p:nvPr/>
          </p:nvSpPr>
          <p:spPr bwMode="auto">
            <a:xfrm>
              <a:off x="6661265" y="210449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59" name="Freeform 380">
              <a:extLst>
                <a:ext uri="{FF2B5EF4-FFF2-40B4-BE49-F238E27FC236}">
                  <a16:creationId xmlns:a16="http://schemas.microsoft.com/office/drawing/2014/main" id="{F68B18B1-42B2-D84B-9A51-A4499C23370E}"/>
                </a:ext>
              </a:extLst>
            </p:cNvPr>
            <p:cNvSpPr>
              <a:spLocks/>
            </p:cNvSpPr>
            <p:nvPr/>
          </p:nvSpPr>
          <p:spPr bwMode="auto">
            <a:xfrm>
              <a:off x="6661265" y="210449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60" name="Freeform 381">
              <a:extLst>
                <a:ext uri="{FF2B5EF4-FFF2-40B4-BE49-F238E27FC236}">
                  <a16:creationId xmlns:a16="http://schemas.microsoft.com/office/drawing/2014/main" id="{3C0502C2-273A-9B76-C6F1-609F950588B1}"/>
                </a:ext>
              </a:extLst>
            </p:cNvPr>
            <p:cNvSpPr>
              <a:spLocks/>
            </p:cNvSpPr>
            <p:nvPr/>
          </p:nvSpPr>
          <p:spPr bwMode="auto">
            <a:xfrm>
              <a:off x="6661265" y="210448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61" name="Freeform 382">
              <a:extLst>
                <a:ext uri="{FF2B5EF4-FFF2-40B4-BE49-F238E27FC236}">
                  <a16:creationId xmlns:a16="http://schemas.microsoft.com/office/drawing/2014/main" id="{379A097F-6B01-CC57-961E-3389EC2772EB}"/>
                </a:ext>
              </a:extLst>
            </p:cNvPr>
            <p:cNvSpPr>
              <a:spLocks/>
            </p:cNvSpPr>
            <p:nvPr/>
          </p:nvSpPr>
          <p:spPr bwMode="auto">
            <a:xfrm>
              <a:off x="6673782" y="210448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62" name="Freeform 383">
              <a:extLst>
                <a:ext uri="{FF2B5EF4-FFF2-40B4-BE49-F238E27FC236}">
                  <a16:creationId xmlns:a16="http://schemas.microsoft.com/office/drawing/2014/main" id="{ECC5CBDB-BDDA-B885-2BC3-36AAC7FE7626}"/>
                </a:ext>
              </a:extLst>
            </p:cNvPr>
            <p:cNvSpPr>
              <a:spLocks/>
            </p:cNvSpPr>
            <p:nvPr/>
          </p:nvSpPr>
          <p:spPr bwMode="auto">
            <a:xfrm>
              <a:off x="6673782" y="210448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63" name="Freeform 384">
              <a:extLst>
                <a:ext uri="{FF2B5EF4-FFF2-40B4-BE49-F238E27FC236}">
                  <a16:creationId xmlns:a16="http://schemas.microsoft.com/office/drawing/2014/main" id="{6DD391E1-3C5C-DF8C-63DB-FCD81CB20DF5}"/>
                </a:ext>
              </a:extLst>
            </p:cNvPr>
            <p:cNvSpPr>
              <a:spLocks/>
            </p:cNvSpPr>
            <p:nvPr/>
          </p:nvSpPr>
          <p:spPr bwMode="auto">
            <a:xfrm>
              <a:off x="6683171" y="210448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64" name="Freeform 385">
              <a:extLst>
                <a:ext uri="{FF2B5EF4-FFF2-40B4-BE49-F238E27FC236}">
                  <a16:creationId xmlns:a16="http://schemas.microsoft.com/office/drawing/2014/main" id="{EFABD578-8FC1-E86B-4A3E-425EC00694BA}"/>
                </a:ext>
              </a:extLst>
            </p:cNvPr>
            <p:cNvSpPr>
              <a:spLocks/>
            </p:cNvSpPr>
            <p:nvPr/>
          </p:nvSpPr>
          <p:spPr bwMode="auto">
            <a:xfrm>
              <a:off x="6683171" y="210448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65" name="Freeform 386">
              <a:extLst>
                <a:ext uri="{FF2B5EF4-FFF2-40B4-BE49-F238E27FC236}">
                  <a16:creationId xmlns:a16="http://schemas.microsoft.com/office/drawing/2014/main" id="{DBFB451B-2495-3B66-0F08-9BE83947CC89}"/>
                </a:ext>
              </a:extLst>
            </p:cNvPr>
            <p:cNvSpPr>
              <a:spLocks/>
            </p:cNvSpPr>
            <p:nvPr/>
          </p:nvSpPr>
          <p:spPr bwMode="auto">
            <a:xfrm>
              <a:off x="6683171" y="210448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66" name="Freeform 387">
              <a:extLst>
                <a:ext uri="{FF2B5EF4-FFF2-40B4-BE49-F238E27FC236}">
                  <a16:creationId xmlns:a16="http://schemas.microsoft.com/office/drawing/2014/main" id="{97AD94DB-9542-B701-5FB8-81AD6DF4C9B7}"/>
                </a:ext>
              </a:extLst>
            </p:cNvPr>
            <p:cNvSpPr>
              <a:spLocks/>
            </p:cNvSpPr>
            <p:nvPr/>
          </p:nvSpPr>
          <p:spPr bwMode="auto">
            <a:xfrm>
              <a:off x="6683171" y="210448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67" name="Freeform 388">
              <a:extLst>
                <a:ext uri="{FF2B5EF4-FFF2-40B4-BE49-F238E27FC236}">
                  <a16:creationId xmlns:a16="http://schemas.microsoft.com/office/drawing/2014/main" id="{A616F183-FFEC-C360-0A22-EB6DD7122B0C}"/>
                </a:ext>
              </a:extLst>
            </p:cNvPr>
            <p:cNvSpPr>
              <a:spLocks/>
            </p:cNvSpPr>
            <p:nvPr/>
          </p:nvSpPr>
          <p:spPr bwMode="auto">
            <a:xfrm>
              <a:off x="6683171" y="210448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68" name="Freeform 389">
              <a:extLst>
                <a:ext uri="{FF2B5EF4-FFF2-40B4-BE49-F238E27FC236}">
                  <a16:creationId xmlns:a16="http://schemas.microsoft.com/office/drawing/2014/main" id="{1EADA310-9857-7E63-3C44-743B61764010}"/>
                </a:ext>
              </a:extLst>
            </p:cNvPr>
            <p:cNvSpPr>
              <a:spLocks/>
            </p:cNvSpPr>
            <p:nvPr/>
          </p:nvSpPr>
          <p:spPr bwMode="auto">
            <a:xfrm>
              <a:off x="6683171" y="210448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69" name="Freeform 390">
              <a:extLst>
                <a:ext uri="{FF2B5EF4-FFF2-40B4-BE49-F238E27FC236}">
                  <a16:creationId xmlns:a16="http://schemas.microsoft.com/office/drawing/2014/main" id="{B3C599C2-B92F-00E9-0FDD-80EAD32518AD}"/>
                </a:ext>
              </a:extLst>
            </p:cNvPr>
            <p:cNvSpPr>
              <a:spLocks/>
            </p:cNvSpPr>
            <p:nvPr/>
          </p:nvSpPr>
          <p:spPr bwMode="auto">
            <a:xfrm>
              <a:off x="6692559" y="210448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70" name="Freeform 391">
              <a:extLst>
                <a:ext uri="{FF2B5EF4-FFF2-40B4-BE49-F238E27FC236}">
                  <a16:creationId xmlns:a16="http://schemas.microsoft.com/office/drawing/2014/main" id="{B362D298-E65E-E76B-8B79-D4B556234E5E}"/>
                </a:ext>
              </a:extLst>
            </p:cNvPr>
            <p:cNvSpPr>
              <a:spLocks/>
            </p:cNvSpPr>
            <p:nvPr/>
          </p:nvSpPr>
          <p:spPr bwMode="auto">
            <a:xfrm>
              <a:off x="6692559" y="210448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71" name="Freeform 392">
              <a:extLst>
                <a:ext uri="{FF2B5EF4-FFF2-40B4-BE49-F238E27FC236}">
                  <a16:creationId xmlns:a16="http://schemas.microsoft.com/office/drawing/2014/main" id="{28956E59-3AD1-77B4-B65B-A095A1331883}"/>
                </a:ext>
              </a:extLst>
            </p:cNvPr>
            <p:cNvSpPr>
              <a:spLocks/>
            </p:cNvSpPr>
            <p:nvPr/>
          </p:nvSpPr>
          <p:spPr bwMode="auto">
            <a:xfrm>
              <a:off x="6705077" y="210448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72" name="Freeform 393">
              <a:extLst>
                <a:ext uri="{FF2B5EF4-FFF2-40B4-BE49-F238E27FC236}">
                  <a16:creationId xmlns:a16="http://schemas.microsoft.com/office/drawing/2014/main" id="{4C9727D6-8278-0EAE-8091-75C7D911603B}"/>
                </a:ext>
              </a:extLst>
            </p:cNvPr>
            <p:cNvSpPr>
              <a:spLocks/>
            </p:cNvSpPr>
            <p:nvPr/>
          </p:nvSpPr>
          <p:spPr bwMode="auto">
            <a:xfrm>
              <a:off x="6705077" y="210448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73" name="Freeform 394">
              <a:extLst>
                <a:ext uri="{FF2B5EF4-FFF2-40B4-BE49-F238E27FC236}">
                  <a16:creationId xmlns:a16="http://schemas.microsoft.com/office/drawing/2014/main" id="{B34C01BC-E6FA-9918-461B-CF43B48E9105}"/>
                </a:ext>
              </a:extLst>
            </p:cNvPr>
            <p:cNvSpPr>
              <a:spLocks/>
            </p:cNvSpPr>
            <p:nvPr/>
          </p:nvSpPr>
          <p:spPr bwMode="auto">
            <a:xfrm>
              <a:off x="6726983" y="211233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74" name="Freeform 395">
              <a:extLst>
                <a:ext uri="{FF2B5EF4-FFF2-40B4-BE49-F238E27FC236}">
                  <a16:creationId xmlns:a16="http://schemas.microsoft.com/office/drawing/2014/main" id="{3912FADC-6A4E-DE9A-F75C-BE0A8ED3C3A4}"/>
                </a:ext>
              </a:extLst>
            </p:cNvPr>
            <p:cNvSpPr>
              <a:spLocks/>
            </p:cNvSpPr>
            <p:nvPr/>
          </p:nvSpPr>
          <p:spPr bwMode="auto">
            <a:xfrm>
              <a:off x="6726983" y="211233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75" name="Freeform 396">
              <a:extLst>
                <a:ext uri="{FF2B5EF4-FFF2-40B4-BE49-F238E27FC236}">
                  <a16:creationId xmlns:a16="http://schemas.microsoft.com/office/drawing/2014/main" id="{0E79C72E-7A1F-640B-6A6B-1D85CD23DC68}"/>
                </a:ext>
              </a:extLst>
            </p:cNvPr>
            <p:cNvSpPr>
              <a:spLocks/>
            </p:cNvSpPr>
            <p:nvPr/>
          </p:nvSpPr>
          <p:spPr bwMode="auto">
            <a:xfrm>
              <a:off x="6726983" y="211233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76" name="Freeform 397">
              <a:extLst>
                <a:ext uri="{FF2B5EF4-FFF2-40B4-BE49-F238E27FC236}">
                  <a16:creationId xmlns:a16="http://schemas.microsoft.com/office/drawing/2014/main" id="{CDEC5A9C-FC0C-54F5-B439-9E61537DF926}"/>
                </a:ext>
              </a:extLst>
            </p:cNvPr>
            <p:cNvSpPr>
              <a:spLocks/>
            </p:cNvSpPr>
            <p:nvPr/>
          </p:nvSpPr>
          <p:spPr bwMode="auto">
            <a:xfrm>
              <a:off x="6726983" y="211233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77" name="Freeform 398">
              <a:extLst>
                <a:ext uri="{FF2B5EF4-FFF2-40B4-BE49-F238E27FC236}">
                  <a16:creationId xmlns:a16="http://schemas.microsoft.com/office/drawing/2014/main" id="{41D6105A-666E-AC3E-B47C-CE27981388B7}"/>
                </a:ext>
              </a:extLst>
            </p:cNvPr>
            <p:cNvSpPr>
              <a:spLocks/>
            </p:cNvSpPr>
            <p:nvPr/>
          </p:nvSpPr>
          <p:spPr bwMode="auto">
            <a:xfrm>
              <a:off x="6726983" y="211233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78" name="Freeform 399">
              <a:extLst>
                <a:ext uri="{FF2B5EF4-FFF2-40B4-BE49-F238E27FC236}">
                  <a16:creationId xmlns:a16="http://schemas.microsoft.com/office/drawing/2014/main" id="{4224D230-7488-E562-17BB-B7BED3DB9722}"/>
                </a:ext>
              </a:extLst>
            </p:cNvPr>
            <p:cNvSpPr>
              <a:spLocks/>
            </p:cNvSpPr>
            <p:nvPr/>
          </p:nvSpPr>
          <p:spPr bwMode="auto">
            <a:xfrm>
              <a:off x="6758277" y="211233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79" name="Freeform 400">
              <a:extLst>
                <a:ext uri="{FF2B5EF4-FFF2-40B4-BE49-F238E27FC236}">
                  <a16:creationId xmlns:a16="http://schemas.microsoft.com/office/drawing/2014/main" id="{68B030D8-D21A-1939-F565-58A8B486678C}"/>
                </a:ext>
              </a:extLst>
            </p:cNvPr>
            <p:cNvSpPr>
              <a:spLocks/>
            </p:cNvSpPr>
            <p:nvPr/>
          </p:nvSpPr>
          <p:spPr bwMode="auto">
            <a:xfrm>
              <a:off x="6758277" y="211233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80" name="Freeform 401">
              <a:extLst>
                <a:ext uri="{FF2B5EF4-FFF2-40B4-BE49-F238E27FC236}">
                  <a16:creationId xmlns:a16="http://schemas.microsoft.com/office/drawing/2014/main" id="{82FF69CF-C17E-1BB5-53D5-660AAA5C5481}"/>
                </a:ext>
              </a:extLst>
            </p:cNvPr>
            <p:cNvSpPr>
              <a:spLocks/>
            </p:cNvSpPr>
            <p:nvPr/>
          </p:nvSpPr>
          <p:spPr bwMode="auto">
            <a:xfrm>
              <a:off x="6758277" y="211233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81" name="Freeform 402">
              <a:extLst>
                <a:ext uri="{FF2B5EF4-FFF2-40B4-BE49-F238E27FC236}">
                  <a16:creationId xmlns:a16="http://schemas.microsoft.com/office/drawing/2014/main" id="{EEDAF2DC-2169-A479-7C57-49C1EBE01F94}"/>
                </a:ext>
              </a:extLst>
            </p:cNvPr>
            <p:cNvSpPr>
              <a:spLocks/>
            </p:cNvSpPr>
            <p:nvPr/>
          </p:nvSpPr>
          <p:spPr bwMode="auto">
            <a:xfrm>
              <a:off x="6758277" y="211233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82" name="Freeform 403">
              <a:extLst>
                <a:ext uri="{FF2B5EF4-FFF2-40B4-BE49-F238E27FC236}">
                  <a16:creationId xmlns:a16="http://schemas.microsoft.com/office/drawing/2014/main" id="{E9D645A2-0713-FC72-4A12-3C2F75688257}"/>
                </a:ext>
              </a:extLst>
            </p:cNvPr>
            <p:cNvSpPr>
              <a:spLocks/>
            </p:cNvSpPr>
            <p:nvPr/>
          </p:nvSpPr>
          <p:spPr bwMode="auto">
            <a:xfrm>
              <a:off x="6767665" y="211233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83" name="Freeform 404">
              <a:extLst>
                <a:ext uri="{FF2B5EF4-FFF2-40B4-BE49-F238E27FC236}">
                  <a16:creationId xmlns:a16="http://schemas.microsoft.com/office/drawing/2014/main" id="{3251ACD7-517A-7939-0ED7-3DCBCB71571D}"/>
                </a:ext>
              </a:extLst>
            </p:cNvPr>
            <p:cNvSpPr>
              <a:spLocks/>
            </p:cNvSpPr>
            <p:nvPr/>
          </p:nvSpPr>
          <p:spPr bwMode="auto">
            <a:xfrm>
              <a:off x="6767665" y="211233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84" name="Freeform 405">
              <a:extLst>
                <a:ext uri="{FF2B5EF4-FFF2-40B4-BE49-F238E27FC236}">
                  <a16:creationId xmlns:a16="http://schemas.microsoft.com/office/drawing/2014/main" id="{97461737-AB08-A872-10A7-57F21E3B21E4}"/>
                </a:ext>
              </a:extLst>
            </p:cNvPr>
            <p:cNvSpPr>
              <a:spLocks/>
            </p:cNvSpPr>
            <p:nvPr/>
          </p:nvSpPr>
          <p:spPr bwMode="auto">
            <a:xfrm>
              <a:off x="6767665" y="211233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85" name="Freeform 10">
              <a:extLst>
                <a:ext uri="{FF2B5EF4-FFF2-40B4-BE49-F238E27FC236}">
                  <a16:creationId xmlns:a16="http://schemas.microsoft.com/office/drawing/2014/main" id="{010B5B39-2B6D-E115-69DA-3E40B3B5DF84}"/>
                </a:ext>
              </a:extLst>
            </p:cNvPr>
            <p:cNvSpPr>
              <a:spLocks/>
            </p:cNvSpPr>
            <p:nvPr/>
          </p:nvSpPr>
          <p:spPr bwMode="auto">
            <a:xfrm>
              <a:off x="1394363" y="1317674"/>
              <a:ext cx="64008" cy="64008"/>
            </a:xfrm>
            <a:prstGeom prst="ellipse">
              <a:avLst/>
            </a:prstGeom>
            <a:noFill/>
            <a:ln w="4763">
              <a:solidFill>
                <a:srgbClr val="FFB648"/>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86" name="Freeform 11">
              <a:extLst>
                <a:ext uri="{FF2B5EF4-FFF2-40B4-BE49-F238E27FC236}">
                  <a16:creationId xmlns:a16="http://schemas.microsoft.com/office/drawing/2014/main" id="{FE4B2387-2BD1-288B-95DD-B874B7F66153}"/>
                </a:ext>
              </a:extLst>
            </p:cNvPr>
            <p:cNvSpPr>
              <a:spLocks/>
            </p:cNvSpPr>
            <p:nvPr/>
          </p:nvSpPr>
          <p:spPr bwMode="auto">
            <a:xfrm>
              <a:off x="1394363" y="1317674"/>
              <a:ext cx="64008" cy="64008"/>
            </a:xfrm>
            <a:prstGeom prst="ellipse">
              <a:avLst/>
            </a:prstGeom>
            <a:noFill/>
            <a:ln w="4763">
              <a:solidFill>
                <a:srgbClr val="FFB648"/>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87" name="Freeform 13">
              <a:extLst>
                <a:ext uri="{FF2B5EF4-FFF2-40B4-BE49-F238E27FC236}">
                  <a16:creationId xmlns:a16="http://schemas.microsoft.com/office/drawing/2014/main" id="{AE94BEE8-2B32-0360-6FCE-B0C230045022}"/>
                </a:ext>
              </a:extLst>
            </p:cNvPr>
            <p:cNvSpPr>
              <a:spLocks/>
            </p:cNvSpPr>
            <p:nvPr/>
          </p:nvSpPr>
          <p:spPr bwMode="auto">
            <a:xfrm>
              <a:off x="1641579" y="132813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88" name="Freeform 14">
              <a:extLst>
                <a:ext uri="{FF2B5EF4-FFF2-40B4-BE49-F238E27FC236}">
                  <a16:creationId xmlns:a16="http://schemas.microsoft.com/office/drawing/2014/main" id="{DF60A5C1-73F8-6DFE-ABB5-4DF70B094413}"/>
                </a:ext>
              </a:extLst>
            </p:cNvPr>
            <p:cNvSpPr>
              <a:spLocks/>
            </p:cNvSpPr>
            <p:nvPr/>
          </p:nvSpPr>
          <p:spPr bwMode="auto">
            <a:xfrm>
              <a:off x="1641579" y="132813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89" name="Freeform 15">
              <a:extLst>
                <a:ext uri="{FF2B5EF4-FFF2-40B4-BE49-F238E27FC236}">
                  <a16:creationId xmlns:a16="http://schemas.microsoft.com/office/drawing/2014/main" id="{5262FF88-0E65-BF89-DF7B-F002E4CD8065}"/>
                </a:ext>
              </a:extLst>
            </p:cNvPr>
            <p:cNvSpPr>
              <a:spLocks/>
            </p:cNvSpPr>
            <p:nvPr/>
          </p:nvSpPr>
          <p:spPr bwMode="auto">
            <a:xfrm>
              <a:off x="1641579" y="132813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90" name="Freeform 16">
              <a:extLst>
                <a:ext uri="{FF2B5EF4-FFF2-40B4-BE49-F238E27FC236}">
                  <a16:creationId xmlns:a16="http://schemas.microsoft.com/office/drawing/2014/main" id="{D2942D43-EBF9-545C-8781-F46E4D26E3A2}"/>
                </a:ext>
              </a:extLst>
            </p:cNvPr>
            <p:cNvSpPr>
              <a:spLocks/>
            </p:cNvSpPr>
            <p:nvPr/>
          </p:nvSpPr>
          <p:spPr bwMode="auto">
            <a:xfrm>
              <a:off x="1650967" y="132813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91" name="Freeform 17">
              <a:extLst>
                <a:ext uri="{FF2B5EF4-FFF2-40B4-BE49-F238E27FC236}">
                  <a16:creationId xmlns:a16="http://schemas.microsoft.com/office/drawing/2014/main" id="{7668AF93-8DED-97F4-DB1C-81A90A0F82F4}"/>
                </a:ext>
              </a:extLst>
            </p:cNvPr>
            <p:cNvSpPr>
              <a:spLocks/>
            </p:cNvSpPr>
            <p:nvPr/>
          </p:nvSpPr>
          <p:spPr bwMode="auto">
            <a:xfrm>
              <a:off x="1650967" y="132813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92" name="Freeform 18">
              <a:extLst>
                <a:ext uri="{FF2B5EF4-FFF2-40B4-BE49-F238E27FC236}">
                  <a16:creationId xmlns:a16="http://schemas.microsoft.com/office/drawing/2014/main" id="{EF27BE94-3001-2455-A870-C73BE180EEC4}"/>
                </a:ext>
              </a:extLst>
            </p:cNvPr>
            <p:cNvSpPr>
              <a:spLocks/>
            </p:cNvSpPr>
            <p:nvPr/>
          </p:nvSpPr>
          <p:spPr bwMode="auto">
            <a:xfrm>
              <a:off x="1660355" y="132813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93" name="Freeform 19">
              <a:extLst>
                <a:ext uri="{FF2B5EF4-FFF2-40B4-BE49-F238E27FC236}">
                  <a16:creationId xmlns:a16="http://schemas.microsoft.com/office/drawing/2014/main" id="{8C5E03E0-B12A-F14E-02E4-34A4CBC34BEB}"/>
                </a:ext>
              </a:extLst>
            </p:cNvPr>
            <p:cNvSpPr>
              <a:spLocks/>
            </p:cNvSpPr>
            <p:nvPr/>
          </p:nvSpPr>
          <p:spPr bwMode="auto">
            <a:xfrm>
              <a:off x="1660355" y="132813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94" name="Freeform 20">
              <a:extLst>
                <a:ext uri="{FF2B5EF4-FFF2-40B4-BE49-F238E27FC236}">
                  <a16:creationId xmlns:a16="http://schemas.microsoft.com/office/drawing/2014/main" id="{5E01687B-4C4D-F210-DBD7-B1E62D4AA627}"/>
                </a:ext>
              </a:extLst>
            </p:cNvPr>
            <p:cNvSpPr>
              <a:spLocks/>
            </p:cNvSpPr>
            <p:nvPr/>
          </p:nvSpPr>
          <p:spPr bwMode="auto">
            <a:xfrm>
              <a:off x="1660355" y="132813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95" name="Freeform 21">
              <a:extLst>
                <a:ext uri="{FF2B5EF4-FFF2-40B4-BE49-F238E27FC236}">
                  <a16:creationId xmlns:a16="http://schemas.microsoft.com/office/drawing/2014/main" id="{15211515-A930-F0B8-9EB1-605D79F86398}"/>
                </a:ext>
              </a:extLst>
            </p:cNvPr>
            <p:cNvSpPr>
              <a:spLocks/>
            </p:cNvSpPr>
            <p:nvPr/>
          </p:nvSpPr>
          <p:spPr bwMode="auto">
            <a:xfrm>
              <a:off x="1726071" y="132813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96" name="Freeform 22">
              <a:extLst>
                <a:ext uri="{FF2B5EF4-FFF2-40B4-BE49-F238E27FC236}">
                  <a16:creationId xmlns:a16="http://schemas.microsoft.com/office/drawing/2014/main" id="{7523460A-A06D-9910-262B-0EDD4FBCA919}"/>
                </a:ext>
              </a:extLst>
            </p:cNvPr>
            <p:cNvSpPr>
              <a:spLocks/>
            </p:cNvSpPr>
            <p:nvPr/>
          </p:nvSpPr>
          <p:spPr bwMode="auto">
            <a:xfrm>
              <a:off x="1735459" y="132813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97" name="Freeform 23">
              <a:extLst>
                <a:ext uri="{FF2B5EF4-FFF2-40B4-BE49-F238E27FC236}">
                  <a16:creationId xmlns:a16="http://schemas.microsoft.com/office/drawing/2014/main" id="{A2B31B09-5FA6-448F-9356-19F32354BCEA}"/>
                </a:ext>
              </a:extLst>
            </p:cNvPr>
            <p:cNvSpPr>
              <a:spLocks/>
            </p:cNvSpPr>
            <p:nvPr/>
          </p:nvSpPr>
          <p:spPr bwMode="auto">
            <a:xfrm>
              <a:off x="1801175" y="132813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98" name="Freeform 24">
              <a:extLst>
                <a:ext uri="{FF2B5EF4-FFF2-40B4-BE49-F238E27FC236}">
                  <a16:creationId xmlns:a16="http://schemas.microsoft.com/office/drawing/2014/main" id="{F5D1D42E-4021-30FD-A527-70CB6994AECB}"/>
                </a:ext>
              </a:extLst>
            </p:cNvPr>
            <p:cNvSpPr>
              <a:spLocks/>
            </p:cNvSpPr>
            <p:nvPr/>
          </p:nvSpPr>
          <p:spPr bwMode="auto">
            <a:xfrm>
              <a:off x="1907572" y="133597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499" name="Freeform 25">
              <a:extLst>
                <a:ext uri="{FF2B5EF4-FFF2-40B4-BE49-F238E27FC236}">
                  <a16:creationId xmlns:a16="http://schemas.microsoft.com/office/drawing/2014/main" id="{6A0AEE60-510A-3B2B-1EFE-41022743A151}"/>
                </a:ext>
              </a:extLst>
            </p:cNvPr>
            <p:cNvSpPr>
              <a:spLocks/>
            </p:cNvSpPr>
            <p:nvPr/>
          </p:nvSpPr>
          <p:spPr bwMode="auto">
            <a:xfrm>
              <a:off x="1938865" y="133597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00" name="Freeform 26">
              <a:extLst>
                <a:ext uri="{FF2B5EF4-FFF2-40B4-BE49-F238E27FC236}">
                  <a16:creationId xmlns:a16="http://schemas.microsoft.com/office/drawing/2014/main" id="{85ACB909-7B70-1D45-C004-33617F4015ED}"/>
                </a:ext>
              </a:extLst>
            </p:cNvPr>
            <p:cNvSpPr>
              <a:spLocks/>
            </p:cNvSpPr>
            <p:nvPr/>
          </p:nvSpPr>
          <p:spPr bwMode="auto">
            <a:xfrm>
              <a:off x="1948253" y="134642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01" name="Freeform 27">
              <a:extLst>
                <a:ext uri="{FF2B5EF4-FFF2-40B4-BE49-F238E27FC236}">
                  <a16:creationId xmlns:a16="http://schemas.microsoft.com/office/drawing/2014/main" id="{B3A4A66E-142C-4637-269F-1AA86CD2B082}"/>
                </a:ext>
              </a:extLst>
            </p:cNvPr>
            <p:cNvSpPr>
              <a:spLocks/>
            </p:cNvSpPr>
            <p:nvPr/>
          </p:nvSpPr>
          <p:spPr bwMode="auto">
            <a:xfrm>
              <a:off x="1948253" y="134642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02" name="Freeform 28">
              <a:extLst>
                <a:ext uri="{FF2B5EF4-FFF2-40B4-BE49-F238E27FC236}">
                  <a16:creationId xmlns:a16="http://schemas.microsoft.com/office/drawing/2014/main" id="{EF74F001-C9F9-B095-F724-769385B2216D}"/>
                </a:ext>
              </a:extLst>
            </p:cNvPr>
            <p:cNvSpPr>
              <a:spLocks/>
            </p:cNvSpPr>
            <p:nvPr/>
          </p:nvSpPr>
          <p:spPr bwMode="auto">
            <a:xfrm>
              <a:off x="2129754" y="136211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03" name="Freeform 29">
              <a:extLst>
                <a:ext uri="{FF2B5EF4-FFF2-40B4-BE49-F238E27FC236}">
                  <a16:creationId xmlns:a16="http://schemas.microsoft.com/office/drawing/2014/main" id="{7C5E11A7-5771-058B-5B34-1DD96EF02F34}"/>
                </a:ext>
              </a:extLst>
            </p:cNvPr>
            <p:cNvSpPr>
              <a:spLocks/>
            </p:cNvSpPr>
            <p:nvPr/>
          </p:nvSpPr>
          <p:spPr bwMode="auto">
            <a:xfrm>
              <a:off x="2395746" y="13804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04" name="Freeform 30">
              <a:extLst>
                <a:ext uri="{FF2B5EF4-FFF2-40B4-BE49-F238E27FC236}">
                  <a16:creationId xmlns:a16="http://schemas.microsoft.com/office/drawing/2014/main" id="{DE67849D-0348-A3A3-E090-7D9FA1290639}"/>
                </a:ext>
              </a:extLst>
            </p:cNvPr>
            <p:cNvSpPr>
              <a:spLocks/>
            </p:cNvSpPr>
            <p:nvPr/>
          </p:nvSpPr>
          <p:spPr bwMode="auto">
            <a:xfrm>
              <a:off x="2439556" y="138041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05" name="Freeform 31">
              <a:extLst>
                <a:ext uri="{FF2B5EF4-FFF2-40B4-BE49-F238E27FC236}">
                  <a16:creationId xmlns:a16="http://schemas.microsoft.com/office/drawing/2014/main" id="{EC2EC11E-3BFF-4D43-A212-42C756EEED29}"/>
                </a:ext>
              </a:extLst>
            </p:cNvPr>
            <p:cNvSpPr>
              <a:spLocks/>
            </p:cNvSpPr>
            <p:nvPr/>
          </p:nvSpPr>
          <p:spPr bwMode="auto">
            <a:xfrm>
              <a:off x="2458332" y="138825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06" name="Freeform 32">
              <a:extLst>
                <a:ext uri="{FF2B5EF4-FFF2-40B4-BE49-F238E27FC236}">
                  <a16:creationId xmlns:a16="http://schemas.microsoft.com/office/drawing/2014/main" id="{9B766EEA-2194-2027-DEA2-C1B23E3D85F6}"/>
                </a:ext>
              </a:extLst>
            </p:cNvPr>
            <p:cNvSpPr>
              <a:spLocks/>
            </p:cNvSpPr>
            <p:nvPr/>
          </p:nvSpPr>
          <p:spPr bwMode="auto">
            <a:xfrm>
              <a:off x="2480238" y="138825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07" name="Freeform 33">
              <a:extLst>
                <a:ext uri="{FF2B5EF4-FFF2-40B4-BE49-F238E27FC236}">
                  <a16:creationId xmlns:a16="http://schemas.microsoft.com/office/drawing/2014/main" id="{7E836186-A269-2E27-0888-C060B3F3CA97}"/>
                </a:ext>
              </a:extLst>
            </p:cNvPr>
            <p:cNvSpPr>
              <a:spLocks/>
            </p:cNvSpPr>
            <p:nvPr/>
          </p:nvSpPr>
          <p:spPr bwMode="auto">
            <a:xfrm>
              <a:off x="2492755" y="138825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08" name="Freeform 34">
              <a:extLst>
                <a:ext uri="{FF2B5EF4-FFF2-40B4-BE49-F238E27FC236}">
                  <a16:creationId xmlns:a16="http://schemas.microsoft.com/office/drawing/2014/main" id="{6AF59A38-2615-67CB-6C5D-DD82E0AD3C9C}"/>
                </a:ext>
              </a:extLst>
            </p:cNvPr>
            <p:cNvSpPr>
              <a:spLocks/>
            </p:cNvSpPr>
            <p:nvPr/>
          </p:nvSpPr>
          <p:spPr bwMode="auto">
            <a:xfrm>
              <a:off x="2608540" y="140655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09" name="Freeform 35">
              <a:extLst>
                <a:ext uri="{FF2B5EF4-FFF2-40B4-BE49-F238E27FC236}">
                  <a16:creationId xmlns:a16="http://schemas.microsoft.com/office/drawing/2014/main" id="{0A07FD93-DC2B-5363-02E2-FB0BEA7372BA}"/>
                </a:ext>
              </a:extLst>
            </p:cNvPr>
            <p:cNvSpPr>
              <a:spLocks/>
            </p:cNvSpPr>
            <p:nvPr/>
          </p:nvSpPr>
          <p:spPr bwMode="auto">
            <a:xfrm>
              <a:off x="2714937" y="141700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10" name="Freeform 36">
              <a:extLst>
                <a:ext uri="{FF2B5EF4-FFF2-40B4-BE49-F238E27FC236}">
                  <a16:creationId xmlns:a16="http://schemas.microsoft.com/office/drawing/2014/main" id="{388609A3-D366-4B83-1B87-F964699A7D26}"/>
                </a:ext>
              </a:extLst>
            </p:cNvPr>
            <p:cNvSpPr>
              <a:spLocks/>
            </p:cNvSpPr>
            <p:nvPr/>
          </p:nvSpPr>
          <p:spPr bwMode="auto">
            <a:xfrm>
              <a:off x="2758747" y="141700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11" name="Freeform 37">
              <a:extLst>
                <a:ext uri="{FF2B5EF4-FFF2-40B4-BE49-F238E27FC236}">
                  <a16:creationId xmlns:a16="http://schemas.microsoft.com/office/drawing/2014/main" id="{F739EE6C-B4E1-9D8A-C4D5-76AA68A97053}"/>
                </a:ext>
              </a:extLst>
            </p:cNvPr>
            <p:cNvSpPr>
              <a:spLocks/>
            </p:cNvSpPr>
            <p:nvPr/>
          </p:nvSpPr>
          <p:spPr bwMode="auto">
            <a:xfrm>
              <a:off x="2768135" y="142484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12" name="Freeform 38">
              <a:extLst>
                <a:ext uri="{FF2B5EF4-FFF2-40B4-BE49-F238E27FC236}">
                  <a16:creationId xmlns:a16="http://schemas.microsoft.com/office/drawing/2014/main" id="{23F44748-F897-73EF-A26D-BD9092226F10}"/>
                </a:ext>
              </a:extLst>
            </p:cNvPr>
            <p:cNvSpPr>
              <a:spLocks/>
            </p:cNvSpPr>
            <p:nvPr/>
          </p:nvSpPr>
          <p:spPr bwMode="auto">
            <a:xfrm>
              <a:off x="2777523" y="142484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13" name="Freeform 39">
              <a:extLst>
                <a:ext uri="{FF2B5EF4-FFF2-40B4-BE49-F238E27FC236}">
                  <a16:creationId xmlns:a16="http://schemas.microsoft.com/office/drawing/2014/main" id="{388478B8-0EEC-0E07-F728-3795B3ED2C9D}"/>
                </a:ext>
              </a:extLst>
            </p:cNvPr>
            <p:cNvSpPr>
              <a:spLocks/>
            </p:cNvSpPr>
            <p:nvPr/>
          </p:nvSpPr>
          <p:spPr bwMode="auto">
            <a:xfrm>
              <a:off x="2799428" y="142484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14" name="Freeform 40">
              <a:extLst>
                <a:ext uri="{FF2B5EF4-FFF2-40B4-BE49-F238E27FC236}">
                  <a16:creationId xmlns:a16="http://schemas.microsoft.com/office/drawing/2014/main" id="{AE50D29E-5FE9-2DC8-7435-E2F4463CBBAE}"/>
                </a:ext>
              </a:extLst>
            </p:cNvPr>
            <p:cNvSpPr>
              <a:spLocks/>
            </p:cNvSpPr>
            <p:nvPr/>
          </p:nvSpPr>
          <p:spPr bwMode="auto">
            <a:xfrm>
              <a:off x="2811946" y="142484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15" name="Freeform 41">
              <a:extLst>
                <a:ext uri="{FF2B5EF4-FFF2-40B4-BE49-F238E27FC236}">
                  <a16:creationId xmlns:a16="http://schemas.microsoft.com/office/drawing/2014/main" id="{327818FE-4BD7-39D1-5592-90C83146425F}"/>
                </a:ext>
              </a:extLst>
            </p:cNvPr>
            <p:cNvSpPr>
              <a:spLocks/>
            </p:cNvSpPr>
            <p:nvPr/>
          </p:nvSpPr>
          <p:spPr bwMode="auto">
            <a:xfrm>
              <a:off x="2821334" y="142484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16" name="Freeform 42">
              <a:extLst>
                <a:ext uri="{FF2B5EF4-FFF2-40B4-BE49-F238E27FC236}">
                  <a16:creationId xmlns:a16="http://schemas.microsoft.com/office/drawing/2014/main" id="{4C0D9EF4-CF61-6C4D-09A4-FDC85007DD8E}"/>
                </a:ext>
              </a:extLst>
            </p:cNvPr>
            <p:cNvSpPr>
              <a:spLocks/>
            </p:cNvSpPr>
            <p:nvPr/>
          </p:nvSpPr>
          <p:spPr bwMode="auto">
            <a:xfrm>
              <a:off x="2937118" y="145099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17" name="Freeform 43">
              <a:extLst>
                <a:ext uri="{FF2B5EF4-FFF2-40B4-BE49-F238E27FC236}">
                  <a16:creationId xmlns:a16="http://schemas.microsoft.com/office/drawing/2014/main" id="{B3C2038D-03B4-FE38-CF56-AFC6E57978FD}"/>
                </a:ext>
              </a:extLst>
            </p:cNvPr>
            <p:cNvSpPr>
              <a:spLocks/>
            </p:cNvSpPr>
            <p:nvPr/>
          </p:nvSpPr>
          <p:spPr bwMode="auto">
            <a:xfrm>
              <a:off x="2949636" y="145099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18" name="Freeform 44">
              <a:extLst>
                <a:ext uri="{FF2B5EF4-FFF2-40B4-BE49-F238E27FC236}">
                  <a16:creationId xmlns:a16="http://schemas.microsoft.com/office/drawing/2014/main" id="{AD72027B-0319-BEBB-4C74-D42AE5843A3F}"/>
                </a:ext>
              </a:extLst>
            </p:cNvPr>
            <p:cNvSpPr>
              <a:spLocks/>
            </p:cNvSpPr>
            <p:nvPr/>
          </p:nvSpPr>
          <p:spPr bwMode="auto">
            <a:xfrm>
              <a:off x="2990317" y="145099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19" name="Freeform 45">
              <a:extLst>
                <a:ext uri="{FF2B5EF4-FFF2-40B4-BE49-F238E27FC236}">
                  <a16:creationId xmlns:a16="http://schemas.microsoft.com/office/drawing/2014/main" id="{2478FFEC-C90E-D8CE-EA7E-22814FDF70E8}"/>
                </a:ext>
              </a:extLst>
            </p:cNvPr>
            <p:cNvSpPr>
              <a:spLocks/>
            </p:cNvSpPr>
            <p:nvPr/>
          </p:nvSpPr>
          <p:spPr bwMode="auto">
            <a:xfrm>
              <a:off x="3056033" y="146144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20" name="Freeform 46">
              <a:extLst>
                <a:ext uri="{FF2B5EF4-FFF2-40B4-BE49-F238E27FC236}">
                  <a16:creationId xmlns:a16="http://schemas.microsoft.com/office/drawing/2014/main" id="{601D15D5-0B68-E8A1-6CB7-0CD2FFE88CEB}"/>
                </a:ext>
              </a:extLst>
            </p:cNvPr>
            <p:cNvSpPr>
              <a:spLocks/>
            </p:cNvSpPr>
            <p:nvPr/>
          </p:nvSpPr>
          <p:spPr bwMode="auto">
            <a:xfrm>
              <a:off x="3256309" y="149542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21" name="Freeform 47">
              <a:extLst>
                <a:ext uri="{FF2B5EF4-FFF2-40B4-BE49-F238E27FC236}">
                  <a16:creationId xmlns:a16="http://schemas.microsoft.com/office/drawing/2014/main" id="{14B37565-E376-8B5F-5AE5-28E5FA55D1F4}"/>
                </a:ext>
              </a:extLst>
            </p:cNvPr>
            <p:cNvSpPr>
              <a:spLocks/>
            </p:cNvSpPr>
            <p:nvPr/>
          </p:nvSpPr>
          <p:spPr bwMode="auto">
            <a:xfrm>
              <a:off x="3309508" y="149542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22" name="Freeform 48">
              <a:extLst>
                <a:ext uri="{FF2B5EF4-FFF2-40B4-BE49-F238E27FC236}">
                  <a16:creationId xmlns:a16="http://schemas.microsoft.com/office/drawing/2014/main" id="{4293D55D-C894-48C7-DB46-5AAE3E6B1B1F}"/>
                </a:ext>
              </a:extLst>
            </p:cNvPr>
            <p:cNvSpPr>
              <a:spLocks/>
            </p:cNvSpPr>
            <p:nvPr/>
          </p:nvSpPr>
          <p:spPr bwMode="auto">
            <a:xfrm>
              <a:off x="3353318" y="15032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23" name="Freeform 49">
              <a:extLst>
                <a:ext uri="{FF2B5EF4-FFF2-40B4-BE49-F238E27FC236}">
                  <a16:creationId xmlns:a16="http://schemas.microsoft.com/office/drawing/2014/main" id="{85E577AB-BFBB-EB6F-3BFB-999D6A89E880}"/>
                </a:ext>
              </a:extLst>
            </p:cNvPr>
            <p:cNvSpPr>
              <a:spLocks/>
            </p:cNvSpPr>
            <p:nvPr/>
          </p:nvSpPr>
          <p:spPr bwMode="auto">
            <a:xfrm>
              <a:off x="3362706" y="15032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24" name="Freeform 50">
              <a:extLst>
                <a:ext uri="{FF2B5EF4-FFF2-40B4-BE49-F238E27FC236}">
                  <a16:creationId xmlns:a16="http://schemas.microsoft.com/office/drawing/2014/main" id="{D2BC9F22-C0BE-4C5C-334A-ABB9CEEE3B7A}"/>
                </a:ext>
              </a:extLst>
            </p:cNvPr>
            <p:cNvSpPr>
              <a:spLocks/>
            </p:cNvSpPr>
            <p:nvPr/>
          </p:nvSpPr>
          <p:spPr bwMode="auto">
            <a:xfrm>
              <a:off x="3362706" y="150327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25" name="Freeform 51">
              <a:extLst>
                <a:ext uri="{FF2B5EF4-FFF2-40B4-BE49-F238E27FC236}">
                  <a16:creationId xmlns:a16="http://schemas.microsoft.com/office/drawing/2014/main" id="{67F476AE-7B9C-C5E1-A8E0-03EE64A70322}"/>
                </a:ext>
              </a:extLst>
            </p:cNvPr>
            <p:cNvSpPr>
              <a:spLocks/>
            </p:cNvSpPr>
            <p:nvPr/>
          </p:nvSpPr>
          <p:spPr bwMode="auto">
            <a:xfrm>
              <a:off x="3437810" y="151372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26" name="Freeform 52">
              <a:extLst>
                <a:ext uri="{FF2B5EF4-FFF2-40B4-BE49-F238E27FC236}">
                  <a16:creationId xmlns:a16="http://schemas.microsoft.com/office/drawing/2014/main" id="{4E2B7463-7A56-4EBD-BBDE-3CF3D2E581F9}"/>
                </a:ext>
              </a:extLst>
            </p:cNvPr>
            <p:cNvSpPr>
              <a:spLocks/>
            </p:cNvSpPr>
            <p:nvPr/>
          </p:nvSpPr>
          <p:spPr bwMode="auto">
            <a:xfrm>
              <a:off x="3534819" y="15477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27" name="Freeform 53">
              <a:extLst>
                <a:ext uri="{FF2B5EF4-FFF2-40B4-BE49-F238E27FC236}">
                  <a16:creationId xmlns:a16="http://schemas.microsoft.com/office/drawing/2014/main" id="{5F4D2AA5-F60F-2DFD-6719-5A3F5CE02CFD}"/>
                </a:ext>
              </a:extLst>
            </p:cNvPr>
            <p:cNvSpPr>
              <a:spLocks/>
            </p:cNvSpPr>
            <p:nvPr/>
          </p:nvSpPr>
          <p:spPr bwMode="auto">
            <a:xfrm>
              <a:off x="3566112" y="155816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28" name="Freeform 54">
              <a:extLst>
                <a:ext uri="{FF2B5EF4-FFF2-40B4-BE49-F238E27FC236}">
                  <a16:creationId xmlns:a16="http://schemas.microsoft.com/office/drawing/2014/main" id="{75C876BD-9B04-0B22-0628-CFEAFB851377}"/>
                </a:ext>
              </a:extLst>
            </p:cNvPr>
            <p:cNvSpPr>
              <a:spLocks/>
            </p:cNvSpPr>
            <p:nvPr/>
          </p:nvSpPr>
          <p:spPr bwMode="auto">
            <a:xfrm>
              <a:off x="3566112" y="155816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29" name="Freeform 55">
              <a:extLst>
                <a:ext uri="{FF2B5EF4-FFF2-40B4-BE49-F238E27FC236}">
                  <a16:creationId xmlns:a16="http://schemas.microsoft.com/office/drawing/2014/main" id="{46D3BB19-DC2F-D0E8-A6AA-8E70E04C1362}"/>
                </a:ext>
              </a:extLst>
            </p:cNvPr>
            <p:cNvSpPr>
              <a:spLocks/>
            </p:cNvSpPr>
            <p:nvPr/>
          </p:nvSpPr>
          <p:spPr bwMode="auto">
            <a:xfrm>
              <a:off x="3597405" y="156600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30" name="Freeform 56">
              <a:extLst>
                <a:ext uri="{FF2B5EF4-FFF2-40B4-BE49-F238E27FC236}">
                  <a16:creationId xmlns:a16="http://schemas.microsoft.com/office/drawing/2014/main" id="{144BF609-98CC-EFDA-F885-F79C976C2B78}"/>
                </a:ext>
              </a:extLst>
            </p:cNvPr>
            <p:cNvSpPr>
              <a:spLocks/>
            </p:cNvSpPr>
            <p:nvPr/>
          </p:nvSpPr>
          <p:spPr bwMode="auto">
            <a:xfrm>
              <a:off x="3609923" y="156600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31" name="Freeform 57">
              <a:extLst>
                <a:ext uri="{FF2B5EF4-FFF2-40B4-BE49-F238E27FC236}">
                  <a16:creationId xmlns:a16="http://schemas.microsoft.com/office/drawing/2014/main" id="{724693D1-C575-04FA-B2C2-6C38AD95EB12}"/>
                </a:ext>
              </a:extLst>
            </p:cNvPr>
            <p:cNvSpPr>
              <a:spLocks/>
            </p:cNvSpPr>
            <p:nvPr/>
          </p:nvSpPr>
          <p:spPr bwMode="auto">
            <a:xfrm>
              <a:off x="3619310" y="156600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32" name="Freeform 58">
              <a:extLst>
                <a:ext uri="{FF2B5EF4-FFF2-40B4-BE49-F238E27FC236}">
                  <a16:creationId xmlns:a16="http://schemas.microsoft.com/office/drawing/2014/main" id="{5ADDB964-4922-60C0-83FC-C1DCA20CBA87}"/>
                </a:ext>
              </a:extLst>
            </p:cNvPr>
            <p:cNvSpPr>
              <a:spLocks/>
            </p:cNvSpPr>
            <p:nvPr/>
          </p:nvSpPr>
          <p:spPr bwMode="auto">
            <a:xfrm>
              <a:off x="3757001" y="160260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33" name="Freeform 59">
              <a:extLst>
                <a:ext uri="{FF2B5EF4-FFF2-40B4-BE49-F238E27FC236}">
                  <a16:creationId xmlns:a16="http://schemas.microsoft.com/office/drawing/2014/main" id="{9653340D-DE54-A225-01F6-E2848BF6504E}"/>
                </a:ext>
              </a:extLst>
            </p:cNvPr>
            <p:cNvSpPr>
              <a:spLocks/>
            </p:cNvSpPr>
            <p:nvPr/>
          </p:nvSpPr>
          <p:spPr bwMode="auto">
            <a:xfrm>
              <a:off x="3822716" y="160260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34" name="Freeform 60">
              <a:extLst>
                <a:ext uri="{FF2B5EF4-FFF2-40B4-BE49-F238E27FC236}">
                  <a16:creationId xmlns:a16="http://schemas.microsoft.com/office/drawing/2014/main" id="{E371B302-C130-1980-9A98-5C57B1545945}"/>
                </a:ext>
              </a:extLst>
            </p:cNvPr>
            <p:cNvSpPr>
              <a:spLocks/>
            </p:cNvSpPr>
            <p:nvPr/>
          </p:nvSpPr>
          <p:spPr bwMode="auto">
            <a:xfrm>
              <a:off x="3841492" y="161044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35" name="Freeform 61">
              <a:extLst>
                <a:ext uri="{FF2B5EF4-FFF2-40B4-BE49-F238E27FC236}">
                  <a16:creationId xmlns:a16="http://schemas.microsoft.com/office/drawing/2014/main" id="{B1573756-C770-304C-E44D-C40037C629F9}"/>
                </a:ext>
              </a:extLst>
            </p:cNvPr>
            <p:cNvSpPr>
              <a:spLocks/>
            </p:cNvSpPr>
            <p:nvPr/>
          </p:nvSpPr>
          <p:spPr bwMode="auto">
            <a:xfrm>
              <a:off x="3863398" y="161044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36" name="Freeform 62">
              <a:extLst>
                <a:ext uri="{FF2B5EF4-FFF2-40B4-BE49-F238E27FC236}">
                  <a16:creationId xmlns:a16="http://schemas.microsoft.com/office/drawing/2014/main" id="{90D87CAE-5E3A-D3B9-E37B-02FBFECB2794}"/>
                </a:ext>
              </a:extLst>
            </p:cNvPr>
            <p:cNvSpPr>
              <a:spLocks/>
            </p:cNvSpPr>
            <p:nvPr/>
          </p:nvSpPr>
          <p:spPr bwMode="auto">
            <a:xfrm>
              <a:off x="3875915" y="161044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37" name="Freeform 63">
              <a:extLst>
                <a:ext uri="{FF2B5EF4-FFF2-40B4-BE49-F238E27FC236}">
                  <a16:creationId xmlns:a16="http://schemas.microsoft.com/office/drawing/2014/main" id="{69CCB830-1E4E-3E41-D7AA-37B69EFAA022}"/>
                </a:ext>
              </a:extLst>
            </p:cNvPr>
            <p:cNvSpPr>
              <a:spLocks/>
            </p:cNvSpPr>
            <p:nvPr/>
          </p:nvSpPr>
          <p:spPr bwMode="auto">
            <a:xfrm>
              <a:off x="3875915" y="161044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38" name="Freeform 64">
              <a:extLst>
                <a:ext uri="{FF2B5EF4-FFF2-40B4-BE49-F238E27FC236}">
                  <a16:creationId xmlns:a16="http://schemas.microsoft.com/office/drawing/2014/main" id="{08D378B3-0813-38D9-F5C7-C738A7D73A4B}"/>
                </a:ext>
              </a:extLst>
            </p:cNvPr>
            <p:cNvSpPr>
              <a:spLocks/>
            </p:cNvSpPr>
            <p:nvPr/>
          </p:nvSpPr>
          <p:spPr bwMode="auto">
            <a:xfrm>
              <a:off x="3907208" y="161044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39" name="Freeform 65">
              <a:extLst>
                <a:ext uri="{FF2B5EF4-FFF2-40B4-BE49-F238E27FC236}">
                  <a16:creationId xmlns:a16="http://schemas.microsoft.com/office/drawing/2014/main" id="{86248B52-0EA0-AB63-6ACF-E91B75E16CA7}"/>
                </a:ext>
              </a:extLst>
            </p:cNvPr>
            <p:cNvSpPr>
              <a:spLocks/>
            </p:cNvSpPr>
            <p:nvPr/>
          </p:nvSpPr>
          <p:spPr bwMode="auto">
            <a:xfrm>
              <a:off x="3938501" y="161828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40" name="Freeform 66">
              <a:extLst>
                <a:ext uri="{FF2B5EF4-FFF2-40B4-BE49-F238E27FC236}">
                  <a16:creationId xmlns:a16="http://schemas.microsoft.com/office/drawing/2014/main" id="{BC19226D-4C92-F075-769F-6CF7F60D42C2}"/>
                </a:ext>
              </a:extLst>
            </p:cNvPr>
            <p:cNvSpPr>
              <a:spLocks/>
            </p:cNvSpPr>
            <p:nvPr/>
          </p:nvSpPr>
          <p:spPr bwMode="auto">
            <a:xfrm>
              <a:off x="3982312" y="163658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41" name="Freeform 67">
              <a:extLst>
                <a:ext uri="{FF2B5EF4-FFF2-40B4-BE49-F238E27FC236}">
                  <a16:creationId xmlns:a16="http://schemas.microsoft.com/office/drawing/2014/main" id="{6CD41D3A-F088-5EB1-FD0F-FA8E61983FAC}"/>
                </a:ext>
              </a:extLst>
            </p:cNvPr>
            <p:cNvSpPr>
              <a:spLocks/>
            </p:cNvSpPr>
            <p:nvPr/>
          </p:nvSpPr>
          <p:spPr bwMode="auto">
            <a:xfrm>
              <a:off x="4013605" y="164442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42" name="Freeform 68">
              <a:extLst>
                <a:ext uri="{FF2B5EF4-FFF2-40B4-BE49-F238E27FC236}">
                  <a16:creationId xmlns:a16="http://schemas.microsoft.com/office/drawing/2014/main" id="{F1CB4FBF-1F27-0AC6-9C1F-7992E5DBF2F7}"/>
                </a:ext>
              </a:extLst>
            </p:cNvPr>
            <p:cNvSpPr>
              <a:spLocks/>
            </p:cNvSpPr>
            <p:nvPr/>
          </p:nvSpPr>
          <p:spPr bwMode="auto">
            <a:xfrm>
              <a:off x="4076191" y="167318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43" name="Freeform 69">
              <a:extLst>
                <a:ext uri="{FF2B5EF4-FFF2-40B4-BE49-F238E27FC236}">
                  <a16:creationId xmlns:a16="http://schemas.microsoft.com/office/drawing/2014/main" id="{37B3C6CE-576D-FD78-7F4A-8A1B8E9FE8CD}"/>
                </a:ext>
              </a:extLst>
            </p:cNvPr>
            <p:cNvSpPr>
              <a:spLocks/>
            </p:cNvSpPr>
            <p:nvPr/>
          </p:nvSpPr>
          <p:spPr bwMode="auto">
            <a:xfrm>
              <a:off x="4129390" y="168102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44" name="Freeform 70">
              <a:extLst>
                <a:ext uri="{FF2B5EF4-FFF2-40B4-BE49-F238E27FC236}">
                  <a16:creationId xmlns:a16="http://schemas.microsoft.com/office/drawing/2014/main" id="{200FDC4D-4A28-4DE8-C4B1-8563A9CBB429}"/>
                </a:ext>
              </a:extLst>
            </p:cNvPr>
            <p:cNvSpPr>
              <a:spLocks/>
            </p:cNvSpPr>
            <p:nvPr/>
          </p:nvSpPr>
          <p:spPr bwMode="auto">
            <a:xfrm>
              <a:off x="4129390" y="168102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45" name="Freeform 71">
              <a:extLst>
                <a:ext uri="{FF2B5EF4-FFF2-40B4-BE49-F238E27FC236}">
                  <a16:creationId xmlns:a16="http://schemas.microsoft.com/office/drawing/2014/main" id="{9F81C941-7D1E-1D04-6F23-36753FE212AB}"/>
                </a:ext>
              </a:extLst>
            </p:cNvPr>
            <p:cNvSpPr>
              <a:spLocks/>
            </p:cNvSpPr>
            <p:nvPr/>
          </p:nvSpPr>
          <p:spPr bwMode="auto">
            <a:xfrm>
              <a:off x="4173200" y="168886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46" name="Freeform 72">
              <a:extLst>
                <a:ext uri="{FF2B5EF4-FFF2-40B4-BE49-F238E27FC236}">
                  <a16:creationId xmlns:a16="http://schemas.microsoft.com/office/drawing/2014/main" id="{CF63C98F-F8DC-A517-2B6A-8EC5C15E7A4F}"/>
                </a:ext>
              </a:extLst>
            </p:cNvPr>
            <p:cNvSpPr>
              <a:spLocks/>
            </p:cNvSpPr>
            <p:nvPr/>
          </p:nvSpPr>
          <p:spPr bwMode="auto">
            <a:xfrm>
              <a:off x="4235787" y="170716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47" name="Freeform 73">
              <a:extLst>
                <a:ext uri="{FF2B5EF4-FFF2-40B4-BE49-F238E27FC236}">
                  <a16:creationId xmlns:a16="http://schemas.microsoft.com/office/drawing/2014/main" id="{51DF5194-E5AB-FF61-09C3-6815DF81CA3F}"/>
                </a:ext>
              </a:extLst>
            </p:cNvPr>
            <p:cNvSpPr>
              <a:spLocks/>
            </p:cNvSpPr>
            <p:nvPr/>
          </p:nvSpPr>
          <p:spPr bwMode="auto">
            <a:xfrm>
              <a:off x="4267080" y="1707165"/>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48" name="Freeform 74">
              <a:extLst>
                <a:ext uri="{FF2B5EF4-FFF2-40B4-BE49-F238E27FC236}">
                  <a16:creationId xmlns:a16="http://schemas.microsoft.com/office/drawing/2014/main" id="{128DF798-A851-3E3B-819D-E6D3240A430A}"/>
                </a:ext>
              </a:extLst>
            </p:cNvPr>
            <p:cNvSpPr>
              <a:spLocks/>
            </p:cNvSpPr>
            <p:nvPr/>
          </p:nvSpPr>
          <p:spPr bwMode="auto">
            <a:xfrm>
              <a:off x="4301503" y="1715007"/>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49" name="Freeform 75">
              <a:extLst>
                <a:ext uri="{FF2B5EF4-FFF2-40B4-BE49-F238E27FC236}">
                  <a16:creationId xmlns:a16="http://schemas.microsoft.com/office/drawing/2014/main" id="{AD21616F-54BD-DD84-68C7-4230EC3AAA07}"/>
                </a:ext>
              </a:extLst>
            </p:cNvPr>
            <p:cNvSpPr>
              <a:spLocks/>
            </p:cNvSpPr>
            <p:nvPr/>
          </p:nvSpPr>
          <p:spPr bwMode="auto">
            <a:xfrm>
              <a:off x="4332796" y="172546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50" name="Freeform 76">
              <a:extLst>
                <a:ext uri="{FF2B5EF4-FFF2-40B4-BE49-F238E27FC236}">
                  <a16:creationId xmlns:a16="http://schemas.microsoft.com/office/drawing/2014/main" id="{79B788FB-9BDC-EA4A-5210-0484A6BCB736}"/>
                </a:ext>
              </a:extLst>
            </p:cNvPr>
            <p:cNvSpPr>
              <a:spLocks/>
            </p:cNvSpPr>
            <p:nvPr/>
          </p:nvSpPr>
          <p:spPr bwMode="auto">
            <a:xfrm>
              <a:off x="4373477" y="174376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51" name="Freeform 77">
              <a:extLst>
                <a:ext uri="{FF2B5EF4-FFF2-40B4-BE49-F238E27FC236}">
                  <a16:creationId xmlns:a16="http://schemas.microsoft.com/office/drawing/2014/main" id="{81825D4C-6652-CA1E-17CA-04798617A1F1}"/>
                </a:ext>
              </a:extLst>
            </p:cNvPr>
            <p:cNvSpPr>
              <a:spLocks/>
            </p:cNvSpPr>
            <p:nvPr/>
          </p:nvSpPr>
          <p:spPr bwMode="auto">
            <a:xfrm>
              <a:off x="4479874" y="175160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52" name="Freeform 78">
              <a:extLst>
                <a:ext uri="{FF2B5EF4-FFF2-40B4-BE49-F238E27FC236}">
                  <a16:creationId xmlns:a16="http://schemas.microsoft.com/office/drawing/2014/main" id="{B9E2728A-466C-A0FF-4032-AECB45C9FF16}"/>
                </a:ext>
              </a:extLst>
            </p:cNvPr>
            <p:cNvSpPr>
              <a:spLocks/>
            </p:cNvSpPr>
            <p:nvPr/>
          </p:nvSpPr>
          <p:spPr bwMode="auto">
            <a:xfrm>
              <a:off x="4501779" y="175944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53" name="Freeform 79">
              <a:extLst>
                <a:ext uri="{FF2B5EF4-FFF2-40B4-BE49-F238E27FC236}">
                  <a16:creationId xmlns:a16="http://schemas.microsoft.com/office/drawing/2014/main" id="{F75AC3DE-C1B9-D53C-AC49-2FF11F51C7EA}"/>
                </a:ext>
              </a:extLst>
            </p:cNvPr>
            <p:cNvSpPr>
              <a:spLocks/>
            </p:cNvSpPr>
            <p:nvPr/>
          </p:nvSpPr>
          <p:spPr bwMode="auto">
            <a:xfrm>
              <a:off x="4501779" y="1759446"/>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54" name="Freeform 80">
              <a:extLst>
                <a:ext uri="{FF2B5EF4-FFF2-40B4-BE49-F238E27FC236}">
                  <a16:creationId xmlns:a16="http://schemas.microsoft.com/office/drawing/2014/main" id="{BC8DE26E-7C05-880A-18DB-0EF32DA87814}"/>
                </a:ext>
              </a:extLst>
            </p:cNvPr>
            <p:cNvSpPr>
              <a:spLocks/>
            </p:cNvSpPr>
            <p:nvPr/>
          </p:nvSpPr>
          <p:spPr bwMode="auto">
            <a:xfrm>
              <a:off x="4630081" y="181434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55" name="Freeform 81">
              <a:extLst>
                <a:ext uri="{FF2B5EF4-FFF2-40B4-BE49-F238E27FC236}">
                  <a16:creationId xmlns:a16="http://schemas.microsoft.com/office/drawing/2014/main" id="{52CA425C-E8D4-4EB6-2BF5-BE126EE11B83}"/>
                </a:ext>
              </a:extLst>
            </p:cNvPr>
            <p:cNvSpPr>
              <a:spLocks/>
            </p:cNvSpPr>
            <p:nvPr/>
          </p:nvSpPr>
          <p:spPr bwMode="auto">
            <a:xfrm>
              <a:off x="4683280" y="184048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56" name="Freeform 82">
              <a:extLst>
                <a:ext uri="{FF2B5EF4-FFF2-40B4-BE49-F238E27FC236}">
                  <a16:creationId xmlns:a16="http://schemas.microsoft.com/office/drawing/2014/main" id="{23DF7601-EC20-C57B-02E2-74E2BF3D8E76}"/>
                </a:ext>
              </a:extLst>
            </p:cNvPr>
            <p:cNvSpPr>
              <a:spLocks/>
            </p:cNvSpPr>
            <p:nvPr/>
          </p:nvSpPr>
          <p:spPr bwMode="auto">
            <a:xfrm>
              <a:off x="4758383" y="184048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57" name="Freeform 83">
              <a:extLst>
                <a:ext uri="{FF2B5EF4-FFF2-40B4-BE49-F238E27FC236}">
                  <a16:creationId xmlns:a16="http://schemas.microsoft.com/office/drawing/2014/main" id="{50F6D3D6-0C3A-8A0D-2A6A-05D113BC0FDF}"/>
                </a:ext>
              </a:extLst>
            </p:cNvPr>
            <p:cNvSpPr>
              <a:spLocks/>
            </p:cNvSpPr>
            <p:nvPr/>
          </p:nvSpPr>
          <p:spPr bwMode="auto">
            <a:xfrm>
              <a:off x="4883556" y="186662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58" name="Freeform 84">
              <a:extLst>
                <a:ext uri="{FF2B5EF4-FFF2-40B4-BE49-F238E27FC236}">
                  <a16:creationId xmlns:a16="http://schemas.microsoft.com/office/drawing/2014/main" id="{C3E1BD27-BBB6-2D92-F8E7-62FBED6460FF}"/>
                </a:ext>
              </a:extLst>
            </p:cNvPr>
            <p:cNvSpPr>
              <a:spLocks/>
            </p:cNvSpPr>
            <p:nvPr/>
          </p:nvSpPr>
          <p:spPr bwMode="auto">
            <a:xfrm>
              <a:off x="4883556" y="186662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59" name="Freeform 85">
              <a:extLst>
                <a:ext uri="{FF2B5EF4-FFF2-40B4-BE49-F238E27FC236}">
                  <a16:creationId xmlns:a16="http://schemas.microsoft.com/office/drawing/2014/main" id="{EDA8D8B7-5B41-74BC-1C33-C0738142BCE3}"/>
                </a:ext>
              </a:extLst>
            </p:cNvPr>
            <p:cNvSpPr>
              <a:spLocks/>
            </p:cNvSpPr>
            <p:nvPr/>
          </p:nvSpPr>
          <p:spPr bwMode="auto">
            <a:xfrm>
              <a:off x="4896074" y="186662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60" name="Freeform 86">
              <a:extLst>
                <a:ext uri="{FF2B5EF4-FFF2-40B4-BE49-F238E27FC236}">
                  <a16:creationId xmlns:a16="http://schemas.microsoft.com/office/drawing/2014/main" id="{088475BA-AC96-AFDF-8265-EDE6CFF2E68D}"/>
                </a:ext>
              </a:extLst>
            </p:cNvPr>
            <p:cNvSpPr>
              <a:spLocks/>
            </p:cNvSpPr>
            <p:nvPr/>
          </p:nvSpPr>
          <p:spPr bwMode="auto">
            <a:xfrm>
              <a:off x="4896074" y="186662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61" name="Freeform 87">
              <a:extLst>
                <a:ext uri="{FF2B5EF4-FFF2-40B4-BE49-F238E27FC236}">
                  <a16:creationId xmlns:a16="http://schemas.microsoft.com/office/drawing/2014/main" id="{C8F74B19-DC70-811B-D852-0391DE552279}"/>
                </a:ext>
              </a:extLst>
            </p:cNvPr>
            <p:cNvSpPr>
              <a:spLocks/>
            </p:cNvSpPr>
            <p:nvPr/>
          </p:nvSpPr>
          <p:spPr bwMode="auto">
            <a:xfrm>
              <a:off x="4896074" y="186662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62" name="Freeform 88">
              <a:extLst>
                <a:ext uri="{FF2B5EF4-FFF2-40B4-BE49-F238E27FC236}">
                  <a16:creationId xmlns:a16="http://schemas.microsoft.com/office/drawing/2014/main" id="{846F0E55-30DC-6345-260D-22AD519A6AC9}"/>
                </a:ext>
              </a:extLst>
            </p:cNvPr>
            <p:cNvSpPr>
              <a:spLocks/>
            </p:cNvSpPr>
            <p:nvPr/>
          </p:nvSpPr>
          <p:spPr bwMode="auto">
            <a:xfrm>
              <a:off x="4905462" y="1866621"/>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63" name="Freeform 89">
              <a:extLst>
                <a:ext uri="{FF2B5EF4-FFF2-40B4-BE49-F238E27FC236}">
                  <a16:creationId xmlns:a16="http://schemas.microsoft.com/office/drawing/2014/main" id="{979D8A2A-871A-0E33-91DC-BBB05AB62D9A}"/>
                </a:ext>
              </a:extLst>
            </p:cNvPr>
            <p:cNvSpPr>
              <a:spLocks/>
            </p:cNvSpPr>
            <p:nvPr/>
          </p:nvSpPr>
          <p:spPr bwMode="auto">
            <a:xfrm>
              <a:off x="4958660" y="187446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64" name="Freeform 90">
              <a:extLst>
                <a:ext uri="{FF2B5EF4-FFF2-40B4-BE49-F238E27FC236}">
                  <a16:creationId xmlns:a16="http://schemas.microsoft.com/office/drawing/2014/main" id="{33A4A970-43E0-7BFB-C921-E089DFABF7D5}"/>
                </a:ext>
              </a:extLst>
            </p:cNvPr>
            <p:cNvSpPr>
              <a:spLocks/>
            </p:cNvSpPr>
            <p:nvPr/>
          </p:nvSpPr>
          <p:spPr bwMode="auto">
            <a:xfrm>
              <a:off x="4980565" y="1874463"/>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65" name="Freeform 91">
              <a:extLst>
                <a:ext uri="{FF2B5EF4-FFF2-40B4-BE49-F238E27FC236}">
                  <a16:creationId xmlns:a16="http://schemas.microsoft.com/office/drawing/2014/main" id="{7470BCB9-BF5B-CC67-B178-9570AC56C0E0}"/>
                </a:ext>
              </a:extLst>
            </p:cNvPr>
            <p:cNvSpPr>
              <a:spLocks/>
            </p:cNvSpPr>
            <p:nvPr/>
          </p:nvSpPr>
          <p:spPr bwMode="auto">
            <a:xfrm>
              <a:off x="5065057" y="189276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66" name="Freeform 92">
              <a:extLst>
                <a:ext uri="{FF2B5EF4-FFF2-40B4-BE49-F238E27FC236}">
                  <a16:creationId xmlns:a16="http://schemas.microsoft.com/office/drawing/2014/main" id="{92F482C8-4811-A932-68AC-7AD45FA75B3E}"/>
                </a:ext>
              </a:extLst>
            </p:cNvPr>
            <p:cNvSpPr>
              <a:spLocks/>
            </p:cNvSpPr>
            <p:nvPr/>
          </p:nvSpPr>
          <p:spPr bwMode="auto">
            <a:xfrm>
              <a:off x="5086962" y="189276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67" name="Freeform 93">
              <a:extLst>
                <a:ext uri="{FF2B5EF4-FFF2-40B4-BE49-F238E27FC236}">
                  <a16:creationId xmlns:a16="http://schemas.microsoft.com/office/drawing/2014/main" id="{C6B3E390-1E0A-1B06-CF22-650B76D44791}"/>
                </a:ext>
              </a:extLst>
            </p:cNvPr>
            <p:cNvSpPr>
              <a:spLocks/>
            </p:cNvSpPr>
            <p:nvPr/>
          </p:nvSpPr>
          <p:spPr bwMode="auto">
            <a:xfrm>
              <a:off x="5108867" y="189276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68" name="Freeform 94">
              <a:extLst>
                <a:ext uri="{FF2B5EF4-FFF2-40B4-BE49-F238E27FC236}">
                  <a16:creationId xmlns:a16="http://schemas.microsoft.com/office/drawing/2014/main" id="{BCC149F0-48D7-441A-DCB5-EA0197EEABE1}"/>
                </a:ext>
              </a:extLst>
            </p:cNvPr>
            <p:cNvSpPr>
              <a:spLocks/>
            </p:cNvSpPr>
            <p:nvPr/>
          </p:nvSpPr>
          <p:spPr bwMode="auto">
            <a:xfrm>
              <a:off x="5118255" y="189276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69" name="Freeform 95">
              <a:extLst>
                <a:ext uri="{FF2B5EF4-FFF2-40B4-BE49-F238E27FC236}">
                  <a16:creationId xmlns:a16="http://schemas.microsoft.com/office/drawing/2014/main" id="{37730739-4980-A856-AFD8-7349F71CBFC1}"/>
                </a:ext>
              </a:extLst>
            </p:cNvPr>
            <p:cNvSpPr>
              <a:spLocks/>
            </p:cNvSpPr>
            <p:nvPr/>
          </p:nvSpPr>
          <p:spPr bwMode="auto">
            <a:xfrm>
              <a:off x="5118255" y="189276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70" name="Freeform 96">
              <a:extLst>
                <a:ext uri="{FF2B5EF4-FFF2-40B4-BE49-F238E27FC236}">
                  <a16:creationId xmlns:a16="http://schemas.microsoft.com/office/drawing/2014/main" id="{687FB96B-ABE9-D124-CE74-700F1A77F14D}"/>
                </a:ext>
              </a:extLst>
            </p:cNvPr>
            <p:cNvSpPr>
              <a:spLocks/>
            </p:cNvSpPr>
            <p:nvPr/>
          </p:nvSpPr>
          <p:spPr bwMode="auto">
            <a:xfrm>
              <a:off x="5140161" y="189276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71" name="Freeform 97">
              <a:extLst>
                <a:ext uri="{FF2B5EF4-FFF2-40B4-BE49-F238E27FC236}">
                  <a16:creationId xmlns:a16="http://schemas.microsoft.com/office/drawing/2014/main" id="{6EC33936-BC67-E362-E5AA-E5BC743EDD41}"/>
                </a:ext>
              </a:extLst>
            </p:cNvPr>
            <p:cNvSpPr>
              <a:spLocks/>
            </p:cNvSpPr>
            <p:nvPr/>
          </p:nvSpPr>
          <p:spPr bwMode="auto">
            <a:xfrm>
              <a:off x="5162066" y="190060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72" name="Freeform 98">
              <a:extLst>
                <a:ext uri="{FF2B5EF4-FFF2-40B4-BE49-F238E27FC236}">
                  <a16:creationId xmlns:a16="http://schemas.microsoft.com/office/drawing/2014/main" id="{D3951EAF-5359-6AA2-64E6-0F92EBEB455A}"/>
                </a:ext>
              </a:extLst>
            </p:cNvPr>
            <p:cNvSpPr>
              <a:spLocks/>
            </p:cNvSpPr>
            <p:nvPr/>
          </p:nvSpPr>
          <p:spPr bwMode="auto">
            <a:xfrm>
              <a:off x="5183971" y="190060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73" name="Freeform 99">
              <a:extLst>
                <a:ext uri="{FF2B5EF4-FFF2-40B4-BE49-F238E27FC236}">
                  <a16:creationId xmlns:a16="http://schemas.microsoft.com/office/drawing/2014/main" id="{17609D73-0427-9342-EA45-809282A767F0}"/>
                </a:ext>
              </a:extLst>
            </p:cNvPr>
            <p:cNvSpPr>
              <a:spLocks/>
            </p:cNvSpPr>
            <p:nvPr/>
          </p:nvSpPr>
          <p:spPr bwMode="auto">
            <a:xfrm>
              <a:off x="5183971" y="190060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74" name="Freeform 100">
              <a:extLst>
                <a:ext uri="{FF2B5EF4-FFF2-40B4-BE49-F238E27FC236}">
                  <a16:creationId xmlns:a16="http://schemas.microsoft.com/office/drawing/2014/main" id="{1C136612-84B0-5C28-1259-062449D57EEB}"/>
                </a:ext>
              </a:extLst>
            </p:cNvPr>
            <p:cNvSpPr>
              <a:spLocks/>
            </p:cNvSpPr>
            <p:nvPr/>
          </p:nvSpPr>
          <p:spPr bwMode="auto">
            <a:xfrm>
              <a:off x="5183971" y="190060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75" name="Freeform 101">
              <a:extLst>
                <a:ext uri="{FF2B5EF4-FFF2-40B4-BE49-F238E27FC236}">
                  <a16:creationId xmlns:a16="http://schemas.microsoft.com/office/drawing/2014/main" id="{774EEF4F-AB95-4FD5-3598-99DD08CD5477}"/>
                </a:ext>
              </a:extLst>
            </p:cNvPr>
            <p:cNvSpPr>
              <a:spLocks/>
            </p:cNvSpPr>
            <p:nvPr/>
          </p:nvSpPr>
          <p:spPr bwMode="auto">
            <a:xfrm>
              <a:off x="5183971" y="190060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76" name="Freeform 102">
              <a:extLst>
                <a:ext uri="{FF2B5EF4-FFF2-40B4-BE49-F238E27FC236}">
                  <a16:creationId xmlns:a16="http://schemas.microsoft.com/office/drawing/2014/main" id="{62D47095-016E-F43F-50EE-EB27CA675AD8}"/>
                </a:ext>
              </a:extLst>
            </p:cNvPr>
            <p:cNvSpPr>
              <a:spLocks/>
            </p:cNvSpPr>
            <p:nvPr/>
          </p:nvSpPr>
          <p:spPr bwMode="auto">
            <a:xfrm>
              <a:off x="5193359" y="190060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77" name="Freeform 103">
              <a:extLst>
                <a:ext uri="{FF2B5EF4-FFF2-40B4-BE49-F238E27FC236}">
                  <a16:creationId xmlns:a16="http://schemas.microsoft.com/office/drawing/2014/main" id="{7F89D2DE-884B-CB5A-CBA9-2CAC3B13591B}"/>
                </a:ext>
              </a:extLst>
            </p:cNvPr>
            <p:cNvSpPr>
              <a:spLocks/>
            </p:cNvSpPr>
            <p:nvPr/>
          </p:nvSpPr>
          <p:spPr bwMode="auto">
            <a:xfrm>
              <a:off x="5193359" y="190060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78" name="Freeform 104">
              <a:extLst>
                <a:ext uri="{FF2B5EF4-FFF2-40B4-BE49-F238E27FC236}">
                  <a16:creationId xmlns:a16="http://schemas.microsoft.com/office/drawing/2014/main" id="{4FA64391-F08A-D115-5715-241025A1F6A9}"/>
                </a:ext>
              </a:extLst>
            </p:cNvPr>
            <p:cNvSpPr>
              <a:spLocks/>
            </p:cNvSpPr>
            <p:nvPr/>
          </p:nvSpPr>
          <p:spPr bwMode="auto">
            <a:xfrm>
              <a:off x="5193359" y="190060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79" name="Freeform 105">
              <a:extLst>
                <a:ext uri="{FF2B5EF4-FFF2-40B4-BE49-F238E27FC236}">
                  <a16:creationId xmlns:a16="http://schemas.microsoft.com/office/drawing/2014/main" id="{8CF5DB63-0F8E-A85D-861F-E84061855B3D}"/>
                </a:ext>
              </a:extLst>
            </p:cNvPr>
            <p:cNvSpPr>
              <a:spLocks/>
            </p:cNvSpPr>
            <p:nvPr/>
          </p:nvSpPr>
          <p:spPr bwMode="auto">
            <a:xfrm>
              <a:off x="5202747" y="190060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80" name="Freeform 106">
              <a:extLst>
                <a:ext uri="{FF2B5EF4-FFF2-40B4-BE49-F238E27FC236}">
                  <a16:creationId xmlns:a16="http://schemas.microsoft.com/office/drawing/2014/main" id="{2DAF605A-AD9E-05A3-4B91-946DA6C034AA}"/>
                </a:ext>
              </a:extLst>
            </p:cNvPr>
            <p:cNvSpPr>
              <a:spLocks/>
            </p:cNvSpPr>
            <p:nvPr/>
          </p:nvSpPr>
          <p:spPr bwMode="auto">
            <a:xfrm>
              <a:off x="5215264" y="190060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81" name="Freeform 107">
              <a:extLst>
                <a:ext uri="{FF2B5EF4-FFF2-40B4-BE49-F238E27FC236}">
                  <a16:creationId xmlns:a16="http://schemas.microsoft.com/office/drawing/2014/main" id="{FB894599-FE8A-8A16-A56E-337D98A69809}"/>
                </a:ext>
              </a:extLst>
            </p:cNvPr>
            <p:cNvSpPr>
              <a:spLocks/>
            </p:cNvSpPr>
            <p:nvPr/>
          </p:nvSpPr>
          <p:spPr bwMode="auto">
            <a:xfrm>
              <a:off x="5215264" y="190060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82" name="Freeform 108">
              <a:extLst>
                <a:ext uri="{FF2B5EF4-FFF2-40B4-BE49-F238E27FC236}">
                  <a16:creationId xmlns:a16="http://schemas.microsoft.com/office/drawing/2014/main" id="{1B618917-69C1-52AD-C794-5E934ED75AA2}"/>
                </a:ext>
              </a:extLst>
            </p:cNvPr>
            <p:cNvSpPr>
              <a:spLocks/>
            </p:cNvSpPr>
            <p:nvPr/>
          </p:nvSpPr>
          <p:spPr bwMode="auto">
            <a:xfrm>
              <a:off x="5237170" y="190060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83" name="Freeform 109">
              <a:extLst>
                <a:ext uri="{FF2B5EF4-FFF2-40B4-BE49-F238E27FC236}">
                  <a16:creationId xmlns:a16="http://schemas.microsoft.com/office/drawing/2014/main" id="{67571C7D-5A2D-AC0C-C3C4-EBF9E04987CC}"/>
                </a:ext>
              </a:extLst>
            </p:cNvPr>
            <p:cNvSpPr>
              <a:spLocks/>
            </p:cNvSpPr>
            <p:nvPr/>
          </p:nvSpPr>
          <p:spPr bwMode="auto">
            <a:xfrm>
              <a:off x="5237170" y="190060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84" name="Freeform 110">
              <a:extLst>
                <a:ext uri="{FF2B5EF4-FFF2-40B4-BE49-F238E27FC236}">
                  <a16:creationId xmlns:a16="http://schemas.microsoft.com/office/drawing/2014/main" id="{822382A7-ACE4-73BD-782D-18CED9EC7E76}"/>
                </a:ext>
              </a:extLst>
            </p:cNvPr>
            <p:cNvSpPr>
              <a:spLocks/>
            </p:cNvSpPr>
            <p:nvPr/>
          </p:nvSpPr>
          <p:spPr bwMode="auto">
            <a:xfrm>
              <a:off x="5237170" y="190060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85" name="Freeform 111">
              <a:extLst>
                <a:ext uri="{FF2B5EF4-FFF2-40B4-BE49-F238E27FC236}">
                  <a16:creationId xmlns:a16="http://schemas.microsoft.com/office/drawing/2014/main" id="{F47AA583-2CC9-1421-EB5B-EB8F5CA0F407}"/>
                </a:ext>
              </a:extLst>
            </p:cNvPr>
            <p:cNvSpPr>
              <a:spLocks/>
            </p:cNvSpPr>
            <p:nvPr/>
          </p:nvSpPr>
          <p:spPr bwMode="auto">
            <a:xfrm>
              <a:off x="5237170" y="190060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86" name="Freeform 112">
              <a:extLst>
                <a:ext uri="{FF2B5EF4-FFF2-40B4-BE49-F238E27FC236}">
                  <a16:creationId xmlns:a16="http://schemas.microsoft.com/office/drawing/2014/main" id="{DCAD3BA7-5C36-48D1-7980-CC46C24DBB17}"/>
                </a:ext>
              </a:extLst>
            </p:cNvPr>
            <p:cNvSpPr>
              <a:spLocks/>
            </p:cNvSpPr>
            <p:nvPr/>
          </p:nvSpPr>
          <p:spPr bwMode="auto">
            <a:xfrm>
              <a:off x="5237170" y="190060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87" name="Freeform 113">
              <a:extLst>
                <a:ext uri="{FF2B5EF4-FFF2-40B4-BE49-F238E27FC236}">
                  <a16:creationId xmlns:a16="http://schemas.microsoft.com/office/drawing/2014/main" id="{DB29186D-C886-36F1-9D0D-7473568E66A7}"/>
                </a:ext>
              </a:extLst>
            </p:cNvPr>
            <p:cNvSpPr>
              <a:spLocks/>
            </p:cNvSpPr>
            <p:nvPr/>
          </p:nvSpPr>
          <p:spPr bwMode="auto">
            <a:xfrm>
              <a:off x="5255946" y="190060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88" name="Freeform 114">
              <a:extLst>
                <a:ext uri="{FF2B5EF4-FFF2-40B4-BE49-F238E27FC236}">
                  <a16:creationId xmlns:a16="http://schemas.microsoft.com/office/drawing/2014/main" id="{AC667F81-DD7C-A823-118D-646AC7588AFB}"/>
                </a:ext>
              </a:extLst>
            </p:cNvPr>
            <p:cNvSpPr>
              <a:spLocks/>
            </p:cNvSpPr>
            <p:nvPr/>
          </p:nvSpPr>
          <p:spPr bwMode="auto">
            <a:xfrm>
              <a:off x="5268463" y="190060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89" name="Freeform 115">
              <a:extLst>
                <a:ext uri="{FF2B5EF4-FFF2-40B4-BE49-F238E27FC236}">
                  <a16:creationId xmlns:a16="http://schemas.microsoft.com/office/drawing/2014/main" id="{40FA8454-B80A-0B7C-0035-87F04223C2E2}"/>
                </a:ext>
              </a:extLst>
            </p:cNvPr>
            <p:cNvSpPr>
              <a:spLocks/>
            </p:cNvSpPr>
            <p:nvPr/>
          </p:nvSpPr>
          <p:spPr bwMode="auto">
            <a:xfrm>
              <a:off x="5268463" y="190060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90" name="Freeform 116">
              <a:extLst>
                <a:ext uri="{FF2B5EF4-FFF2-40B4-BE49-F238E27FC236}">
                  <a16:creationId xmlns:a16="http://schemas.microsoft.com/office/drawing/2014/main" id="{D8837298-0D14-4BB3-A97E-92427B38E4F4}"/>
                </a:ext>
              </a:extLst>
            </p:cNvPr>
            <p:cNvSpPr>
              <a:spLocks/>
            </p:cNvSpPr>
            <p:nvPr/>
          </p:nvSpPr>
          <p:spPr bwMode="auto">
            <a:xfrm>
              <a:off x="5277851" y="191106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91" name="Freeform 117">
              <a:extLst>
                <a:ext uri="{FF2B5EF4-FFF2-40B4-BE49-F238E27FC236}">
                  <a16:creationId xmlns:a16="http://schemas.microsoft.com/office/drawing/2014/main" id="{4FB127FF-4D33-B342-F2C9-A228FFF8A02A}"/>
                </a:ext>
              </a:extLst>
            </p:cNvPr>
            <p:cNvSpPr>
              <a:spLocks/>
            </p:cNvSpPr>
            <p:nvPr/>
          </p:nvSpPr>
          <p:spPr bwMode="auto">
            <a:xfrm>
              <a:off x="5309144" y="191106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92" name="Freeform 118">
              <a:extLst>
                <a:ext uri="{FF2B5EF4-FFF2-40B4-BE49-F238E27FC236}">
                  <a16:creationId xmlns:a16="http://schemas.microsoft.com/office/drawing/2014/main" id="{2B8ACACF-80E7-4F0C-A924-D0A5DD407F17}"/>
                </a:ext>
              </a:extLst>
            </p:cNvPr>
            <p:cNvSpPr>
              <a:spLocks/>
            </p:cNvSpPr>
            <p:nvPr/>
          </p:nvSpPr>
          <p:spPr bwMode="auto">
            <a:xfrm>
              <a:off x="5321661" y="191890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93" name="Freeform 119">
              <a:extLst>
                <a:ext uri="{FF2B5EF4-FFF2-40B4-BE49-F238E27FC236}">
                  <a16:creationId xmlns:a16="http://schemas.microsoft.com/office/drawing/2014/main" id="{28AA15F5-5D72-DCBE-A64A-49F4DCF6CCB8}"/>
                </a:ext>
              </a:extLst>
            </p:cNvPr>
            <p:cNvSpPr>
              <a:spLocks/>
            </p:cNvSpPr>
            <p:nvPr/>
          </p:nvSpPr>
          <p:spPr bwMode="auto">
            <a:xfrm>
              <a:off x="5321661" y="191890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94" name="Freeform 120">
              <a:extLst>
                <a:ext uri="{FF2B5EF4-FFF2-40B4-BE49-F238E27FC236}">
                  <a16:creationId xmlns:a16="http://schemas.microsoft.com/office/drawing/2014/main" id="{EA3225FD-05AB-31B3-A7F1-C3D9F1B7FF2E}"/>
                </a:ext>
              </a:extLst>
            </p:cNvPr>
            <p:cNvSpPr>
              <a:spLocks/>
            </p:cNvSpPr>
            <p:nvPr/>
          </p:nvSpPr>
          <p:spPr bwMode="auto">
            <a:xfrm>
              <a:off x="5321661" y="191890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95" name="Freeform 121">
              <a:extLst>
                <a:ext uri="{FF2B5EF4-FFF2-40B4-BE49-F238E27FC236}">
                  <a16:creationId xmlns:a16="http://schemas.microsoft.com/office/drawing/2014/main" id="{089B9EBE-8F17-7A96-90EC-E7FA9C897470}"/>
                </a:ext>
              </a:extLst>
            </p:cNvPr>
            <p:cNvSpPr>
              <a:spLocks/>
            </p:cNvSpPr>
            <p:nvPr/>
          </p:nvSpPr>
          <p:spPr bwMode="auto">
            <a:xfrm>
              <a:off x="5321661" y="191890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96" name="Freeform 122">
              <a:extLst>
                <a:ext uri="{FF2B5EF4-FFF2-40B4-BE49-F238E27FC236}">
                  <a16:creationId xmlns:a16="http://schemas.microsoft.com/office/drawing/2014/main" id="{21AB3DF8-D309-737A-21CF-262AF22CC3FD}"/>
                </a:ext>
              </a:extLst>
            </p:cNvPr>
            <p:cNvSpPr>
              <a:spLocks/>
            </p:cNvSpPr>
            <p:nvPr/>
          </p:nvSpPr>
          <p:spPr bwMode="auto">
            <a:xfrm>
              <a:off x="5321661" y="191890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97" name="Freeform 123">
              <a:extLst>
                <a:ext uri="{FF2B5EF4-FFF2-40B4-BE49-F238E27FC236}">
                  <a16:creationId xmlns:a16="http://schemas.microsoft.com/office/drawing/2014/main" id="{B3423BEB-A98E-4D95-DADE-38ED5BBB685B}"/>
                </a:ext>
              </a:extLst>
            </p:cNvPr>
            <p:cNvSpPr>
              <a:spLocks/>
            </p:cNvSpPr>
            <p:nvPr/>
          </p:nvSpPr>
          <p:spPr bwMode="auto">
            <a:xfrm>
              <a:off x="5331049" y="191890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98" name="Freeform 124">
              <a:extLst>
                <a:ext uri="{FF2B5EF4-FFF2-40B4-BE49-F238E27FC236}">
                  <a16:creationId xmlns:a16="http://schemas.microsoft.com/office/drawing/2014/main" id="{867121A0-D778-72A2-4AFA-B8EE5133AF96}"/>
                </a:ext>
              </a:extLst>
            </p:cNvPr>
            <p:cNvSpPr>
              <a:spLocks/>
            </p:cNvSpPr>
            <p:nvPr/>
          </p:nvSpPr>
          <p:spPr bwMode="auto">
            <a:xfrm>
              <a:off x="5331049" y="191890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599" name="Freeform 125">
              <a:extLst>
                <a:ext uri="{FF2B5EF4-FFF2-40B4-BE49-F238E27FC236}">
                  <a16:creationId xmlns:a16="http://schemas.microsoft.com/office/drawing/2014/main" id="{59ADF853-F662-1CAC-C949-902C0787D76F}"/>
                </a:ext>
              </a:extLst>
            </p:cNvPr>
            <p:cNvSpPr>
              <a:spLocks/>
            </p:cNvSpPr>
            <p:nvPr/>
          </p:nvSpPr>
          <p:spPr bwMode="auto">
            <a:xfrm>
              <a:off x="5331049" y="191890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00" name="Freeform 126">
              <a:extLst>
                <a:ext uri="{FF2B5EF4-FFF2-40B4-BE49-F238E27FC236}">
                  <a16:creationId xmlns:a16="http://schemas.microsoft.com/office/drawing/2014/main" id="{3564E305-F740-0351-CD37-CB212523ABE5}"/>
                </a:ext>
              </a:extLst>
            </p:cNvPr>
            <p:cNvSpPr>
              <a:spLocks/>
            </p:cNvSpPr>
            <p:nvPr/>
          </p:nvSpPr>
          <p:spPr bwMode="auto">
            <a:xfrm>
              <a:off x="5343567" y="191890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01" name="Freeform 127">
              <a:extLst>
                <a:ext uri="{FF2B5EF4-FFF2-40B4-BE49-F238E27FC236}">
                  <a16:creationId xmlns:a16="http://schemas.microsoft.com/office/drawing/2014/main" id="{F4E8451B-233A-2EA4-F001-4694269ECDAD}"/>
                </a:ext>
              </a:extLst>
            </p:cNvPr>
            <p:cNvSpPr>
              <a:spLocks/>
            </p:cNvSpPr>
            <p:nvPr/>
          </p:nvSpPr>
          <p:spPr bwMode="auto">
            <a:xfrm>
              <a:off x="5343567" y="191890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02" name="Freeform 128">
              <a:extLst>
                <a:ext uri="{FF2B5EF4-FFF2-40B4-BE49-F238E27FC236}">
                  <a16:creationId xmlns:a16="http://schemas.microsoft.com/office/drawing/2014/main" id="{28320BC3-B110-149A-8FE3-C49618B814CB}"/>
                </a:ext>
              </a:extLst>
            </p:cNvPr>
            <p:cNvSpPr>
              <a:spLocks/>
            </p:cNvSpPr>
            <p:nvPr/>
          </p:nvSpPr>
          <p:spPr bwMode="auto">
            <a:xfrm>
              <a:off x="5343567" y="191890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03" name="Freeform 129">
              <a:extLst>
                <a:ext uri="{FF2B5EF4-FFF2-40B4-BE49-F238E27FC236}">
                  <a16:creationId xmlns:a16="http://schemas.microsoft.com/office/drawing/2014/main" id="{615B0883-2272-FCF6-FD85-1C0977D34928}"/>
                </a:ext>
              </a:extLst>
            </p:cNvPr>
            <p:cNvSpPr>
              <a:spLocks/>
            </p:cNvSpPr>
            <p:nvPr/>
          </p:nvSpPr>
          <p:spPr bwMode="auto">
            <a:xfrm>
              <a:off x="5352955" y="191890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04" name="Freeform 130">
              <a:extLst>
                <a:ext uri="{FF2B5EF4-FFF2-40B4-BE49-F238E27FC236}">
                  <a16:creationId xmlns:a16="http://schemas.microsoft.com/office/drawing/2014/main" id="{74178A6A-480E-323F-6DC7-93080B6F2A84}"/>
                </a:ext>
              </a:extLst>
            </p:cNvPr>
            <p:cNvSpPr>
              <a:spLocks/>
            </p:cNvSpPr>
            <p:nvPr/>
          </p:nvSpPr>
          <p:spPr bwMode="auto">
            <a:xfrm>
              <a:off x="5352955" y="191890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05" name="Freeform 131">
              <a:extLst>
                <a:ext uri="{FF2B5EF4-FFF2-40B4-BE49-F238E27FC236}">
                  <a16:creationId xmlns:a16="http://schemas.microsoft.com/office/drawing/2014/main" id="{FB1788F1-0757-52DC-1351-5E8B7D744CC6}"/>
                </a:ext>
              </a:extLst>
            </p:cNvPr>
            <p:cNvSpPr>
              <a:spLocks/>
            </p:cNvSpPr>
            <p:nvPr/>
          </p:nvSpPr>
          <p:spPr bwMode="auto">
            <a:xfrm>
              <a:off x="5352955" y="191890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06" name="Freeform 132">
              <a:extLst>
                <a:ext uri="{FF2B5EF4-FFF2-40B4-BE49-F238E27FC236}">
                  <a16:creationId xmlns:a16="http://schemas.microsoft.com/office/drawing/2014/main" id="{0F49E9B9-7BAF-6945-9FC4-D814D4A948B9}"/>
                </a:ext>
              </a:extLst>
            </p:cNvPr>
            <p:cNvSpPr>
              <a:spLocks/>
            </p:cNvSpPr>
            <p:nvPr/>
          </p:nvSpPr>
          <p:spPr bwMode="auto">
            <a:xfrm>
              <a:off x="5362343" y="192674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07" name="Freeform 133">
              <a:extLst>
                <a:ext uri="{FF2B5EF4-FFF2-40B4-BE49-F238E27FC236}">
                  <a16:creationId xmlns:a16="http://schemas.microsoft.com/office/drawing/2014/main" id="{6E452D12-D104-E5A2-C730-FB5C6EBA2C80}"/>
                </a:ext>
              </a:extLst>
            </p:cNvPr>
            <p:cNvSpPr>
              <a:spLocks/>
            </p:cNvSpPr>
            <p:nvPr/>
          </p:nvSpPr>
          <p:spPr bwMode="auto">
            <a:xfrm>
              <a:off x="5362343" y="192674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08" name="Freeform 134">
              <a:extLst>
                <a:ext uri="{FF2B5EF4-FFF2-40B4-BE49-F238E27FC236}">
                  <a16:creationId xmlns:a16="http://schemas.microsoft.com/office/drawing/2014/main" id="{571E01B2-946B-1E9A-0D4A-33BD9E5A2B89}"/>
                </a:ext>
              </a:extLst>
            </p:cNvPr>
            <p:cNvSpPr>
              <a:spLocks/>
            </p:cNvSpPr>
            <p:nvPr/>
          </p:nvSpPr>
          <p:spPr bwMode="auto">
            <a:xfrm>
              <a:off x="5384248" y="192674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09" name="Freeform 135">
              <a:extLst>
                <a:ext uri="{FF2B5EF4-FFF2-40B4-BE49-F238E27FC236}">
                  <a16:creationId xmlns:a16="http://schemas.microsoft.com/office/drawing/2014/main" id="{75D4CD2D-6517-CF3B-81CE-8407549D2ABC}"/>
                </a:ext>
              </a:extLst>
            </p:cNvPr>
            <p:cNvSpPr>
              <a:spLocks/>
            </p:cNvSpPr>
            <p:nvPr/>
          </p:nvSpPr>
          <p:spPr bwMode="auto">
            <a:xfrm>
              <a:off x="5384248" y="192674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10" name="Freeform 136">
              <a:extLst>
                <a:ext uri="{FF2B5EF4-FFF2-40B4-BE49-F238E27FC236}">
                  <a16:creationId xmlns:a16="http://schemas.microsoft.com/office/drawing/2014/main" id="{8492C045-28A7-60A2-875F-D36295DBC1AE}"/>
                </a:ext>
              </a:extLst>
            </p:cNvPr>
            <p:cNvSpPr>
              <a:spLocks/>
            </p:cNvSpPr>
            <p:nvPr/>
          </p:nvSpPr>
          <p:spPr bwMode="auto">
            <a:xfrm>
              <a:off x="5396765" y="192674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11" name="Freeform 137">
              <a:extLst>
                <a:ext uri="{FF2B5EF4-FFF2-40B4-BE49-F238E27FC236}">
                  <a16:creationId xmlns:a16="http://schemas.microsoft.com/office/drawing/2014/main" id="{EA11B366-C57C-A003-A5A3-8833DB40C53D}"/>
                </a:ext>
              </a:extLst>
            </p:cNvPr>
            <p:cNvSpPr>
              <a:spLocks/>
            </p:cNvSpPr>
            <p:nvPr/>
          </p:nvSpPr>
          <p:spPr bwMode="auto">
            <a:xfrm>
              <a:off x="5396765" y="1926744"/>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12" name="Freeform 138">
              <a:extLst>
                <a:ext uri="{FF2B5EF4-FFF2-40B4-BE49-F238E27FC236}">
                  <a16:creationId xmlns:a16="http://schemas.microsoft.com/office/drawing/2014/main" id="{CC15E88D-86AB-C1B1-8A05-5DC99CE8ADFE}"/>
                </a:ext>
              </a:extLst>
            </p:cNvPr>
            <p:cNvSpPr>
              <a:spLocks/>
            </p:cNvSpPr>
            <p:nvPr/>
          </p:nvSpPr>
          <p:spPr bwMode="auto">
            <a:xfrm>
              <a:off x="5406153" y="19372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13" name="Freeform 139">
              <a:extLst>
                <a:ext uri="{FF2B5EF4-FFF2-40B4-BE49-F238E27FC236}">
                  <a16:creationId xmlns:a16="http://schemas.microsoft.com/office/drawing/2014/main" id="{FD7BF994-A2D9-19C4-E764-C3371FE6425A}"/>
                </a:ext>
              </a:extLst>
            </p:cNvPr>
            <p:cNvSpPr>
              <a:spLocks/>
            </p:cNvSpPr>
            <p:nvPr/>
          </p:nvSpPr>
          <p:spPr bwMode="auto">
            <a:xfrm>
              <a:off x="5415541" y="19372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14" name="Freeform 140">
              <a:extLst>
                <a:ext uri="{FF2B5EF4-FFF2-40B4-BE49-F238E27FC236}">
                  <a16:creationId xmlns:a16="http://schemas.microsoft.com/office/drawing/2014/main" id="{E8CC002B-418C-0FD9-A83E-5CD138DAD8AD}"/>
                </a:ext>
              </a:extLst>
            </p:cNvPr>
            <p:cNvSpPr>
              <a:spLocks/>
            </p:cNvSpPr>
            <p:nvPr/>
          </p:nvSpPr>
          <p:spPr bwMode="auto">
            <a:xfrm>
              <a:off x="5415541" y="19372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15" name="Freeform 141">
              <a:extLst>
                <a:ext uri="{FF2B5EF4-FFF2-40B4-BE49-F238E27FC236}">
                  <a16:creationId xmlns:a16="http://schemas.microsoft.com/office/drawing/2014/main" id="{ED9C68A1-B8A9-8EBE-865F-4F2CD8F6059D}"/>
                </a:ext>
              </a:extLst>
            </p:cNvPr>
            <p:cNvSpPr>
              <a:spLocks/>
            </p:cNvSpPr>
            <p:nvPr/>
          </p:nvSpPr>
          <p:spPr bwMode="auto">
            <a:xfrm>
              <a:off x="5415541" y="19372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16" name="Freeform 142">
              <a:extLst>
                <a:ext uri="{FF2B5EF4-FFF2-40B4-BE49-F238E27FC236}">
                  <a16:creationId xmlns:a16="http://schemas.microsoft.com/office/drawing/2014/main" id="{5D2B1AD5-B167-A51A-238F-4D3315437532}"/>
                </a:ext>
              </a:extLst>
            </p:cNvPr>
            <p:cNvSpPr>
              <a:spLocks/>
            </p:cNvSpPr>
            <p:nvPr/>
          </p:nvSpPr>
          <p:spPr bwMode="auto">
            <a:xfrm>
              <a:off x="5415541" y="19372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17" name="Freeform 143">
              <a:extLst>
                <a:ext uri="{FF2B5EF4-FFF2-40B4-BE49-F238E27FC236}">
                  <a16:creationId xmlns:a16="http://schemas.microsoft.com/office/drawing/2014/main" id="{A19A8494-17D8-70C5-87B9-05135E34F652}"/>
                </a:ext>
              </a:extLst>
            </p:cNvPr>
            <p:cNvSpPr>
              <a:spLocks/>
            </p:cNvSpPr>
            <p:nvPr/>
          </p:nvSpPr>
          <p:spPr bwMode="auto">
            <a:xfrm>
              <a:off x="5428058" y="19372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18" name="Freeform 144">
              <a:extLst>
                <a:ext uri="{FF2B5EF4-FFF2-40B4-BE49-F238E27FC236}">
                  <a16:creationId xmlns:a16="http://schemas.microsoft.com/office/drawing/2014/main" id="{83C7A6F0-016D-F9D0-620E-C9B5BB9DC4B5}"/>
                </a:ext>
              </a:extLst>
            </p:cNvPr>
            <p:cNvSpPr>
              <a:spLocks/>
            </p:cNvSpPr>
            <p:nvPr/>
          </p:nvSpPr>
          <p:spPr bwMode="auto">
            <a:xfrm>
              <a:off x="5428058" y="19372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19" name="Freeform 145">
              <a:extLst>
                <a:ext uri="{FF2B5EF4-FFF2-40B4-BE49-F238E27FC236}">
                  <a16:creationId xmlns:a16="http://schemas.microsoft.com/office/drawing/2014/main" id="{844E8801-884D-890B-5783-5D3BD6C88921}"/>
                </a:ext>
              </a:extLst>
            </p:cNvPr>
            <p:cNvSpPr>
              <a:spLocks/>
            </p:cNvSpPr>
            <p:nvPr/>
          </p:nvSpPr>
          <p:spPr bwMode="auto">
            <a:xfrm>
              <a:off x="5428058" y="19372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20" name="Freeform 146">
              <a:extLst>
                <a:ext uri="{FF2B5EF4-FFF2-40B4-BE49-F238E27FC236}">
                  <a16:creationId xmlns:a16="http://schemas.microsoft.com/office/drawing/2014/main" id="{B9EBC397-0F15-228A-57F0-C7F370CAABF0}"/>
                </a:ext>
              </a:extLst>
            </p:cNvPr>
            <p:cNvSpPr>
              <a:spLocks/>
            </p:cNvSpPr>
            <p:nvPr/>
          </p:nvSpPr>
          <p:spPr bwMode="auto">
            <a:xfrm>
              <a:off x="5437446" y="19372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21" name="Freeform 147">
              <a:extLst>
                <a:ext uri="{FF2B5EF4-FFF2-40B4-BE49-F238E27FC236}">
                  <a16:creationId xmlns:a16="http://schemas.microsoft.com/office/drawing/2014/main" id="{6FA611B0-C38B-6005-C0A0-2B87234C2DD9}"/>
                </a:ext>
              </a:extLst>
            </p:cNvPr>
            <p:cNvSpPr>
              <a:spLocks/>
            </p:cNvSpPr>
            <p:nvPr/>
          </p:nvSpPr>
          <p:spPr bwMode="auto">
            <a:xfrm>
              <a:off x="5449964" y="19372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22" name="Freeform 148">
              <a:extLst>
                <a:ext uri="{FF2B5EF4-FFF2-40B4-BE49-F238E27FC236}">
                  <a16:creationId xmlns:a16="http://schemas.microsoft.com/office/drawing/2014/main" id="{A29381BE-E067-C78E-4906-B988C827C50C}"/>
                </a:ext>
              </a:extLst>
            </p:cNvPr>
            <p:cNvSpPr>
              <a:spLocks/>
            </p:cNvSpPr>
            <p:nvPr/>
          </p:nvSpPr>
          <p:spPr bwMode="auto">
            <a:xfrm>
              <a:off x="5449964" y="19372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23" name="Freeform 149">
              <a:extLst>
                <a:ext uri="{FF2B5EF4-FFF2-40B4-BE49-F238E27FC236}">
                  <a16:creationId xmlns:a16="http://schemas.microsoft.com/office/drawing/2014/main" id="{CC285162-DAB3-C11E-4266-23658C73ED3E}"/>
                </a:ext>
              </a:extLst>
            </p:cNvPr>
            <p:cNvSpPr>
              <a:spLocks/>
            </p:cNvSpPr>
            <p:nvPr/>
          </p:nvSpPr>
          <p:spPr bwMode="auto">
            <a:xfrm>
              <a:off x="5449964" y="19372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24" name="Freeform 150">
              <a:extLst>
                <a:ext uri="{FF2B5EF4-FFF2-40B4-BE49-F238E27FC236}">
                  <a16:creationId xmlns:a16="http://schemas.microsoft.com/office/drawing/2014/main" id="{34E56EF0-40EF-2011-264E-916573536C1B}"/>
                </a:ext>
              </a:extLst>
            </p:cNvPr>
            <p:cNvSpPr>
              <a:spLocks/>
            </p:cNvSpPr>
            <p:nvPr/>
          </p:nvSpPr>
          <p:spPr bwMode="auto">
            <a:xfrm>
              <a:off x="5459351" y="19372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25" name="Freeform 151">
              <a:extLst>
                <a:ext uri="{FF2B5EF4-FFF2-40B4-BE49-F238E27FC236}">
                  <a16:creationId xmlns:a16="http://schemas.microsoft.com/office/drawing/2014/main" id="{3D933DCE-E13E-2C72-40DE-244A77A7DF7A}"/>
                </a:ext>
              </a:extLst>
            </p:cNvPr>
            <p:cNvSpPr>
              <a:spLocks/>
            </p:cNvSpPr>
            <p:nvPr/>
          </p:nvSpPr>
          <p:spPr bwMode="auto">
            <a:xfrm>
              <a:off x="5459351" y="19372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26" name="Freeform 152">
              <a:extLst>
                <a:ext uri="{FF2B5EF4-FFF2-40B4-BE49-F238E27FC236}">
                  <a16:creationId xmlns:a16="http://schemas.microsoft.com/office/drawing/2014/main" id="{9F1DDA1F-E9EB-E09F-6EB3-486E2C4ED170}"/>
                </a:ext>
              </a:extLst>
            </p:cNvPr>
            <p:cNvSpPr>
              <a:spLocks/>
            </p:cNvSpPr>
            <p:nvPr/>
          </p:nvSpPr>
          <p:spPr bwMode="auto">
            <a:xfrm>
              <a:off x="5459351" y="19372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27" name="Freeform 153">
              <a:extLst>
                <a:ext uri="{FF2B5EF4-FFF2-40B4-BE49-F238E27FC236}">
                  <a16:creationId xmlns:a16="http://schemas.microsoft.com/office/drawing/2014/main" id="{C26D8B09-4102-B2B0-D121-DB4F69A87A26}"/>
                </a:ext>
              </a:extLst>
            </p:cNvPr>
            <p:cNvSpPr>
              <a:spLocks/>
            </p:cNvSpPr>
            <p:nvPr/>
          </p:nvSpPr>
          <p:spPr bwMode="auto">
            <a:xfrm>
              <a:off x="5468739" y="19372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28" name="Freeform 154">
              <a:extLst>
                <a:ext uri="{FF2B5EF4-FFF2-40B4-BE49-F238E27FC236}">
                  <a16:creationId xmlns:a16="http://schemas.microsoft.com/office/drawing/2014/main" id="{B57BB93D-DBA3-D646-AC13-C263B0455E2F}"/>
                </a:ext>
              </a:extLst>
            </p:cNvPr>
            <p:cNvSpPr>
              <a:spLocks/>
            </p:cNvSpPr>
            <p:nvPr/>
          </p:nvSpPr>
          <p:spPr bwMode="auto">
            <a:xfrm>
              <a:off x="5481257" y="19372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29" name="Freeform 155">
              <a:extLst>
                <a:ext uri="{FF2B5EF4-FFF2-40B4-BE49-F238E27FC236}">
                  <a16:creationId xmlns:a16="http://schemas.microsoft.com/office/drawing/2014/main" id="{2A82F185-791D-E5CA-1FEF-C00DCFB7B481}"/>
                </a:ext>
              </a:extLst>
            </p:cNvPr>
            <p:cNvSpPr>
              <a:spLocks/>
            </p:cNvSpPr>
            <p:nvPr/>
          </p:nvSpPr>
          <p:spPr bwMode="auto">
            <a:xfrm>
              <a:off x="5481257" y="19372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30" name="Freeform 156">
              <a:extLst>
                <a:ext uri="{FF2B5EF4-FFF2-40B4-BE49-F238E27FC236}">
                  <a16:creationId xmlns:a16="http://schemas.microsoft.com/office/drawing/2014/main" id="{77FFD4BE-4F79-22C9-E76F-500269488DAC}"/>
                </a:ext>
              </a:extLst>
            </p:cNvPr>
            <p:cNvSpPr>
              <a:spLocks/>
            </p:cNvSpPr>
            <p:nvPr/>
          </p:nvSpPr>
          <p:spPr bwMode="auto">
            <a:xfrm>
              <a:off x="5481257" y="19372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31" name="Freeform 157">
              <a:extLst>
                <a:ext uri="{FF2B5EF4-FFF2-40B4-BE49-F238E27FC236}">
                  <a16:creationId xmlns:a16="http://schemas.microsoft.com/office/drawing/2014/main" id="{EE5AB73D-A617-698E-8B27-4B033B8903C2}"/>
                </a:ext>
              </a:extLst>
            </p:cNvPr>
            <p:cNvSpPr>
              <a:spLocks/>
            </p:cNvSpPr>
            <p:nvPr/>
          </p:nvSpPr>
          <p:spPr bwMode="auto">
            <a:xfrm>
              <a:off x="5481257" y="19372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32" name="Freeform 158">
              <a:extLst>
                <a:ext uri="{FF2B5EF4-FFF2-40B4-BE49-F238E27FC236}">
                  <a16:creationId xmlns:a16="http://schemas.microsoft.com/office/drawing/2014/main" id="{FFE00A8F-5BA6-0DCB-4DDB-353B9C2214DD}"/>
                </a:ext>
              </a:extLst>
            </p:cNvPr>
            <p:cNvSpPr>
              <a:spLocks/>
            </p:cNvSpPr>
            <p:nvPr/>
          </p:nvSpPr>
          <p:spPr bwMode="auto">
            <a:xfrm>
              <a:off x="5481257" y="19372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33" name="Freeform 159">
              <a:extLst>
                <a:ext uri="{FF2B5EF4-FFF2-40B4-BE49-F238E27FC236}">
                  <a16:creationId xmlns:a16="http://schemas.microsoft.com/office/drawing/2014/main" id="{42C64AA8-085D-57AB-78F6-72D246BC9A01}"/>
                </a:ext>
              </a:extLst>
            </p:cNvPr>
            <p:cNvSpPr>
              <a:spLocks/>
            </p:cNvSpPr>
            <p:nvPr/>
          </p:nvSpPr>
          <p:spPr bwMode="auto">
            <a:xfrm>
              <a:off x="5481257" y="193720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34" name="Freeform 160">
              <a:extLst>
                <a:ext uri="{FF2B5EF4-FFF2-40B4-BE49-F238E27FC236}">
                  <a16:creationId xmlns:a16="http://schemas.microsoft.com/office/drawing/2014/main" id="{FC070992-F4EF-AECC-0363-A08150C46B74}"/>
                </a:ext>
              </a:extLst>
            </p:cNvPr>
            <p:cNvSpPr>
              <a:spLocks/>
            </p:cNvSpPr>
            <p:nvPr/>
          </p:nvSpPr>
          <p:spPr bwMode="auto">
            <a:xfrm>
              <a:off x="5490645" y="194504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35" name="Freeform 161">
              <a:extLst>
                <a:ext uri="{FF2B5EF4-FFF2-40B4-BE49-F238E27FC236}">
                  <a16:creationId xmlns:a16="http://schemas.microsoft.com/office/drawing/2014/main" id="{F592D544-5E7D-55F8-2AD3-DA7C6354AB9E}"/>
                </a:ext>
              </a:extLst>
            </p:cNvPr>
            <p:cNvSpPr>
              <a:spLocks/>
            </p:cNvSpPr>
            <p:nvPr/>
          </p:nvSpPr>
          <p:spPr bwMode="auto">
            <a:xfrm>
              <a:off x="5490645" y="194504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36" name="Freeform 162">
              <a:extLst>
                <a:ext uri="{FF2B5EF4-FFF2-40B4-BE49-F238E27FC236}">
                  <a16:creationId xmlns:a16="http://schemas.microsoft.com/office/drawing/2014/main" id="{56E2E564-697B-DB44-0E45-CBF497F93333}"/>
                </a:ext>
              </a:extLst>
            </p:cNvPr>
            <p:cNvSpPr>
              <a:spLocks/>
            </p:cNvSpPr>
            <p:nvPr/>
          </p:nvSpPr>
          <p:spPr bwMode="auto">
            <a:xfrm>
              <a:off x="5503162" y="194504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37" name="Freeform 163">
              <a:extLst>
                <a:ext uri="{FF2B5EF4-FFF2-40B4-BE49-F238E27FC236}">
                  <a16:creationId xmlns:a16="http://schemas.microsoft.com/office/drawing/2014/main" id="{2A9B003A-40FB-259A-921B-21E7733F2194}"/>
                </a:ext>
              </a:extLst>
            </p:cNvPr>
            <p:cNvSpPr>
              <a:spLocks/>
            </p:cNvSpPr>
            <p:nvPr/>
          </p:nvSpPr>
          <p:spPr bwMode="auto">
            <a:xfrm>
              <a:off x="5503162" y="194504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38" name="Freeform 164">
              <a:extLst>
                <a:ext uri="{FF2B5EF4-FFF2-40B4-BE49-F238E27FC236}">
                  <a16:creationId xmlns:a16="http://schemas.microsoft.com/office/drawing/2014/main" id="{763B5733-E2C9-0156-01FF-6ABCD6A1F8D9}"/>
                </a:ext>
              </a:extLst>
            </p:cNvPr>
            <p:cNvSpPr>
              <a:spLocks/>
            </p:cNvSpPr>
            <p:nvPr/>
          </p:nvSpPr>
          <p:spPr bwMode="auto">
            <a:xfrm>
              <a:off x="5512550" y="194504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39" name="Freeform 165">
              <a:extLst>
                <a:ext uri="{FF2B5EF4-FFF2-40B4-BE49-F238E27FC236}">
                  <a16:creationId xmlns:a16="http://schemas.microsoft.com/office/drawing/2014/main" id="{543BE772-49B4-DC4E-5C24-B06861F9E11A}"/>
                </a:ext>
              </a:extLst>
            </p:cNvPr>
            <p:cNvSpPr>
              <a:spLocks/>
            </p:cNvSpPr>
            <p:nvPr/>
          </p:nvSpPr>
          <p:spPr bwMode="auto">
            <a:xfrm>
              <a:off x="5512550" y="194504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40" name="Freeform 166">
              <a:extLst>
                <a:ext uri="{FF2B5EF4-FFF2-40B4-BE49-F238E27FC236}">
                  <a16:creationId xmlns:a16="http://schemas.microsoft.com/office/drawing/2014/main" id="{15D526B1-BAA9-0B54-5F14-DDA812464FB6}"/>
                </a:ext>
              </a:extLst>
            </p:cNvPr>
            <p:cNvSpPr>
              <a:spLocks/>
            </p:cNvSpPr>
            <p:nvPr/>
          </p:nvSpPr>
          <p:spPr bwMode="auto">
            <a:xfrm>
              <a:off x="5512550" y="194504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41" name="Freeform 167">
              <a:extLst>
                <a:ext uri="{FF2B5EF4-FFF2-40B4-BE49-F238E27FC236}">
                  <a16:creationId xmlns:a16="http://schemas.microsoft.com/office/drawing/2014/main" id="{BDEE9F70-F226-D29B-8AD2-A23B1BB2213B}"/>
                </a:ext>
              </a:extLst>
            </p:cNvPr>
            <p:cNvSpPr>
              <a:spLocks/>
            </p:cNvSpPr>
            <p:nvPr/>
          </p:nvSpPr>
          <p:spPr bwMode="auto">
            <a:xfrm>
              <a:off x="5512550" y="194504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42" name="Freeform 168">
              <a:extLst>
                <a:ext uri="{FF2B5EF4-FFF2-40B4-BE49-F238E27FC236}">
                  <a16:creationId xmlns:a16="http://schemas.microsoft.com/office/drawing/2014/main" id="{E9DC71AA-BFE1-470F-0BA6-001437157D4A}"/>
                </a:ext>
              </a:extLst>
            </p:cNvPr>
            <p:cNvSpPr>
              <a:spLocks/>
            </p:cNvSpPr>
            <p:nvPr/>
          </p:nvSpPr>
          <p:spPr bwMode="auto">
            <a:xfrm>
              <a:off x="5512550" y="194504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43" name="Freeform 169">
              <a:extLst>
                <a:ext uri="{FF2B5EF4-FFF2-40B4-BE49-F238E27FC236}">
                  <a16:creationId xmlns:a16="http://schemas.microsoft.com/office/drawing/2014/main" id="{C2E7250C-721C-1CFC-2BE4-F5CEAC80A15F}"/>
                </a:ext>
              </a:extLst>
            </p:cNvPr>
            <p:cNvSpPr>
              <a:spLocks/>
            </p:cNvSpPr>
            <p:nvPr/>
          </p:nvSpPr>
          <p:spPr bwMode="auto">
            <a:xfrm>
              <a:off x="5512550" y="194504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44" name="Freeform 170">
              <a:extLst>
                <a:ext uri="{FF2B5EF4-FFF2-40B4-BE49-F238E27FC236}">
                  <a16:creationId xmlns:a16="http://schemas.microsoft.com/office/drawing/2014/main" id="{80F38C56-B8E9-CFE9-578E-079B16A56C4D}"/>
                </a:ext>
              </a:extLst>
            </p:cNvPr>
            <p:cNvSpPr>
              <a:spLocks/>
            </p:cNvSpPr>
            <p:nvPr/>
          </p:nvSpPr>
          <p:spPr bwMode="auto">
            <a:xfrm>
              <a:off x="5512550" y="194504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45" name="Freeform 171">
              <a:extLst>
                <a:ext uri="{FF2B5EF4-FFF2-40B4-BE49-F238E27FC236}">
                  <a16:creationId xmlns:a16="http://schemas.microsoft.com/office/drawing/2014/main" id="{83300397-844B-A681-5799-5592C98EA973}"/>
                </a:ext>
              </a:extLst>
            </p:cNvPr>
            <p:cNvSpPr>
              <a:spLocks/>
            </p:cNvSpPr>
            <p:nvPr/>
          </p:nvSpPr>
          <p:spPr bwMode="auto">
            <a:xfrm>
              <a:off x="5512550" y="1945042"/>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46" name="Freeform 172">
              <a:extLst>
                <a:ext uri="{FF2B5EF4-FFF2-40B4-BE49-F238E27FC236}">
                  <a16:creationId xmlns:a16="http://schemas.microsoft.com/office/drawing/2014/main" id="{D8D233C5-209F-AD8A-D4F7-34B393E39581}"/>
                </a:ext>
              </a:extLst>
            </p:cNvPr>
            <p:cNvSpPr>
              <a:spLocks/>
            </p:cNvSpPr>
            <p:nvPr/>
          </p:nvSpPr>
          <p:spPr bwMode="auto">
            <a:xfrm>
              <a:off x="5521938"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47" name="Freeform 173">
              <a:extLst>
                <a:ext uri="{FF2B5EF4-FFF2-40B4-BE49-F238E27FC236}">
                  <a16:creationId xmlns:a16="http://schemas.microsoft.com/office/drawing/2014/main" id="{DE5878E8-C208-CF60-A527-B7DBE450A398}"/>
                </a:ext>
              </a:extLst>
            </p:cNvPr>
            <p:cNvSpPr>
              <a:spLocks/>
            </p:cNvSpPr>
            <p:nvPr/>
          </p:nvSpPr>
          <p:spPr bwMode="auto">
            <a:xfrm>
              <a:off x="5534455"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48" name="Freeform 174">
              <a:extLst>
                <a:ext uri="{FF2B5EF4-FFF2-40B4-BE49-F238E27FC236}">
                  <a16:creationId xmlns:a16="http://schemas.microsoft.com/office/drawing/2014/main" id="{0C1C07B5-CB2B-214A-89E9-DF06DDCD8171}"/>
                </a:ext>
              </a:extLst>
            </p:cNvPr>
            <p:cNvSpPr>
              <a:spLocks/>
            </p:cNvSpPr>
            <p:nvPr/>
          </p:nvSpPr>
          <p:spPr bwMode="auto">
            <a:xfrm>
              <a:off x="5534455"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49" name="Freeform 175">
              <a:extLst>
                <a:ext uri="{FF2B5EF4-FFF2-40B4-BE49-F238E27FC236}">
                  <a16:creationId xmlns:a16="http://schemas.microsoft.com/office/drawing/2014/main" id="{A90F761C-500B-BFB8-E8AF-C47A72456E3A}"/>
                </a:ext>
              </a:extLst>
            </p:cNvPr>
            <p:cNvSpPr>
              <a:spLocks/>
            </p:cNvSpPr>
            <p:nvPr/>
          </p:nvSpPr>
          <p:spPr bwMode="auto">
            <a:xfrm>
              <a:off x="5534455"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50" name="Freeform 176">
              <a:extLst>
                <a:ext uri="{FF2B5EF4-FFF2-40B4-BE49-F238E27FC236}">
                  <a16:creationId xmlns:a16="http://schemas.microsoft.com/office/drawing/2014/main" id="{02139518-932D-9DD1-5F43-F00898F5F6B3}"/>
                </a:ext>
              </a:extLst>
            </p:cNvPr>
            <p:cNvSpPr>
              <a:spLocks/>
            </p:cNvSpPr>
            <p:nvPr/>
          </p:nvSpPr>
          <p:spPr bwMode="auto">
            <a:xfrm>
              <a:off x="5534455"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51" name="Freeform 177">
              <a:extLst>
                <a:ext uri="{FF2B5EF4-FFF2-40B4-BE49-F238E27FC236}">
                  <a16:creationId xmlns:a16="http://schemas.microsoft.com/office/drawing/2014/main" id="{616B5EA5-6F49-0910-B3D1-0819B06EEF9F}"/>
                </a:ext>
              </a:extLst>
            </p:cNvPr>
            <p:cNvSpPr>
              <a:spLocks/>
            </p:cNvSpPr>
            <p:nvPr/>
          </p:nvSpPr>
          <p:spPr bwMode="auto">
            <a:xfrm>
              <a:off x="5534455"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52" name="Freeform 178">
              <a:extLst>
                <a:ext uri="{FF2B5EF4-FFF2-40B4-BE49-F238E27FC236}">
                  <a16:creationId xmlns:a16="http://schemas.microsoft.com/office/drawing/2014/main" id="{1347983B-F8EA-D2AB-930C-10BE579480DE}"/>
                </a:ext>
              </a:extLst>
            </p:cNvPr>
            <p:cNvSpPr>
              <a:spLocks/>
            </p:cNvSpPr>
            <p:nvPr/>
          </p:nvSpPr>
          <p:spPr bwMode="auto">
            <a:xfrm>
              <a:off x="5543843"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53" name="Freeform 179">
              <a:extLst>
                <a:ext uri="{FF2B5EF4-FFF2-40B4-BE49-F238E27FC236}">
                  <a16:creationId xmlns:a16="http://schemas.microsoft.com/office/drawing/2014/main" id="{5BB01F9E-2E48-A9D7-01E7-63B165A6C371}"/>
                </a:ext>
              </a:extLst>
            </p:cNvPr>
            <p:cNvSpPr>
              <a:spLocks/>
            </p:cNvSpPr>
            <p:nvPr/>
          </p:nvSpPr>
          <p:spPr bwMode="auto">
            <a:xfrm>
              <a:off x="5543843"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54" name="Freeform 180">
              <a:extLst>
                <a:ext uri="{FF2B5EF4-FFF2-40B4-BE49-F238E27FC236}">
                  <a16:creationId xmlns:a16="http://schemas.microsoft.com/office/drawing/2014/main" id="{87CA0843-6F3B-033E-36F0-F92FCEDAC3C3}"/>
                </a:ext>
              </a:extLst>
            </p:cNvPr>
            <p:cNvSpPr>
              <a:spLocks/>
            </p:cNvSpPr>
            <p:nvPr/>
          </p:nvSpPr>
          <p:spPr bwMode="auto">
            <a:xfrm>
              <a:off x="5543843"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55" name="Freeform 181">
              <a:extLst>
                <a:ext uri="{FF2B5EF4-FFF2-40B4-BE49-F238E27FC236}">
                  <a16:creationId xmlns:a16="http://schemas.microsoft.com/office/drawing/2014/main" id="{CE6BABE5-36AC-F150-9FE9-3DE844697FF8}"/>
                </a:ext>
              </a:extLst>
            </p:cNvPr>
            <p:cNvSpPr>
              <a:spLocks/>
            </p:cNvSpPr>
            <p:nvPr/>
          </p:nvSpPr>
          <p:spPr bwMode="auto">
            <a:xfrm>
              <a:off x="5556360"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56" name="Freeform 182">
              <a:extLst>
                <a:ext uri="{FF2B5EF4-FFF2-40B4-BE49-F238E27FC236}">
                  <a16:creationId xmlns:a16="http://schemas.microsoft.com/office/drawing/2014/main" id="{FF917AEB-A033-C5B0-C4FD-1EB8F05C34A8}"/>
                </a:ext>
              </a:extLst>
            </p:cNvPr>
            <p:cNvSpPr>
              <a:spLocks/>
            </p:cNvSpPr>
            <p:nvPr/>
          </p:nvSpPr>
          <p:spPr bwMode="auto">
            <a:xfrm>
              <a:off x="5556360"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57" name="Freeform 183">
              <a:extLst>
                <a:ext uri="{FF2B5EF4-FFF2-40B4-BE49-F238E27FC236}">
                  <a16:creationId xmlns:a16="http://schemas.microsoft.com/office/drawing/2014/main" id="{AC4F9099-8CE1-3B5E-6E4D-2ECCB0D8D6E8}"/>
                </a:ext>
              </a:extLst>
            </p:cNvPr>
            <p:cNvSpPr>
              <a:spLocks/>
            </p:cNvSpPr>
            <p:nvPr/>
          </p:nvSpPr>
          <p:spPr bwMode="auto">
            <a:xfrm>
              <a:off x="5556360"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58" name="Freeform 184">
              <a:extLst>
                <a:ext uri="{FF2B5EF4-FFF2-40B4-BE49-F238E27FC236}">
                  <a16:creationId xmlns:a16="http://schemas.microsoft.com/office/drawing/2014/main" id="{98C5CA6A-CC6F-1D16-6F2C-5314775F8AA1}"/>
                </a:ext>
              </a:extLst>
            </p:cNvPr>
            <p:cNvSpPr>
              <a:spLocks/>
            </p:cNvSpPr>
            <p:nvPr/>
          </p:nvSpPr>
          <p:spPr bwMode="auto">
            <a:xfrm>
              <a:off x="5556360"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59" name="Freeform 185">
              <a:extLst>
                <a:ext uri="{FF2B5EF4-FFF2-40B4-BE49-F238E27FC236}">
                  <a16:creationId xmlns:a16="http://schemas.microsoft.com/office/drawing/2014/main" id="{458EFB1F-CC59-8DDB-700B-632CAFE39E2B}"/>
                </a:ext>
              </a:extLst>
            </p:cNvPr>
            <p:cNvSpPr>
              <a:spLocks/>
            </p:cNvSpPr>
            <p:nvPr/>
          </p:nvSpPr>
          <p:spPr bwMode="auto">
            <a:xfrm>
              <a:off x="5575136"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60" name="Freeform 186">
              <a:extLst>
                <a:ext uri="{FF2B5EF4-FFF2-40B4-BE49-F238E27FC236}">
                  <a16:creationId xmlns:a16="http://schemas.microsoft.com/office/drawing/2014/main" id="{614CCB91-C5DB-430E-3498-1FD40EA8D9BE}"/>
                </a:ext>
              </a:extLst>
            </p:cNvPr>
            <p:cNvSpPr>
              <a:spLocks/>
            </p:cNvSpPr>
            <p:nvPr/>
          </p:nvSpPr>
          <p:spPr bwMode="auto">
            <a:xfrm>
              <a:off x="5575136"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61" name="Freeform 187">
              <a:extLst>
                <a:ext uri="{FF2B5EF4-FFF2-40B4-BE49-F238E27FC236}">
                  <a16:creationId xmlns:a16="http://schemas.microsoft.com/office/drawing/2014/main" id="{9226B4CB-D120-6742-3243-247F2F0B4FF2}"/>
                </a:ext>
              </a:extLst>
            </p:cNvPr>
            <p:cNvSpPr>
              <a:spLocks/>
            </p:cNvSpPr>
            <p:nvPr/>
          </p:nvSpPr>
          <p:spPr bwMode="auto">
            <a:xfrm>
              <a:off x="5587654"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62" name="Freeform 188">
              <a:extLst>
                <a:ext uri="{FF2B5EF4-FFF2-40B4-BE49-F238E27FC236}">
                  <a16:creationId xmlns:a16="http://schemas.microsoft.com/office/drawing/2014/main" id="{FCF3D005-C112-AA0B-A6ED-666BA493BFB0}"/>
                </a:ext>
              </a:extLst>
            </p:cNvPr>
            <p:cNvSpPr>
              <a:spLocks/>
            </p:cNvSpPr>
            <p:nvPr/>
          </p:nvSpPr>
          <p:spPr bwMode="auto">
            <a:xfrm>
              <a:off x="5587654"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63" name="Freeform 189">
              <a:extLst>
                <a:ext uri="{FF2B5EF4-FFF2-40B4-BE49-F238E27FC236}">
                  <a16:creationId xmlns:a16="http://schemas.microsoft.com/office/drawing/2014/main" id="{EC73A5A6-5D3E-95A1-02F6-32A892CB677B}"/>
                </a:ext>
              </a:extLst>
            </p:cNvPr>
            <p:cNvSpPr>
              <a:spLocks/>
            </p:cNvSpPr>
            <p:nvPr/>
          </p:nvSpPr>
          <p:spPr bwMode="auto">
            <a:xfrm>
              <a:off x="5597042"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64" name="Freeform 190">
              <a:extLst>
                <a:ext uri="{FF2B5EF4-FFF2-40B4-BE49-F238E27FC236}">
                  <a16:creationId xmlns:a16="http://schemas.microsoft.com/office/drawing/2014/main" id="{6CB79DCF-DBD5-8643-6F45-AA4BC13A1D5F}"/>
                </a:ext>
              </a:extLst>
            </p:cNvPr>
            <p:cNvSpPr>
              <a:spLocks/>
            </p:cNvSpPr>
            <p:nvPr/>
          </p:nvSpPr>
          <p:spPr bwMode="auto">
            <a:xfrm>
              <a:off x="5597042"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65" name="Freeform 191">
              <a:extLst>
                <a:ext uri="{FF2B5EF4-FFF2-40B4-BE49-F238E27FC236}">
                  <a16:creationId xmlns:a16="http://schemas.microsoft.com/office/drawing/2014/main" id="{61D11475-90E2-3D51-1B49-7FE04CC840E5}"/>
                </a:ext>
              </a:extLst>
            </p:cNvPr>
            <p:cNvSpPr>
              <a:spLocks/>
            </p:cNvSpPr>
            <p:nvPr/>
          </p:nvSpPr>
          <p:spPr bwMode="auto">
            <a:xfrm>
              <a:off x="5597042"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66" name="Freeform 192">
              <a:extLst>
                <a:ext uri="{FF2B5EF4-FFF2-40B4-BE49-F238E27FC236}">
                  <a16:creationId xmlns:a16="http://schemas.microsoft.com/office/drawing/2014/main" id="{933055A6-AEDE-8DBF-F44C-068B3CF433F1}"/>
                </a:ext>
              </a:extLst>
            </p:cNvPr>
            <p:cNvSpPr>
              <a:spLocks/>
            </p:cNvSpPr>
            <p:nvPr/>
          </p:nvSpPr>
          <p:spPr bwMode="auto">
            <a:xfrm>
              <a:off x="5618947"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67" name="Freeform 193">
              <a:extLst>
                <a:ext uri="{FF2B5EF4-FFF2-40B4-BE49-F238E27FC236}">
                  <a16:creationId xmlns:a16="http://schemas.microsoft.com/office/drawing/2014/main" id="{41FAEEA1-AAB2-DCF2-A066-375F73EEDE24}"/>
                </a:ext>
              </a:extLst>
            </p:cNvPr>
            <p:cNvSpPr>
              <a:spLocks/>
            </p:cNvSpPr>
            <p:nvPr/>
          </p:nvSpPr>
          <p:spPr bwMode="auto">
            <a:xfrm>
              <a:off x="5618947"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68" name="Freeform 194">
              <a:extLst>
                <a:ext uri="{FF2B5EF4-FFF2-40B4-BE49-F238E27FC236}">
                  <a16:creationId xmlns:a16="http://schemas.microsoft.com/office/drawing/2014/main" id="{A9CF44E6-57C4-4812-0946-FDF813399209}"/>
                </a:ext>
              </a:extLst>
            </p:cNvPr>
            <p:cNvSpPr>
              <a:spLocks/>
            </p:cNvSpPr>
            <p:nvPr/>
          </p:nvSpPr>
          <p:spPr bwMode="auto">
            <a:xfrm>
              <a:off x="5628335"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69" name="Freeform 195">
              <a:extLst>
                <a:ext uri="{FF2B5EF4-FFF2-40B4-BE49-F238E27FC236}">
                  <a16:creationId xmlns:a16="http://schemas.microsoft.com/office/drawing/2014/main" id="{9945FE8A-51C3-E187-FB34-DE1E7949005C}"/>
                </a:ext>
              </a:extLst>
            </p:cNvPr>
            <p:cNvSpPr>
              <a:spLocks/>
            </p:cNvSpPr>
            <p:nvPr/>
          </p:nvSpPr>
          <p:spPr bwMode="auto">
            <a:xfrm>
              <a:off x="5640852"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70" name="Freeform 196">
              <a:extLst>
                <a:ext uri="{FF2B5EF4-FFF2-40B4-BE49-F238E27FC236}">
                  <a16:creationId xmlns:a16="http://schemas.microsoft.com/office/drawing/2014/main" id="{85A069D0-92F2-2880-D279-CA694488BA20}"/>
                </a:ext>
              </a:extLst>
            </p:cNvPr>
            <p:cNvSpPr>
              <a:spLocks/>
            </p:cNvSpPr>
            <p:nvPr/>
          </p:nvSpPr>
          <p:spPr bwMode="auto">
            <a:xfrm>
              <a:off x="5640852"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71" name="Freeform 197">
              <a:extLst>
                <a:ext uri="{FF2B5EF4-FFF2-40B4-BE49-F238E27FC236}">
                  <a16:creationId xmlns:a16="http://schemas.microsoft.com/office/drawing/2014/main" id="{6CACA65E-ACDE-BBF5-B7ED-6C46E457AEE2}"/>
                </a:ext>
              </a:extLst>
            </p:cNvPr>
            <p:cNvSpPr>
              <a:spLocks/>
            </p:cNvSpPr>
            <p:nvPr/>
          </p:nvSpPr>
          <p:spPr bwMode="auto">
            <a:xfrm>
              <a:off x="5650240"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72" name="Freeform 198">
              <a:extLst>
                <a:ext uri="{FF2B5EF4-FFF2-40B4-BE49-F238E27FC236}">
                  <a16:creationId xmlns:a16="http://schemas.microsoft.com/office/drawing/2014/main" id="{471D893E-0127-2F26-04EC-087BDFE0F03C}"/>
                </a:ext>
              </a:extLst>
            </p:cNvPr>
            <p:cNvSpPr>
              <a:spLocks/>
            </p:cNvSpPr>
            <p:nvPr/>
          </p:nvSpPr>
          <p:spPr bwMode="auto">
            <a:xfrm>
              <a:off x="5650240" y="1955498"/>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73" name="Freeform 199">
              <a:extLst>
                <a:ext uri="{FF2B5EF4-FFF2-40B4-BE49-F238E27FC236}">
                  <a16:creationId xmlns:a16="http://schemas.microsoft.com/office/drawing/2014/main" id="{267FB2D8-72FC-82D1-1727-2063E7C2C212}"/>
                </a:ext>
              </a:extLst>
            </p:cNvPr>
            <p:cNvSpPr>
              <a:spLocks/>
            </p:cNvSpPr>
            <p:nvPr/>
          </p:nvSpPr>
          <p:spPr bwMode="auto">
            <a:xfrm>
              <a:off x="5672145" y="196334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74" name="Freeform 200">
              <a:extLst>
                <a:ext uri="{FF2B5EF4-FFF2-40B4-BE49-F238E27FC236}">
                  <a16:creationId xmlns:a16="http://schemas.microsoft.com/office/drawing/2014/main" id="{35D7FD71-8DFF-8A96-470A-F681EB704F78}"/>
                </a:ext>
              </a:extLst>
            </p:cNvPr>
            <p:cNvSpPr>
              <a:spLocks/>
            </p:cNvSpPr>
            <p:nvPr/>
          </p:nvSpPr>
          <p:spPr bwMode="auto">
            <a:xfrm>
              <a:off x="5681533" y="196334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75" name="Freeform 201">
              <a:extLst>
                <a:ext uri="{FF2B5EF4-FFF2-40B4-BE49-F238E27FC236}">
                  <a16:creationId xmlns:a16="http://schemas.microsoft.com/office/drawing/2014/main" id="{57DA4768-E652-5B09-FB70-92A86421675F}"/>
                </a:ext>
              </a:extLst>
            </p:cNvPr>
            <p:cNvSpPr>
              <a:spLocks/>
            </p:cNvSpPr>
            <p:nvPr/>
          </p:nvSpPr>
          <p:spPr bwMode="auto">
            <a:xfrm>
              <a:off x="5694051" y="196334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76" name="Freeform 202">
              <a:extLst>
                <a:ext uri="{FF2B5EF4-FFF2-40B4-BE49-F238E27FC236}">
                  <a16:creationId xmlns:a16="http://schemas.microsoft.com/office/drawing/2014/main" id="{AAAFFE7A-E7A0-3A07-DCE9-8CD12A8791A7}"/>
                </a:ext>
              </a:extLst>
            </p:cNvPr>
            <p:cNvSpPr>
              <a:spLocks/>
            </p:cNvSpPr>
            <p:nvPr/>
          </p:nvSpPr>
          <p:spPr bwMode="auto">
            <a:xfrm>
              <a:off x="5694051" y="196334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77" name="Freeform 203">
              <a:extLst>
                <a:ext uri="{FF2B5EF4-FFF2-40B4-BE49-F238E27FC236}">
                  <a16:creationId xmlns:a16="http://schemas.microsoft.com/office/drawing/2014/main" id="{C8A3F277-014C-DA33-9A27-22AF08DF1587}"/>
                </a:ext>
              </a:extLst>
            </p:cNvPr>
            <p:cNvSpPr>
              <a:spLocks/>
            </p:cNvSpPr>
            <p:nvPr/>
          </p:nvSpPr>
          <p:spPr bwMode="auto">
            <a:xfrm>
              <a:off x="5694051" y="196334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78" name="Freeform 204">
              <a:extLst>
                <a:ext uri="{FF2B5EF4-FFF2-40B4-BE49-F238E27FC236}">
                  <a16:creationId xmlns:a16="http://schemas.microsoft.com/office/drawing/2014/main" id="{F661F69A-C33A-2BD4-77D5-2D68952A4ACB}"/>
                </a:ext>
              </a:extLst>
            </p:cNvPr>
            <p:cNvSpPr>
              <a:spLocks/>
            </p:cNvSpPr>
            <p:nvPr/>
          </p:nvSpPr>
          <p:spPr bwMode="auto">
            <a:xfrm>
              <a:off x="5703439" y="1963340"/>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79" name="Freeform 760">
              <a:extLst>
                <a:ext uri="{FF2B5EF4-FFF2-40B4-BE49-F238E27FC236}">
                  <a16:creationId xmlns:a16="http://schemas.microsoft.com/office/drawing/2014/main" id="{725E2754-D4FC-EF96-A7E0-16C371E9C2AE}"/>
                </a:ext>
              </a:extLst>
            </p:cNvPr>
            <p:cNvSpPr>
              <a:spLocks/>
            </p:cNvSpPr>
            <p:nvPr/>
          </p:nvSpPr>
          <p:spPr bwMode="auto">
            <a:xfrm>
              <a:off x="8043997"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680" name="Freeform 761">
              <a:extLst>
                <a:ext uri="{FF2B5EF4-FFF2-40B4-BE49-F238E27FC236}">
                  <a16:creationId xmlns:a16="http://schemas.microsoft.com/office/drawing/2014/main" id="{0C2CB4F4-FAA5-477C-F3DB-5FF791F18316}"/>
                </a:ext>
              </a:extLst>
            </p:cNvPr>
            <p:cNvSpPr>
              <a:spLocks/>
            </p:cNvSpPr>
            <p:nvPr/>
          </p:nvSpPr>
          <p:spPr bwMode="auto">
            <a:xfrm>
              <a:off x="8043996"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sp>
          <p:nvSpPr>
            <p:cNvPr id="11681" name="Freeform 762">
              <a:extLst>
                <a:ext uri="{FF2B5EF4-FFF2-40B4-BE49-F238E27FC236}">
                  <a16:creationId xmlns:a16="http://schemas.microsoft.com/office/drawing/2014/main" id="{EACF2470-6BD6-C4A1-DBAE-DE241936F659}"/>
                </a:ext>
              </a:extLst>
            </p:cNvPr>
            <p:cNvSpPr>
              <a:spLocks/>
            </p:cNvSpPr>
            <p:nvPr/>
          </p:nvSpPr>
          <p:spPr bwMode="auto">
            <a:xfrm>
              <a:off x="8065899" y="2271609"/>
              <a:ext cx="64008" cy="64008"/>
            </a:xfrm>
            <a:prstGeom prst="ellipse">
              <a:avLst/>
            </a:prstGeom>
            <a:noFill/>
            <a:ln w="4763">
              <a:solidFill>
                <a:srgbClr val="FFB64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B648"/>
                </a:solidFill>
                <a:effectLst/>
                <a:uLnTx/>
                <a:uFillTx/>
                <a:latin typeface="Calibri Light" panose="020F0302020204030204"/>
                <a:ea typeface="+mn-ea"/>
                <a:cs typeface="+mn-cs"/>
              </a:endParaRPr>
            </a:p>
          </p:txBody>
        </p:sp>
      </p:grpSp>
      <p:sp>
        <p:nvSpPr>
          <p:cNvPr id="11683" name="Rectangle 1027">
            <a:extLst>
              <a:ext uri="{FF2B5EF4-FFF2-40B4-BE49-F238E27FC236}">
                <a16:creationId xmlns:a16="http://schemas.microsoft.com/office/drawing/2014/main" id="{65FAFEAE-18B9-04D6-835F-8C1DC62E4065}"/>
              </a:ext>
            </a:extLst>
          </p:cNvPr>
          <p:cNvSpPr>
            <a:spLocks noChangeArrowheads="1"/>
          </p:cNvSpPr>
          <p:nvPr/>
        </p:nvSpPr>
        <p:spPr bwMode="auto">
          <a:xfrm>
            <a:off x="966705" y="1240327"/>
            <a:ext cx="27411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white"/>
                </a:solidFill>
                <a:effectLst/>
                <a:uLnTx/>
                <a:uFillTx/>
                <a:latin typeface="Calibri Light" panose="020F0302020204030204"/>
                <a:ea typeface="+mn-ea"/>
                <a:cs typeface="+mn-cs"/>
              </a:rPr>
              <a:t>100</a:t>
            </a:r>
            <a:endParaRPr kumimoji="0" lang="en-US" alt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84" name="Rectangle 1029">
            <a:extLst>
              <a:ext uri="{FF2B5EF4-FFF2-40B4-BE49-F238E27FC236}">
                <a16:creationId xmlns:a16="http://schemas.microsoft.com/office/drawing/2014/main" id="{1B2EAF48-E469-3209-0FFA-14B50AAB6439}"/>
              </a:ext>
            </a:extLst>
          </p:cNvPr>
          <p:cNvSpPr>
            <a:spLocks noChangeArrowheads="1"/>
          </p:cNvSpPr>
          <p:nvPr/>
        </p:nvSpPr>
        <p:spPr bwMode="auto">
          <a:xfrm>
            <a:off x="1048303" y="1861127"/>
            <a:ext cx="182742"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white"/>
                </a:solidFill>
                <a:effectLst/>
                <a:uLnTx/>
                <a:uFillTx/>
                <a:latin typeface="Calibri Light" panose="020F0302020204030204"/>
                <a:ea typeface="+mn-ea"/>
                <a:cs typeface="+mn-cs"/>
              </a:rPr>
              <a:t>80</a:t>
            </a:r>
            <a:endParaRPr kumimoji="0" lang="en-US" alt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85" name="Rectangle 1031">
            <a:extLst>
              <a:ext uri="{FF2B5EF4-FFF2-40B4-BE49-F238E27FC236}">
                <a16:creationId xmlns:a16="http://schemas.microsoft.com/office/drawing/2014/main" id="{F4C22723-BA34-E916-D24D-AAE2528CD985}"/>
              </a:ext>
            </a:extLst>
          </p:cNvPr>
          <p:cNvSpPr>
            <a:spLocks noChangeArrowheads="1"/>
          </p:cNvSpPr>
          <p:nvPr/>
        </p:nvSpPr>
        <p:spPr bwMode="auto">
          <a:xfrm>
            <a:off x="1048303" y="2484912"/>
            <a:ext cx="182742"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white"/>
                </a:solidFill>
                <a:effectLst/>
                <a:uLnTx/>
                <a:uFillTx/>
                <a:latin typeface="Calibri Light" panose="020F0302020204030204"/>
                <a:ea typeface="+mn-ea"/>
                <a:cs typeface="+mn-cs"/>
              </a:rPr>
              <a:t>60</a:t>
            </a:r>
            <a:endParaRPr kumimoji="0" lang="en-US" alt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86" name="Rectangle 1033">
            <a:extLst>
              <a:ext uri="{FF2B5EF4-FFF2-40B4-BE49-F238E27FC236}">
                <a16:creationId xmlns:a16="http://schemas.microsoft.com/office/drawing/2014/main" id="{E724CE8C-64D1-F44A-B736-328E906376AA}"/>
              </a:ext>
            </a:extLst>
          </p:cNvPr>
          <p:cNvSpPr>
            <a:spLocks noChangeArrowheads="1"/>
          </p:cNvSpPr>
          <p:nvPr/>
        </p:nvSpPr>
        <p:spPr bwMode="auto">
          <a:xfrm>
            <a:off x="1048303" y="3108701"/>
            <a:ext cx="182742"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white"/>
                </a:solidFill>
                <a:effectLst/>
                <a:uLnTx/>
                <a:uFillTx/>
                <a:latin typeface="Calibri Light" panose="020F0302020204030204"/>
                <a:ea typeface="+mn-ea"/>
                <a:cs typeface="+mn-cs"/>
              </a:rPr>
              <a:t>40</a:t>
            </a:r>
            <a:endParaRPr kumimoji="0" lang="en-US" alt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87" name="Rectangle 1035">
            <a:extLst>
              <a:ext uri="{FF2B5EF4-FFF2-40B4-BE49-F238E27FC236}">
                <a16:creationId xmlns:a16="http://schemas.microsoft.com/office/drawing/2014/main" id="{E8487033-B2C5-4D38-51A9-C2388330393C}"/>
              </a:ext>
            </a:extLst>
          </p:cNvPr>
          <p:cNvSpPr>
            <a:spLocks noChangeArrowheads="1"/>
          </p:cNvSpPr>
          <p:nvPr/>
        </p:nvSpPr>
        <p:spPr bwMode="auto">
          <a:xfrm>
            <a:off x="1048303" y="3702953"/>
            <a:ext cx="182742"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white"/>
                </a:solidFill>
                <a:effectLst/>
                <a:uLnTx/>
                <a:uFillTx/>
                <a:latin typeface="Calibri Light" panose="020F0302020204030204"/>
                <a:ea typeface="+mn-ea"/>
                <a:cs typeface="+mn-cs"/>
              </a:rPr>
              <a:t>20</a:t>
            </a:r>
            <a:endParaRPr kumimoji="0" lang="en-US" alt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1688" name="Rectangle 1037">
            <a:extLst>
              <a:ext uri="{FF2B5EF4-FFF2-40B4-BE49-F238E27FC236}">
                <a16:creationId xmlns:a16="http://schemas.microsoft.com/office/drawing/2014/main" id="{56EC8CDE-6F43-0714-C893-6A4B284EA39C}"/>
              </a:ext>
            </a:extLst>
          </p:cNvPr>
          <p:cNvSpPr>
            <a:spLocks noChangeArrowheads="1"/>
          </p:cNvSpPr>
          <p:nvPr/>
        </p:nvSpPr>
        <p:spPr bwMode="auto">
          <a:xfrm>
            <a:off x="1145111" y="4335744"/>
            <a:ext cx="91371" cy="215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white"/>
                </a:solidFill>
                <a:effectLst/>
                <a:uLnTx/>
                <a:uFillTx/>
                <a:latin typeface="Calibri Light" panose="020F0302020204030204"/>
                <a:ea typeface="+mn-ea"/>
                <a:cs typeface="+mn-cs"/>
              </a:rPr>
              <a:t>0</a:t>
            </a:r>
            <a:endParaRPr kumimoji="0" lang="en-US" altLang="en-US" sz="2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6" name="Text Placeholder 8">
            <a:extLst>
              <a:ext uri="{FF2B5EF4-FFF2-40B4-BE49-F238E27FC236}">
                <a16:creationId xmlns:a16="http://schemas.microsoft.com/office/drawing/2014/main" id="{E9C0483A-4E9C-4E78-370E-71B06720B691}"/>
              </a:ext>
            </a:extLst>
          </p:cNvPr>
          <p:cNvSpPr txBox="1">
            <a:spLocks/>
          </p:cNvSpPr>
          <p:nvPr/>
        </p:nvSpPr>
        <p:spPr>
          <a:xfrm>
            <a:off x="3294185" y="6471137"/>
            <a:ext cx="5882379" cy="153888"/>
          </a:xfrm>
          <a:prstGeom prst="rect">
            <a:avLst/>
          </a:prstGeom>
        </p:spPr>
        <p:txBody>
          <a:bodyPr vert="horz" wrap="square" lIns="0" tIns="0" rIns="0" bIns="0" rtlCol="0" anchor="t">
            <a:spAutoFit/>
          </a:bodyPr>
          <a:lstStyle>
            <a:lvl1pPr marL="342900" indent="-342900" algn="l" defTabSz="914400" rtl="0" eaLnBrk="1" latinLnBrk="0" hangingPunct="1">
              <a:lnSpc>
                <a:spcPct val="100000"/>
              </a:lnSpc>
              <a:spcBef>
                <a:spcPts val="1000"/>
              </a:spcBef>
              <a:buClr>
                <a:schemeClr val="bg1"/>
              </a:buClr>
              <a:buFont typeface="Arial" panose="020B0604020202020204" pitchFamily="34" charset="0"/>
              <a:buNone/>
              <a:defRPr lang="en-GB" sz="2400" b="1" kern="1200" dirty="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bg1"/>
              </a:buClr>
              <a:buFont typeface="Wingdings" panose="05000000000000000000" pitchFamily="2" charset="2"/>
              <a:buChar char="§"/>
              <a:defRPr lang="en-US" sz="2400" kern="1200" dirty="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bg1"/>
              </a:buClr>
              <a:buFont typeface="Courier New" panose="02070309020205020404" pitchFamily="49" charset="0"/>
              <a:buChar char="o"/>
              <a:defRPr lang="en-US" sz="1800" kern="1200" dirty="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bg1"/>
              </a:buClr>
              <a:buFont typeface="Arial" panose="020B0604020202020204" pitchFamily="34" charset="0"/>
              <a:buChar char="•"/>
              <a:defRPr lang="en-US" sz="1800" kern="1200" dirty="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bg1"/>
              </a:buClr>
              <a:buFont typeface="Arial" panose="020B0604020202020204" pitchFamily="34" charset="0"/>
              <a:buChar char="•"/>
              <a:defRPr lang="en-US" sz="1800" kern="1200" dirty="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1000"/>
              </a:spcAft>
              <a:buClr>
                <a:prstClr val="white"/>
              </a:buClr>
              <a:buSzPct val="100000"/>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Taplin ME et al. ASCO 2026;Abstract LBA1</a:t>
            </a:r>
          </a:p>
        </p:txBody>
      </p:sp>
    </p:spTree>
    <p:extLst>
      <p:ext uri="{BB962C8B-B14F-4D97-AF65-F5344CB8AC3E}">
        <p14:creationId xmlns:p14="http://schemas.microsoft.com/office/powerpoint/2010/main" val="3697591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Research To Practice CME Planning Committee Members, </a:t>
            </a:r>
            <a:br>
              <a:rPr lang="en-US" dirty="0"/>
            </a:br>
            <a:r>
              <a:rPr lang="en-US" dirty="0"/>
              <a:t>Staff and Reviewers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912286" y="1772816"/>
            <a:ext cx="10512305" cy="4442250"/>
          </a:xfrm>
        </p:spPr>
        <p:txBody>
          <a:bodyPr/>
          <a:lstStyle/>
          <a:p>
            <a:pPr marL="98425" indent="0">
              <a:buNone/>
            </a:pPr>
            <a:r>
              <a:rPr lang="en-US" sz="2500" b="0" dirty="0">
                <a:solidFill>
                  <a:schemeClr val="tx1"/>
                </a:solidFill>
              </a:rPr>
              <a:t>Planners, scientific staff and independent reviewers for Research To Practice have no relevant financial relationships to disclose.</a:t>
            </a:r>
          </a:p>
        </p:txBody>
      </p:sp>
    </p:spTree>
    <p:extLst>
      <p:ext uri="{BB962C8B-B14F-4D97-AF65-F5344CB8AC3E}">
        <p14:creationId xmlns:p14="http://schemas.microsoft.com/office/powerpoint/2010/main" val="20954392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2DBFE-6771-4B67-2423-206DD26FEE1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A089352-F7EB-C3A6-DD43-44B4DB32E780}"/>
              </a:ext>
            </a:extLst>
          </p:cNvPr>
          <p:cNvSpPr>
            <a:spLocks noGrp="1"/>
          </p:cNvSpPr>
          <p:nvPr>
            <p:ph type="title"/>
          </p:nvPr>
        </p:nvSpPr>
        <p:spPr>
          <a:xfrm>
            <a:off x="867508" y="609600"/>
            <a:ext cx="9949718" cy="164123"/>
          </a:xfrm>
        </p:spPr>
        <p:txBody>
          <a:bodyPr>
            <a:normAutofit fontScale="90000"/>
          </a:bodyPr>
          <a:lstStyle/>
          <a:p>
            <a:r>
              <a:rPr lang="en-US" dirty="0"/>
              <a:t>Treatment-Emergent Adverse Events of Special Interest</a:t>
            </a:r>
          </a:p>
        </p:txBody>
      </p:sp>
      <p:graphicFrame>
        <p:nvGraphicFramePr>
          <p:cNvPr id="5" name="Table Placeholder 7">
            <a:extLst>
              <a:ext uri="{FF2B5EF4-FFF2-40B4-BE49-F238E27FC236}">
                <a16:creationId xmlns:a16="http://schemas.microsoft.com/office/drawing/2014/main" id="{CC95E64B-7463-01C2-602E-1FF771619A63}"/>
              </a:ext>
            </a:extLst>
          </p:cNvPr>
          <p:cNvGraphicFramePr>
            <a:graphicFrameLocks/>
          </p:cNvGraphicFramePr>
          <p:nvPr/>
        </p:nvGraphicFramePr>
        <p:xfrm>
          <a:off x="608105" y="1326269"/>
          <a:ext cx="10972800" cy="4152896"/>
        </p:xfrm>
        <a:graphic>
          <a:graphicData uri="http://schemas.openxmlformats.org/drawingml/2006/table">
            <a:tbl>
              <a:tblPr firstRow="1" bandRow="1">
                <a:tableStyleId>{5C22544A-7EE6-4342-B048-85BDC9FD1C3A}</a:tableStyleId>
              </a:tblPr>
              <a:tblGrid>
                <a:gridCol w="3967634">
                  <a:extLst>
                    <a:ext uri="{9D8B030D-6E8A-4147-A177-3AD203B41FA5}">
                      <a16:colId xmlns:a16="http://schemas.microsoft.com/office/drawing/2014/main" val="1726088047"/>
                    </a:ext>
                  </a:extLst>
                </a:gridCol>
                <a:gridCol w="1761412">
                  <a:extLst>
                    <a:ext uri="{9D8B030D-6E8A-4147-A177-3AD203B41FA5}">
                      <a16:colId xmlns:a16="http://schemas.microsoft.com/office/drawing/2014/main" val="3767185525"/>
                    </a:ext>
                  </a:extLst>
                </a:gridCol>
                <a:gridCol w="1761412">
                  <a:extLst>
                    <a:ext uri="{9D8B030D-6E8A-4147-A177-3AD203B41FA5}">
                      <a16:colId xmlns:a16="http://schemas.microsoft.com/office/drawing/2014/main" val="1192913307"/>
                    </a:ext>
                  </a:extLst>
                </a:gridCol>
                <a:gridCol w="1761412">
                  <a:extLst>
                    <a:ext uri="{9D8B030D-6E8A-4147-A177-3AD203B41FA5}">
                      <a16:colId xmlns:a16="http://schemas.microsoft.com/office/drawing/2014/main" val="1634089973"/>
                    </a:ext>
                  </a:extLst>
                </a:gridCol>
                <a:gridCol w="1720930">
                  <a:extLst>
                    <a:ext uri="{9D8B030D-6E8A-4147-A177-3AD203B41FA5}">
                      <a16:colId xmlns:a16="http://schemas.microsoft.com/office/drawing/2014/main" val="2576860350"/>
                    </a:ext>
                  </a:extLst>
                </a:gridCol>
              </a:tblGrid>
              <a:tr h="609467">
                <a:tc rowSpan="2">
                  <a:txBody>
                    <a:bodyPr/>
                    <a:lstStyle/>
                    <a:p>
                      <a:r>
                        <a:rPr lang="en-US" sz="1400" dirty="0">
                          <a:solidFill>
                            <a:schemeClr val="tx1"/>
                          </a:solidFill>
                          <a:latin typeface="+mn-lt"/>
                        </a:rPr>
                        <a:t>Special Interest Category, n (%)</a:t>
                      </a:r>
                    </a:p>
                  </a:txBody>
                  <a:tcPr anchor="ctr">
                    <a:lnR w="12700" cap="flat" cmpd="sng" algn="ctr">
                      <a:solidFill>
                        <a:schemeClr val="bg1"/>
                      </a:solidFill>
                      <a:prstDash val="solid"/>
                      <a:round/>
                      <a:headEnd type="none" w="med" len="med"/>
                      <a:tailEnd type="none" w="med" len="med"/>
                    </a:lnR>
                    <a:noFill/>
                  </a:tcPr>
                </a:tc>
                <a:tc gridSpan="2">
                  <a:txBody>
                    <a:bodyPr/>
                    <a:lstStyle/>
                    <a:p>
                      <a:pPr algn="ctr"/>
                      <a:r>
                        <a:rPr lang="en-US" sz="1400" b="1" dirty="0">
                          <a:solidFill>
                            <a:schemeClr val="tx1"/>
                          </a:solidFill>
                          <a:latin typeface="+mn-lt"/>
                        </a:rPr>
                        <a:t>APA + ADT</a:t>
                      </a:r>
                    </a:p>
                    <a:p>
                      <a:pPr algn="ctr"/>
                      <a:r>
                        <a:rPr lang="en-US" sz="1400" b="1" dirty="0">
                          <a:solidFill>
                            <a:schemeClr val="tx1"/>
                          </a:solidFill>
                          <a:latin typeface="+mn-lt"/>
                        </a:rPr>
                        <a:t>(n=1050)</a:t>
                      </a:r>
                      <a:endParaRPr lang="en-US" sz="1400" b="1" baseline="30000" dirty="0">
                        <a:solidFill>
                          <a:schemeClr val="tx1"/>
                        </a:solidFill>
                        <a:latin typeface="+mn-lt"/>
                      </a:endParaRPr>
                    </a:p>
                  </a:txBody>
                  <a:tcPr marL="68580" marR="68580" marT="0" marB="0" anchor="ctr">
                    <a:lnL w="12700" cap="flat" cmpd="sng" algn="ctr">
                      <a:solidFill>
                        <a:schemeClr val="bg1"/>
                      </a:solidFill>
                      <a:prstDash val="solid"/>
                      <a:round/>
                      <a:headEnd type="none" w="med" len="med"/>
                      <a:tailEnd type="none" w="med" len="med"/>
                    </a:lnL>
                    <a:solidFill>
                      <a:srgbClr val="59CBE8"/>
                    </a:solidFill>
                  </a:tcPr>
                </a:tc>
                <a:tc hMerge="1">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endParaRPr lang="en-US" sz="1200" b="1">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b">
                    <a:lnL w="12700" cap="flat" cmpd="sng" algn="ctr">
                      <a:solidFill>
                        <a:schemeClr val="bg1"/>
                      </a:solidFill>
                      <a:prstDash val="solid"/>
                      <a:round/>
                      <a:headEnd type="none" w="med" len="med"/>
                      <a:tailEnd type="none" w="med" len="med"/>
                    </a:lnL>
                  </a:tcPr>
                </a:tc>
                <a:tc gridSpan="2">
                  <a:txBody>
                    <a:bodyPr/>
                    <a:lstStyle/>
                    <a:p>
                      <a:pPr algn="ctr"/>
                      <a:r>
                        <a:rPr lang="en-US" sz="1400" b="1" dirty="0">
                          <a:solidFill>
                            <a:schemeClr val="tx1"/>
                          </a:solidFill>
                          <a:latin typeface="+mn-lt"/>
                        </a:rPr>
                        <a:t>PBO + ADT</a:t>
                      </a:r>
                    </a:p>
                    <a:p>
                      <a:pPr algn="ctr"/>
                      <a:r>
                        <a:rPr lang="en-US" sz="1400" b="1" dirty="0">
                          <a:solidFill>
                            <a:schemeClr val="tx1"/>
                          </a:solidFill>
                          <a:latin typeface="+mn-lt"/>
                        </a:rPr>
                        <a:t>(n=1050)</a:t>
                      </a:r>
                      <a:endParaRPr lang="en-US" sz="1400" b="1" baseline="30000" dirty="0">
                        <a:solidFill>
                          <a:schemeClr val="tx1"/>
                        </a:solidFill>
                        <a:latin typeface="+mn-lt"/>
                      </a:endParaRPr>
                    </a:p>
                  </a:txBody>
                  <a:tcPr marL="68580" marR="68580" marT="0" marB="0" anchor="ctr">
                    <a:solidFill>
                      <a:srgbClr val="FFB648"/>
                    </a:solidFill>
                  </a:tcPr>
                </a:tc>
                <a:tc hMerge="1">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endParaRPr lang="en-US" sz="1200" b="1">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b"/>
                </a:tc>
                <a:extLst>
                  <a:ext uri="{0D108BD9-81ED-4DB2-BD59-A6C34878D82A}">
                    <a16:rowId xmlns:a16="http://schemas.microsoft.com/office/drawing/2014/main" val="611053412"/>
                  </a:ext>
                </a:extLst>
              </a:tr>
              <a:tr h="302375">
                <a:tc vMerge="1">
                  <a:txBody>
                    <a:bodyPr/>
                    <a:lstStyle/>
                    <a:p>
                      <a:pPr fontAlgn="base">
                        <a:lnSpc>
                          <a:spcPts val="1500"/>
                        </a:lnSpc>
                        <a:buNone/>
                      </a:pPr>
                      <a:endParaRPr lang="nb-NO" sz="1400" b="0">
                        <a:effectLst/>
                      </a:endParaRPr>
                    </a:p>
                  </a:txBody>
                  <a:tcPr marL="45720" marR="45720" marT="36576" marB="36576" anchor="ctr"/>
                </a:tc>
                <a:tc>
                  <a:txBody>
                    <a:bodyPr/>
                    <a:lstStyle/>
                    <a:p>
                      <a:pPr marL="0" marR="0" algn="ctr">
                        <a:lnSpc>
                          <a:spcPct val="107000"/>
                        </a:lnSpc>
                        <a:spcBef>
                          <a:spcPts val="0"/>
                        </a:spcBef>
                        <a:spcAft>
                          <a:spcPts val="0"/>
                        </a:spcAft>
                      </a:pPr>
                      <a:r>
                        <a:rPr lang="en-US" sz="1400" b="1" dirty="0">
                          <a:solidFill>
                            <a:schemeClr val="tx1"/>
                          </a:solidFill>
                          <a:effectLst/>
                          <a:latin typeface="+mn-lt"/>
                          <a:cs typeface="Times New Roman" panose="02020603050405020304" pitchFamily="18" charset="0"/>
                        </a:rPr>
                        <a:t>All Grades</a:t>
                      </a:r>
                    </a:p>
                  </a:txBody>
                  <a:tcPr marL="42545" marR="42545" marT="0" marB="0" anchor="ctr">
                    <a:lnB w="12700" cap="flat" cmpd="sng" algn="ctr">
                      <a:solidFill>
                        <a:schemeClr val="tx1"/>
                      </a:solidFill>
                      <a:prstDash val="solid"/>
                      <a:round/>
                      <a:headEnd type="none" w="med" len="med"/>
                      <a:tailEnd type="none" w="med" len="med"/>
                    </a:lnB>
                    <a:solidFill>
                      <a:srgbClr val="59CBE8"/>
                    </a:solidFill>
                  </a:tcPr>
                </a:tc>
                <a:tc>
                  <a:txBody>
                    <a:bodyPr/>
                    <a:lstStyle/>
                    <a:p>
                      <a:pPr marL="0" marR="0" algn="ctr">
                        <a:lnSpc>
                          <a:spcPct val="107000"/>
                        </a:lnSpc>
                        <a:spcBef>
                          <a:spcPts val="0"/>
                        </a:spcBef>
                        <a:spcAft>
                          <a:spcPts val="0"/>
                        </a:spcAft>
                      </a:pPr>
                      <a:r>
                        <a:rPr lang="en-US" sz="1400" b="1" dirty="0">
                          <a:solidFill>
                            <a:schemeClr val="tx1"/>
                          </a:solidFill>
                          <a:effectLst/>
                          <a:latin typeface="+mn-lt"/>
                          <a:cs typeface="Times New Roman" panose="02020603050405020304" pitchFamily="18" charset="0"/>
                        </a:rPr>
                        <a:t>Grade ≥3</a:t>
                      </a:r>
                    </a:p>
                  </a:txBody>
                  <a:tcPr marL="42545" marR="42545" marT="0" marB="0" anchor="ctr">
                    <a:lnB w="12700" cap="flat" cmpd="sng" algn="ctr">
                      <a:solidFill>
                        <a:schemeClr val="tx1"/>
                      </a:solidFill>
                      <a:prstDash val="solid"/>
                      <a:round/>
                      <a:headEnd type="none" w="med" len="med"/>
                      <a:tailEnd type="none" w="med" len="med"/>
                    </a:lnB>
                    <a:solidFill>
                      <a:srgbClr val="59CBE8"/>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400" b="1" dirty="0">
                          <a:solidFill>
                            <a:schemeClr val="tx1"/>
                          </a:solidFill>
                          <a:effectLst/>
                          <a:latin typeface="+mn-lt"/>
                          <a:cs typeface="Times New Roman" panose="02020603050405020304" pitchFamily="18" charset="0"/>
                        </a:rPr>
                        <a:t>All Grades</a:t>
                      </a:r>
                    </a:p>
                  </a:txBody>
                  <a:tcPr marL="42545" marR="42545" marT="0" marB="0" anchor="ctr">
                    <a:lnB w="12700" cap="flat" cmpd="sng" algn="ctr">
                      <a:solidFill>
                        <a:schemeClr val="tx1"/>
                      </a:solidFill>
                      <a:prstDash val="solid"/>
                      <a:round/>
                      <a:headEnd type="none" w="med" len="med"/>
                      <a:tailEnd type="none" w="med" len="med"/>
                    </a:lnB>
                    <a:solidFill>
                      <a:srgbClr val="FFB648"/>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400" b="1" dirty="0">
                          <a:solidFill>
                            <a:schemeClr val="tx1"/>
                          </a:solidFill>
                          <a:effectLst/>
                          <a:latin typeface="+mn-lt"/>
                          <a:cs typeface="Times New Roman" panose="02020603050405020304" pitchFamily="18" charset="0"/>
                        </a:rPr>
                        <a:t>Grade ≥3</a:t>
                      </a:r>
                    </a:p>
                  </a:txBody>
                  <a:tcPr marL="42545" marR="42545" marT="0" marB="0" anchor="ctr">
                    <a:lnB w="12700" cap="flat" cmpd="sng" algn="ctr">
                      <a:solidFill>
                        <a:schemeClr val="tx1"/>
                      </a:solidFill>
                      <a:prstDash val="solid"/>
                      <a:round/>
                      <a:headEnd type="none" w="med" len="med"/>
                      <a:tailEnd type="none" w="med" len="med"/>
                    </a:lnB>
                    <a:solidFill>
                      <a:srgbClr val="FFB648"/>
                    </a:solidFill>
                  </a:tcPr>
                </a:tc>
                <a:extLst>
                  <a:ext uri="{0D108BD9-81ED-4DB2-BD59-A6C34878D82A}">
                    <a16:rowId xmlns:a16="http://schemas.microsoft.com/office/drawing/2014/main" val="3963797581"/>
                  </a:ext>
                </a:extLst>
              </a:tr>
              <a:tr h="376563">
                <a:tc>
                  <a:txBody>
                    <a:bodyPr/>
                    <a:lstStyle/>
                    <a:p>
                      <a:pPr marL="0" indent="53975" algn="l" fontAlgn="base">
                        <a:lnSpc>
                          <a:spcPts val="1500"/>
                        </a:lnSpc>
                        <a:buNone/>
                      </a:pPr>
                      <a:r>
                        <a:rPr lang="en-US" sz="1400" b="0" dirty="0">
                          <a:solidFill>
                            <a:schemeClr val="tx1"/>
                          </a:solidFill>
                          <a:effectLst/>
                        </a:rPr>
                        <a:t>≥1 TEAE of special interest</a:t>
                      </a:r>
                      <a:endParaRPr lang="en-US" sz="1400" b="0" baseline="30000" dirty="0">
                        <a:solidFill>
                          <a:schemeClr val="tx1"/>
                        </a:solidFill>
                        <a:effectLst/>
                      </a:endParaRPr>
                    </a:p>
                  </a:txBody>
                  <a:tcPr marL="45720" marR="45720" marT="36576" marB="36576" anchor="ctr">
                    <a:noFill/>
                  </a:tcPr>
                </a:tc>
                <a:tc>
                  <a:txBody>
                    <a:bodyPr/>
                    <a:lstStyle/>
                    <a:p>
                      <a:pPr algn="ctr" fontAlgn="b">
                        <a:buNone/>
                      </a:pPr>
                      <a:r>
                        <a:rPr lang="en-US" sz="1400" kern="1200" dirty="0">
                          <a:solidFill>
                            <a:schemeClr val="dk1"/>
                          </a:solidFill>
                          <a:effectLst/>
                          <a:latin typeface="+mn-lt"/>
                          <a:ea typeface="+mn-ea"/>
                          <a:cs typeface="+mn-cs"/>
                        </a:rPr>
                        <a:t> 398 (37.9)</a:t>
                      </a:r>
                    </a:p>
                  </a:txBody>
                  <a:tcPr marL="6350" marR="6350" marT="6350" marB="0" anchor="ctr">
                    <a:lnT w="12700" cap="flat" cmpd="sng" algn="ctr">
                      <a:solidFill>
                        <a:schemeClr val="tx1"/>
                      </a:solidFill>
                      <a:prstDash val="solid"/>
                      <a:round/>
                      <a:headEnd type="none" w="med" len="med"/>
                      <a:tailEnd type="none" w="med" len="med"/>
                    </a:lnT>
                    <a:solidFill>
                      <a:srgbClr val="B9E8F5"/>
                    </a:solidFill>
                  </a:tcPr>
                </a:tc>
                <a:tc>
                  <a:txBody>
                    <a:bodyPr/>
                    <a:lstStyle/>
                    <a:p>
                      <a:pPr algn="ctr" fontAlgn="b">
                        <a:buNone/>
                      </a:pPr>
                      <a:r>
                        <a:rPr lang="en-US" sz="1400" kern="1200" dirty="0">
                          <a:solidFill>
                            <a:schemeClr val="dk1"/>
                          </a:solidFill>
                          <a:effectLst/>
                          <a:latin typeface="+mn-lt"/>
                          <a:ea typeface="+mn-ea"/>
                          <a:cs typeface="+mn-cs"/>
                        </a:rPr>
                        <a:t>90 (8.6)</a:t>
                      </a:r>
                    </a:p>
                  </a:txBody>
                  <a:tcPr marL="6350" marR="6350" marT="6350" marB="0" anchor="ctr">
                    <a:lnT w="12700" cap="flat" cmpd="sng" algn="ctr">
                      <a:solidFill>
                        <a:schemeClr val="tx1"/>
                      </a:solidFill>
                      <a:prstDash val="solid"/>
                      <a:round/>
                      <a:headEnd type="none" w="med" len="med"/>
                      <a:tailEnd type="none" w="med" len="med"/>
                    </a:lnT>
                    <a:solidFill>
                      <a:srgbClr val="B9E8F5"/>
                    </a:solidFill>
                  </a:tcPr>
                </a:tc>
                <a:tc>
                  <a:txBody>
                    <a:bodyPr/>
                    <a:lstStyle/>
                    <a:p>
                      <a:pPr algn="ctr" fontAlgn="b">
                        <a:buNone/>
                      </a:pPr>
                      <a:r>
                        <a:rPr lang="en-US" sz="1400" kern="1200" dirty="0">
                          <a:solidFill>
                            <a:schemeClr val="dk1"/>
                          </a:solidFill>
                          <a:effectLst/>
                          <a:latin typeface="+mn-lt"/>
                          <a:ea typeface="+mn-ea"/>
                          <a:cs typeface="+mn-cs"/>
                        </a:rPr>
                        <a:t>214 (20.4)</a:t>
                      </a:r>
                    </a:p>
                  </a:txBody>
                  <a:tcPr marL="6350" marR="6350" marT="6350" marB="0" anchor="ctr">
                    <a:lnT w="12700" cap="flat" cmpd="sng" algn="ctr">
                      <a:solidFill>
                        <a:schemeClr val="tx1"/>
                      </a:solidFill>
                      <a:prstDash val="solid"/>
                      <a:round/>
                      <a:headEnd type="none" w="med" len="med"/>
                      <a:tailEnd type="none" w="med" len="med"/>
                    </a:lnT>
                    <a:solidFill>
                      <a:srgbClr val="FFD597"/>
                    </a:solidFill>
                  </a:tcPr>
                </a:tc>
                <a:tc>
                  <a:txBody>
                    <a:bodyPr/>
                    <a:lstStyle/>
                    <a:p>
                      <a:pPr algn="ctr" fontAlgn="b">
                        <a:buNone/>
                      </a:pPr>
                      <a:r>
                        <a:rPr lang="en-US" sz="1400" kern="1200" dirty="0">
                          <a:solidFill>
                            <a:schemeClr val="dk1"/>
                          </a:solidFill>
                          <a:effectLst/>
                          <a:latin typeface="+mn-lt"/>
                          <a:ea typeface="+mn-ea"/>
                          <a:cs typeface="+mn-cs"/>
                        </a:rPr>
                        <a:t>23 (2.2)</a:t>
                      </a:r>
                    </a:p>
                  </a:txBody>
                  <a:tcPr marL="6350" marR="6350" marT="6350" marB="0" anchor="ctr">
                    <a:lnT w="12700" cap="flat" cmpd="sng" algn="ctr">
                      <a:solidFill>
                        <a:schemeClr val="tx1"/>
                      </a:solidFill>
                      <a:prstDash val="solid"/>
                      <a:round/>
                      <a:headEnd type="none" w="med" len="med"/>
                      <a:tailEnd type="none" w="med" len="med"/>
                    </a:lnT>
                    <a:solidFill>
                      <a:srgbClr val="FFD597"/>
                    </a:solidFill>
                  </a:tcPr>
                </a:tc>
                <a:extLst>
                  <a:ext uri="{0D108BD9-81ED-4DB2-BD59-A6C34878D82A}">
                    <a16:rowId xmlns:a16="http://schemas.microsoft.com/office/drawing/2014/main" val="1053122523"/>
                  </a:ext>
                </a:extLst>
              </a:tr>
              <a:tr h="409213">
                <a:tc>
                  <a:txBody>
                    <a:bodyPr/>
                    <a:lstStyle/>
                    <a:p>
                      <a:pPr algn="l" fontAlgn="b">
                        <a:buNone/>
                      </a:pPr>
                      <a:r>
                        <a:rPr lang="en-US" sz="1400" b="0" i="0" u="none" strike="noStrike" dirty="0">
                          <a:solidFill>
                            <a:schemeClr val="tx1"/>
                          </a:solidFill>
                          <a:effectLst/>
                          <a:latin typeface="+mn-lt"/>
                        </a:rPr>
                        <a:t>     Skin rash</a:t>
                      </a:r>
                    </a:p>
                  </a:txBody>
                  <a:tcPr marL="45720" marR="45720" marT="36576" marB="36576" anchor="ctr">
                    <a:noFill/>
                  </a:tcPr>
                </a:tc>
                <a:tc>
                  <a:txBody>
                    <a:bodyPr/>
                    <a:lstStyle/>
                    <a:p>
                      <a:pPr algn="ctr" fontAlgn="b">
                        <a:buNone/>
                      </a:pPr>
                      <a:r>
                        <a:rPr lang="en-US" sz="1400" b="0" i="0" u="none" strike="noStrike" dirty="0">
                          <a:solidFill>
                            <a:srgbClr val="000000"/>
                          </a:solidFill>
                          <a:effectLst/>
                          <a:latin typeface="+mn-lt"/>
                        </a:rPr>
                        <a:t>346 (33.0)</a:t>
                      </a:r>
                    </a:p>
                  </a:txBody>
                  <a:tcPr marL="6350" marR="6350" marT="6350" marB="0" anchor="ctr">
                    <a:solidFill>
                      <a:srgbClr val="EAF8FC"/>
                    </a:solidFill>
                  </a:tcPr>
                </a:tc>
                <a:tc>
                  <a:txBody>
                    <a:bodyPr/>
                    <a:lstStyle/>
                    <a:p>
                      <a:pPr algn="ctr" fontAlgn="b">
                        <a:buNone/>
                      </a:pPr>
                      <a:r>
                        <a:rPr lang="en-US" sz="1400" b="0" i="0" u="none" strike="noStrike" dirty="0">
                          <a:solidFill>
                            <a:srgbClr val="000000"/>
                          </a:solidFill>
                          <a:effectLst/>
                          <a:latin typeface="+mn-lt"/>
                        </a:rPr>
                        <a:t>62 (5.9)</a:t>
                      </a:r>
                    </a:p>
                  </a:txBody>
                  <a:tcPr marL="6350" marR="6350" marT="6350" marB="0" anchor="ctr">
                    <a:solidFill>
                      <a:srgbClr val="EAF8FC"/>
                    </a:solidFill>
                  </a:tcPr>
                </a:tc>
                <a:tc>
                  <a:txBody>
                    <a:bodyPr/>
                    <a:lstStyle/>
                    <a:p>
                      <a:pPr algn="ctr" fontAlgn="b">
                        <a:buNone/>
                      </a:pPr>
                      <a:r>
                        <a:rPr lang="en-US" sz="1400" b="0" i="0" u="none" strike="noStrike" dirty="0">
                          <a:solidFill>
                            <a:srgbClr val="000000"/>
                          </a:solidFill>
                          <a:effectLst/>
                          <a:latin typeface="+mn-lt"/>
                        </a:rPr>
                        <a:t>161 (15.3)</a:t>
                      </a:r>
                    </a:p>
                  </a:txBody>
                  <a:tcPr marL="6350" marR="6350" marT="6350" marB="0" anchor="ctr">
                    <a:solidFill>
                      <a:srgbClr val="FFECD1"/>
                    </a:solidFill>
                  </a:tcPr>
                </a:tc>
                <a:tc>
                  <a:txBody>
                    <a:bodyPr/>
                    <a:lstStyle/>
                    <a:p>
                      <a:pPr algn="ctr" fontAlgn="b">
                        <a:buNone/>
                      </a:pPr>
                      <a:r>
                        <a:rPr lang="en-US" sz="1400" b="0" i="0" u="none" strike="noStrike" dirty="0">
                          <a:solidFill>
                            <a:srgbClr val="000000"/>
                          </a:solidFill>
                          <a:effectLst/>
                          <a:latin typeface="+mn-lt"/>
                        </a:rPr>
                        <a:t>3 (0.3)</a:t>
                      </a:r>
                    </a:p>
                  </a:txBody>
                  <a:tcPr marL="6350" marR="6350" marT="6350" marB="0" anchor="ctr">
                    <a:solidFill>
                      <a:srgbClr val="FFECD1"/>
                    </a:solidFill>
                  </a:tcPr>
                </a:tc>
                <a:extLst>
                  <a:ext uri="{0D108BD9-81ED-4DB2-BD59-A6C34878D82A}">
                    <a16:rowId xmlns:a16="http://schemas.microsoft.com/office/drawing/2014/main" val="3108804195"/>
                  </a:ext>
                </a:extLst>
              </a:tr>
              <a:tr h="409213">
                <a:tc>
                  <a:txBody>
                    <a:bodyPr/>
                    <a:lstStyle/>
                    <a:p>
                      <a:pPr algn="l" fontAlgn="b">
                        <a:buNone/>
                      </a:pPr>
                      <a:r>
                        <a:rPr lang="en-US" sz="1400" b="0" i="0" u="none" strike="noStrike" dirty="0">
                          <a:solidFill>
                            <a:schemeClr val="tx1"/>
                          </a:solidFill>
                          <a:effectLst/>
                          <a:latin typeface="+mn-lt"/>
                        </a:rPr>
                        <a:t>     Fall</a:t>
                      </a:r>
                    </a:p>
                  </a:txBody>
                  <a:tcPr marL="45720" marR="45720" marT="36576" marB="36576" anchor="ctr">
                    <a:noFill/>
                  </a:tcPr>
                </a:tc>
                <a:tc>
                  <a:txBody>
                    <a:bodyPr/>
                    <a:lstStyle/>
                    <a:p>
                      <a:pPr algn="ctr" fontAlgn="b">
                        <a:buNone/>
                      </a:pPr>
                      <a:r>
                        <a:rPr lang="en-US" sz="1400" b="0" i="0" u="none" strike="noStrike" dirty="0">
                          <a:solidFill>
                            <a:srgbClr val="000000"/>
                          </a:solidFill>
                          <a:effectLst/>
                          <a:latin typeface="+mn-lt"/>
                        </a:rPr>
                        <a:t>34 (3.2)</a:t>
                      </a:r>
                    </a:p>
                  </a:txBody>
                  <a:tcPr marL="6350" marR="6350" marT="6350" marB="0" anchor="ctr">
                    <a:solidFill>
                      <a:srgbClr val="B9E8F5"/>
                    </a:solidFill>
                  </a:tcPr>
                </a:tc>
                <a:tc>
                  <a:txBody>
                    <a:bodyPr/>
                    <a:lstStyle/>
                    <a:p>
                      <a:pPr algn="ctr" fontAlgn="b">
                        <a:buNone/>
                      </a:pPr>
                      <a:r>
                        <a:rPr lang="en-US" sz="1400" b="0" i="0" u="none" strike="noStrike" dirty="0">
                          <a:solidFill>
                            <a:srgbClr val="000000"/>
                          </a:solidFill>
                          <a:effectLst/>
                          <a:latin typeface="+mn-lt"/>
                        </a:rPr>
                        <a:t>6 (0.6)</a:t>
                      </a:r>
                    </a:p>
                  </a:txBody>
                  <a:tcPr marL="6350" marR="6350" marT="6350" marB="0" anchor="ctr">
                    <a:solidFill>
                      <a:srgbClr val="B9E8F5"/>
                    </a:solidFill>
                  </a:tcPr>
                </a:tc>
                <a:tc>
                  <a:txBody>
                    <a:bodyPr/>
                    <a:lstStyle/>
                    <a:p>
                      <a:pPr algn="ctr" fontAlgn="b">
                        <a:buNone/>
                      </a:pPr>
                      <a:r>
                        <a:rPr lang="en-US" sz="1400" b="0" i="0" u="none" strike="noStrike" dirty="0">
                          <a:solidFill>
                            <a:srgbClr val="000000"/>
                          </a:solidFill>
                          <a:effectLst/>
                          <a:latin typeface="+mn-lt"/>
                        </a:rPr>
                        <a:t>29 (2.8)</a:t>
                      </a:r>
                    </a:p>
                  </a:txBody>
                  <a:tcPr marL="6350" marR="6350" marT="6350" marB="0" anchor="ctr">
                    <a:solidFill>
                      <a:srgbClr val="FFD597"/>
                    </a:solidFill>
                  </a:tcPr>
                </a:tc>
                <a:tc>
                  <a:txBody>
                    <a:bodyPr/>
                    <a:lstStyle/>
                    <a:p>
                      <a:pPr algn="ctr" fontAlgn="b">
                        <a:buNone/>
                      </a:pPr>
                      <a:r>
                        <a:rPr lang="en-US" sz="1400" b="0" i="0" u="none" strike="noStrike" dirty="0">
                          <a:solidFill>
                            <a:srgbClr val="000000"/>
                          </a:solidFill>
                          <a:effectLst/>
                          <a:latin typeface="+mn-lt"/>
                        </a:rPr>
                        <a:t>5 (0.5)</a:t>
                      </a:r>
                    </a:p>
                  </a:txBody>
                  <a:tcPr marL="6350" marR="6350" marT="6350" marB="0" anchor="ctr">
                    <a:solidFill>
                      <a:srgbClr val="FFD597"/>
                    </a:solidFill>
                  </a:tcPr>
                </a:tc>
                <a:extLst>
                  <a:ext uri="{0D108BD9-81ED-4DB2-BD59-A6C34878D82A}">
                    <a16:rowId xmlns:a16="http://schemas.microsoft.com/office/drawing/2014/main" val="982866665"/>
                  </a:ext>
                </a:extLst>
              </a:tr>
              <a:tr h="409213">
                <a:tc>
                  <a:txBody>
                    <a:bodyPr/>
                    <a:lstStyle/>
                    <a:p>
                      <a:pPr algn="l" fontAlgn="b">
                        <a:buNone/>
                      </a:pPr>
                      <a:r>
                        <a:rPr lang="en-US" sz="1400" b="0" i="0" u="none" strike="noStrike" dirty="0">
                          <a:solidFill>
                            <a:schemeClr val="tx1"/>
                          </a:solidFill>
                          <a:effectLst/>
                          <a:latin typeface="+mn-lt"/>
                        </a:rPr>
                        <a:t>     Ischemic heart disease</a:t>
                      </a:r>
                    </a:p>
                  </a:txBody>
                  <a:tcPr marL="45720" marR="45720" marT="36576" marB="36576" anchor="ctr">
                    <a:noFill/>
                  </a:tcPr>
                </a:tc>
                <a:tc>
                  <a:txBody>
                    <a:bodyPr/>
                    <a:lstStyle/>
                    <a:p>
                      <a:pPr algn="ctr" fontAlgn="b">
                        <a:buNone/>
                      </a:pPr>
                      <a:r>
                        <a:rPr lang="en-US" sz="1400" b="0" i="0" u="none" strike="noStrike" dirty="0">
                          <a:solidFill>
                            <a:srgbClr val="000000"/>
                          </a:solidFill>
                          <a:effectLst/>
                          <a:latin typeface="+mn-lt"/>
                        </a:rPr>
                        <a:t>25 (2.4)</a:t>
                      </a:r>
                    </a:p>
                  </a:txBody>
                  <a:tcPr marL="6350" marR="6350" marT="6350" marB="0" anchor="ctr">
                    <a:solidFill>
                      <a:srgbClr val="EAF8FC"/>
                    </a:solidFill>
                  </a:tcPr>
                </a:tc>
                <a:tc>
                  <a:txBody>
                    <a:bodyPr/>
                    <a:lstStyle/>
                    <a:p>
                      <a:pPr algn="ctr" fontAlgn="b">
                        <a:buNone/>
                      </a:pPr>
                      <a:r>
                        <a:rPr lang="en-US" sz="1400" b="0" i="0" u="none" strike="noStrike" dirty="0">
                          <a:solidFill>
                            <a:srgbClr val="000000"/>
                          </a:solidFill>
                          <a:effectLst/>
                          <a:latin typeface="+mn-lt"/>
                        </a:rPr>
                        <a:t>13 (1.2)</a:t>
                      </a:r>
                    </a:p>
                  </a:txBody>
                  <a:tcPr marL="6350" marR="6350" marT="6350" marB="0" anchor="ctr">
                    <a:solidFill>
                      <a:srgbClr val="EAF8FC"/>
                    </a:solidFill>
                  </a:tcPr>
                </a:tc>
                <a:tc>
                  <a:txBody>
                    <a:bodyPr/>
                    <a:lstStyle/>
                    <a:p>
                      <a:pPr algn="ctr" fontAlgn="b">
                        <a:buNone/>
                      </a:pPr>
                      <a:r>
                        <a:rPr lang="en-US" sz="1400" b="0" i="0" u="none" strike="noStrike" dirty="0">
                          <a:solidFill>
                            <a:srgbClr val="000000"/>
                          </a:solidFill>
                          <a:effectLst/>
                          <a:latin typeface="+mn-lt"/>
                        </a:rPr>
                        <a:t>22 (2.1)</a:t>
                      </a:r>
                    </a:p>
                  </a:txBody>
                  <a:tcPr marL="6350" marR="6350" marT="6350" marB="0" anchor="ctr">
                    <a:solidFill>
                      <a:srgbClr val="FFECD1"/>
                    </a:solidFill>
                  </a:tcPr>
                </a:tc>
                <a:tc>
                  <a:txBody>
                    <a:bodyPr/>
                    <a:lstStyle/>
                    <a:p>
                      <a:pPr algn="ctr" fontAlgn="b">
                        <a:buNone/>
                      </a:pPr>
                      <a:r>
                        <a:rPr lang="en-US" sz="1400" b="0" i="0" u="none" strike="noStrike" dirty="0">
                          <a:solidFill>
                            <a:srgbClr val="000000"/>
                          </a:solidFill>
                          <a:effectLst/>
                          <a:latin typeface="+mn-lt"/>
                        </a:rPr>
                        <a:t>9 (0.9)</a:t>
                      </a:r>
                    </a:p>
                  </a:txBody>
                  <a:tcPr marL="6350" marR="6350" marT="6350" marB="0" anchor="ctr">
                    <a:solidFill>
                      <a:srgbClr val="FFECD1"/>
                    </a:solidFill>
                  </a:tcPr>
                </a:tc>
                <a:extLst>
                  <a:ext uri="{0D108BD9-81ED-4DB2-BD59-A6C34878D82A}">
                    <a16:rowId xmlns:a16="http://schemas.microsoft.com/office/drawing/2014/main" val="2072484037"/>
                  </a:ext>
                </a:extLst>
              </a:tr>
              <a:tr h="409213">
                <a:tc>
                  <a:txBody>
                    <a:bodyPr/>
                    <a:lstStyle/>
                    <a:p>
                      <a:pPr algn="l" fontAlgn="b">
                        <a:buNone/>
                      </a:pPr>
                      <a:r>
                        <a:rPr lang="en-US" sz="1400" b="0" i="0" u="none" strike="noStrike" dirty="0">
                          <a:solidFill>
                            <a:schemeClr val="tx1"/>
                          </a:solidFill>
                          <a:effectLst/>
                          <a:latin typeface="+mn-lt"/>
                        </a:rPr>
                        <a:t>     Nonpathological fracture</a:t>
                      </a:r>
                    </a:p>
                  </a:txBody>
                  <a:tcPr marL="45720" marR="45720" marT="36576" marB="36576" anchor="ctr">
                    <a:noFill/>
                  </a:tcPr>
                </a:tc>
                <a:tc>
                  <a:txBody>
                    <a:bodyPr/>
                    <a:lstStyle/>
                    <a:p>
                      <a:pPr algn="ctr" fontAlgn="b">
                        <a:buNone/>
                      </a:pPr>
                      <a:r>
                        <a:rPr lang="en-US" sz="1400" b="0" i="0" u="none" strike="noStrike" dirty="0">
                          <a:solidFill>
                            <a:srgbClr val="000000"/>
                          </a:solidFill>
                          <a:effectLst/>
                          <a:latin typeface="+mn-lt"/>
                        </a:rPr>
                        <a:t>22 (2.1)</a:t>
                      </a:r>
                    </a:p>
                  </a:txBody>
                  <a:tcPr marL="6350" marR="6350" marT="6350" marB="0" anchor="ctr">
                    <a:solidFill>
                      <a:srgbClr val="B9E8F5"/>
                    </a:solidFill>
                  </a:tcPr>
                </a:tc>
                <a:tc>
                  <a:txBody>
                    <a:bodyPr/>
                    <a:lstStyle/>
                    <a:p>
                      <a:pPr algn="ctr" fontAlgn="b">
                        <a:buNone/>
                      </a:pPr>
                      <a:r>
                        <a:rPr lang="en-US" sz="1400" b="0" i="0" u="none" strike="noStrike" dirty="0">
                          <a:solidFill>
                            <a:srgbClr val="000000"/>
                          </a:solidFill>
                          <a:effectLst/>
                          <a:latin typeface="+mn-lt"/>
                        </a:rPr>
                        <a:t>6 (0.6)</a:t>
                      </a:r>
                    </a:p>
                  </a:txBody>
                  <a:tcPr marL="6350" marR="6350" marT="6350" marB="0" anchor="ctr">
                    <a:solidFill>
                      <a:srgbClr val="B9E8F5"/>
                    </a:solidFill>
                  </a:tcPr>
                </a:tc>
                <a:tc>
                  <a:txBody>
                    <a:bodyPr/>
                    <a:lstStyle/>
                    <a:p>
                      <a:pPr algn="ctr" fontAlgn="b">
                        <a:buNone/>
                      </a:pPr>
                      <a:r>
                        <a:rPr lang="en-US" sz="1400" b="0" i="0" u="none" strike="noStrike" dirty="0">
                          <a:solidFill>
                            <a:srgbClr val="000000"/>
                          </a:solidFill>
                          <a:effectLst/>
                          <a:latin typeface="+mn-lt"/>
                        </a:rPr>
                        <a:t>19 (1.8)</a:t>
                      </a:r>
                    </a:p>
                  </a:txBody>
                  <a:tcPr marL="6350" marR="6350" marT="6350" marB="0" anchor="ctr">
                    <a:solidFill>
                      <a:srgbClr val="FFD597"/>
                    </a:solidFill>
                  </a:tcPr>
                </a:tc>
                <a:tc>
                  <a:txBody>
                    <a:bodyPr/>
                    <a:lstStyle/>
                    <a:p>
                      <a:pPr algn="ctr" fontAlgn="b">
                        <a:buNone/>
                      </a:pPr>
                      <a:r>
                        <a:rPr lang="en-US" sz="1400" b="0" i="0" u="none" strike="noStrike" dirty="0">
                          <a:solidFill>
                            <a:srgbClr val="000000"/>
                          </a:solidFill>
                          <a:effectLst/>
                          <a:latin typeface="+mn-lt"/>
                        </a:rPr>
                        <a:t>5 (0.5)</a:t>
                      </a:r>
                    </a:p>
                  </a:txBody>
                  <a:tcPr marL="6350" marR="6350" marT="6350" marB="0" anchor="ctr">
                    <a:solidFill>
                      <a:srgbClr val="FFD597"/>
                    </a:solidFill>
                  </a:tcPr>
                </a:tc>
                <a:extLst>
                  <a:ext uri="{0D108BD9-81ED-4DB2-BD59-A6C34878D82A}">
                    <a16:rowId xmlns:a16="http://schemas.microsoft.com/office/drawing/2014/main" val="1683567406"/>
                  </a:ext>
                </a:extLst>
              </a:tr>
              <a:tr h="409213">
                <a:tc>
                  <a:txBody>
                    <a:bodyPr/>
                    <a:lstStyle/>
                    <a:p>
                      <a:pPr algn="l" fontAlgn="b">
                        <a:buNone/>
                      </a:pPr>
                      <a:r>
                        <a:rPr lang="en-US" sz="1400" b="0" i="0" u="none" strike="noStrike" dirty="0">
                          <a:solidFill>
                            <a:schemeClr val="tx1"/>
                          </a:solidFill>
                          <a:effectLst/>
                          <a:latin typeface="+mn-lt"/>
                        </a:rPr>
                        <a:t>     Cerebrovascular disorders</a:t>
                      </a:r>
                    </a:p>
                  </a:txBody>
                  <a:tcPr marL="45720" marR="45720" marT="36576" marB="36576" anchor="ctr">
                    <a:noFill/>
                  </a:tcPr>
                </a:tc>
                <a:tc>
                  <a:txBody>
                    <a:bodyPr/>
                    <a:lstStyle/>
                    <a:p>
                      <a:pPr algn="ctr" fontAlgn="b">
                        <a:buNone/>
                      </a:pPr>
                      <a:r>
                        <a:rPr lang="en-US" sz="1400" b="0" i="0" u="none" strike="noStrike" dirty="0">
                          <a:solidFill>
                            <a:srgbClr val="000000"/>
                          </a:solidFill>
                          <a:effectLst/>
                          <a:latin typeface="+mn-lt"/>
                        </a:rPr>
                        <a:t>8 (0.8)</a:t>
                      </a:r>
                    </a:p>
                  </a:txBody>
                  <a:tcPr marL="6350" marR="6350" marT="6350" marB="0" anchor="ctr">
                    <a:solidFill>
                      <a:srgbClr val="EAF8FC"/>
                    </a:solidFill>
                  </a:tcPr>
                </a:tc>
                <a:tc>
                  <a:txBody>
                    <a:bodyPr/>
                    <a:lstStyle/>
                    <a:p>
                      <a:pPr algn="ctr" fontAlgn="b">
                        <a:buNone/>
                      </a:pPr>
                      <a:r>
                        <a:rPr lang="en-US" sz="1400" b="0" i="0" u="none" strike="noStrike" dirty="0">
                          <a:solidFill>
                            <a:srgbClr val="000000"/>
                          </a:solidFill>
                          <a:effectLst/>
                          <a:latin typeface="+mn-lt"/>
                        </a:rPr>
                        <a:t>5 (0.5)</a:t>
                      </a:r>
                    </a:p>
                  </a:txBody>
                  <a:tcPr marL="6350" marR="6350" marT="6350" marB="0" anchor="ctr">
                    <a:solidFill>
                      <a:srgbClr val="EAF8FC"/>
                    </a:solidFill>
                  </a:tcPr>
                </a:tc>
                <a:tc>
                  <a:txBody>
                    <a:bodyPr/>
                    <a:lstStyle/>
                    <a:p>
                      <a:pPr algn="ctr" fontAlgn="b">
                        <a:buNone/>
                      </a:pPr>
                      <a:r>
                        <a:rPr lang="en-US" sz="1400" b="0" i="0" u="none" strike="noStrike" dirty="0">
                          <a:solidFill>
                            <a:srgbClr val="000000"/>
                          </a:solidFill>
                          <a:effectLst/>
                          <a:latin typeface="+mn-lt"/>
                        </a:rPr>
                        <a:t>13 (1.2)</a:t>
                      </a:r>
                    </a:p>
                  </a:txBody>
                  <a:tcPr marL="6350" marR="6350" marT="6350" marB="0" anchor="ctr">
                    <a:solidFill>
                      <a:srgbClr val="FFECD1"/>
                    </a:solidFill>
                  </a:tcPr>
                </a:tc>
                <a:tc>
                  <a:txBody>
                    <a:bodyPr/>
                    <a:lstStyle/>
                    <a:p>
                      <a:pPr algn="ctr" fontAlgn="b">
                        <a:buNone/>
                      </a:pPr>
                      <a:r>
                        <a:rPr lang="en-US" sz="1400" b="0" i="0" u="none" strike="noStrike" dirty="0">
                          <a:solidFill>
                            <a:srgbClr val="000000"/>
                          </a:solidFill>
                          <a:effectLst/>
                          <a:latin typeface="+mn-lt"/>
                        </a:rPr>
                        <a:t>6 (0.6)</a:t>
                      </a:r>
                    </a:p>
                  </a:txBody>
                  <a:tcPr marL="6350" marR="6350" marT="6350" marB="0" anchor="ctr">
                    <a:solidFill>
                      <a:srgbClr val="FFECD1"/>
                    </a:solidFill>
                  </a:tcPr>
                </a:tc>
                <a:extLst>
                  <a:ext uri="{0D108BD9-81ED-4DB2-BD59-A6C34878D82A}">
                    <a16:rowId xmlns:a16="http://schemas.microsoft.com/office/drawing/2014/main" val="446037688"/>
                  </a:ext>
                </a:extLst>
              </a:tr>
              <a:tr h="409213">
                <a:tc>
                  <a:txBody>
                    <a:bodyPr/>
                    <a:lstStyle/>
                    <a:p>
                      <a:pPr algn="l" fontAlgn="b">
                        <a:buNone/>
                      </a:pPr>
                      <a:r>
                        <a:rPr lang="en-US" sz="1400" b="0" i="0" u="none" strike="noStrike" dirty="0">
                          <a:solidFill>
                            <a:schemeClr val="tx1"/>
                          </a:solidFill>
                          <a:effectLst/>
                          <a:latin typeface="+mn-lt"/>
                        </a:rPr>
                        <a:t>     Seizure</a:t>
                      </a:r>
                    </a:p>
                  </a:txBody>
                  <a:tcPr marL="45720" marR="45720" marT="36576" marB="36576" anchor="ctr">
                    <a:noFill/>
                  </a:tcPr>
                </a:tc>
                <a:tc>
                  <a:txBody>
                    <a:bodyPr/>
                    <a:lstStyle/>
                    <a:p>
                      <a:pPr algn="ctr" fontAlgn="b">
                        <a:buNone/>
                      </a:pPr>
                      <a:r>
                        <a:rPr lang="en-US" sz="1400" b="0" i="0" u="none" strike="noStrike" dirty="0">
                          <a:solidFill>
                            <a:srgbClr val="000000"/>
                          </a:solidFill>
                          <a:effectLst/>
                          <a:latin typeface="+mn-lt"/>
                        </a:rPr>
                        <a:t>2 (0.2)</a:t>
                      </a:r>
                    </a:p>
                  </a:txBody>
                  <a:tcPr marL="6350" marR="6350" marT="6350" marB="0" anchor="ctr">
                    <a:solidFill>
                      <a:srgbClr val="B9E8F5"/>
                    </a:solidFill>
                  </a:tcPr>
                </a:tc>
                <a:tc>
                  <a:txBody>
                    <a:bodyPr/>
                    <a:lstStyle/>
                    <a:p>
                      <a:pPr algn="ctr" fontAlgn="b">
                        <a:buNone/>
                      </a:pPr>
                      <a:r>
                        <a:rPr lang="en-US" sz="1400" b="0" i="0" u="none" strike="noStrike" dirty="0">
                          <a:solidFill>
                            <a:srgbClr val="000000"/>
                          </a:solidFill>
                          <a:effectLst/>
                          <a:latin typeface="+mn-lt"/>
                        </a:rPr>
                        <a:t>2 (0.2)</a:t>
                      </a:r>
                    </a:p>
                  </a:txBody>
                  <a:tcPr marL="6350" marR="6350" marT="6350" marB="0" anchor="ctr">
                    <a:solidFill>
                      <a:srgbClr val="B9E8F5"/>
                    </a:solidFill>
                  </a:tcPr>
                </a:tc>
                <a:tc>
                  <a:txBody>
                    <a:bodyPr/>
                    <a:lstStyle/>
                    <a:p>
                      <a:pPr algn="ctr" fontAlgn="b">
                        <a:buNone/>
                      </a:pPr>
                      <a:r>
                        <a:rPr lang="en-US" sz="1400" b="0" i="0" u="none" strike="noStrike" dirty="0">
                          <a:solidFill>
                            <a:srgbClr val="000000"/>
                          </a:solidFill>
                          <a:effectLst/>
                          <a:latin typeface="+mn-lt"/>
                        </a:rPr>
                        <a:t>1 (0.1)</a:t>
                      </a:r>
                    </a:p>
                  </a:txBody>
                  <a:tcPr marL="6350" marR="6350" marT="6350" marB="0" anchor="ctr">
                    <a:solidFill>
                      <a:srgbClr val="FFD597"/>
                    </a:solidFill>
                  </a:tcPr>
                </a:tc>
                <a:tc>
                  <a:txBody>
                    <a:bodyPr/>
                    <a:lstStyle/>
                    <a:p>
                      <a:pPr algn="ctr" fontAlgn="b">
                        <a:buNone/>
                      </a:pPr>
                      <a:r>
                        <a:rPr lang="en-US" sz="1400" b="0" i="0" u="none" strike="noStrike" dirty="0">
                          <a:solidFill>
                            <a:srgbClr val="000000"/>
                          </a:solidFill>
                          <a:effectLst/>
                          <a:latin typeface="+mn-lt"/>
                        </a:rPr>
                        <a:t>0</a:t>
                      </a:r>
                    </a:p>
                  </a:txBody>
                  <a:tcPr marL="6350" marR="6350" marT="6350" marB="0" anchor="ctr">
                    <a:solidFill>
                      <a:srgbClr val="FFD597"/>
                    </a:solidFill>
                  </a:tcPr>
                </a:tc>
                <a:extLst>
                  <a:ext uri="{0D108BD9-81ED-4DB2-BD59-A6C34878D82A}">
                    <a16:rowId xmlns:a16="http://schemas.microsoft.com/office/drawing/2014/main" val="3051327585"/>
                  </a:ext>
                </a:extLst>
              </a:tr>
              <a:tr h="409213">
                <a:tc>
                  <a:txBody>
                    <a:bodyPr/>
                    <a:lstStyle/>
                    <a:p>
                      <a:pPr algn="l" fontAlgn="b">
                        <a:buNone/>
                      </a:pPr>
                      <a:r>
                        <a:rPr lang="en-US" sz="1400" b="0" i="0" u="none" strike="noStrike" dirty="0">
                          <a:solidFill>
                            <a:schemeClr val="tx1"/>
                          </a:solidFill>
                          <a:effectLst/>
                          <a:latin typeface="+mn-lt"/>
                        </a:rPr>
                        <a:t>     Fatigue</a:t>
                      </a:r>
                    </a:p>
                  </a:txBody>
                  <a:tcPr marL="45720" marR="45720" marT="36576" marB="36576" anchor="ctr">
                    <a:noFill/>
                  </a:tcPr>
                </a:tc>
                <a:tc>
                  <a:txBody>
                    <a:bodyPr/>
                    <a:lstStyle/>
                    <a:p>
                      <a:pPr algn="ctr" fontAlgn="b">
                        <a:buNone/>
                      </a:pPr>
                      <a:r>
                        <a:rPr lang="en-US" sz="1400" b="0" i="0" u="none" strike="noStrike" dirty="0">
                          <a:solidFill>
                            <a:srgbClr val="000000"/>
                          </a:solidFill>
                          <a:effectLst/>
                          <a:latin typeface="+mn-lt"/>
                        </a:rPr>
                        <a:t>291 (27.7)</a:t>
                      </a:r>
                    </a:p>
                  </a:txBody>
                  <a:tcPr marL="6350" marR="6350" marT="6350" marB="0" anchor="ctr">
                    <a:solidFill>
                      <a:srgbClr val="EAF8FC"/>
                    </a:solidFill>
                  </a:tcPr>
                </a:tc>
                <a:tc>
                  <a:txBody>
                    <a:bodyPr/>
                    <a:lstStyle/>
                    <a:p>
                      <a:pPr algn="ctr" fontAlgn="b">
                        <a:buNone/>
                      </a:pPr>
                      <a:r>
                        <a:rPr lang="en-US" sz="1400" b="0" i="0" u="none" strike="noStrike" dirty="0">
                          <a:solidFill>
                            <a:srgbClr val="000000"/>
                          </a:solidFill>
                          <a:effectLst/>
                          <a:latin typeface="+mn-lt"/>
                        </a:rPr>
                        <a:t>4 (0.4)</a:t>
                      </a:r>
                    </a:p>
                  </a:txBody>
                  <a:tcPr marL="6350" marR="6350" marT="6350" marB="0" anchor="ctr">
                    <a:solidFill>
                      <a:srgbClr val="EAF8FC"/>
                    </a:solidFill>
                  </a:tcPr>
                </a:tc>
                <a:tc>
                  <a:txBody>
                    <a:bodyPr/>
                    <a:lstStyle/>
                    <a:p>
                      <a:pPr algn="ctr" fontAlgn="b">
                        <a:buNone/>
                      </a:pPr>
                      <a:r>
                        <a:rPr lang="en-US" sz="1400" b="0" i="0" u="none" strike="noStrike" dirty="0">
                          <a:solidFill>
                            <a:srgbClr val="000000"/>
                          </a:solidFill>
                          <a:effectLst/>
                          <a:latin typeface="+mn-lt"/>
                        </a:rPr>
                        <a:t>281 (26.8)</a:t>
                      </a:r>
                    </a:p>
                  </a:txBody>
                  <a:tcPr marL="6350" marR="6350" marT="6350" marB="0" anchor="ctr">
                    <a:solidFill>
                      <a:srgbClr val="FFECD1"/>
                    </a:solidFill>
                  </a:tcPr>
                </a:tc>
                <a:tc>
                  <a:txBody>
                    <a:bodyPr/>
                    <a:lstStyle/>
                    <a:p>
                      <a:pPr algn="ctr" fontAlgn="b">
                        <a:buNone/>
                      </a:pPr>
                      <a:r>
                        <a:rPr lang="en-US" sz="1400" b="0" i="0" u="none" strike="noStrike" dirty="0">
                          <a:solidFill>
                            <a:srgbClr val="000000"/>
                          </a:solidFill>
                          <a:effectLst/>
                          <a:latin typeface="+mn-lt"/>
                        </a:rPr>
                        <a:t>1 (0.1)</a:t>
                      </a:r>
                    </a:p>
                  </a:txBody>
                  <a:tcPr marL="6350" marR="6350" marT="6350" marB="0" anchor="ctr">
                    <a:solidFill>
                      <a:srgbClr val="FFECD1"/>
                    </a:solidFill>
                  </a:tcPr>
                </a:tc>
                <a:extLst>
                  <a:ext uri="{0D108BD9-81ED-4DB2-BD59-A6C34878D82A}">
                    <a16:rowId xmlns:a16="http://schemas.microsoft.com/office/drawing/2014/main" val="263499836"/>
                  </a:ext>
                </a:extLst>
              </a:tr>
            </a:tbl>
          </a:graphicData>
        </a:graphic>
      </p:graphicFrame>
      <p:sp>
        <p:nvSpPr>
          <p:cNvPr id="6" name="Footer Placeholder 6">
            <a:extLst>
              <a:ext uri="{FF2B5EF4-FFF2-40B4-BE49-F238E27FC236}">
                <a16:creationId xmlns:a16="http://schemas.microsoft.com/office/drawing/2014/main" id="{E3007360-F79A-AEE7-B871-1C1F45E1C755}"/>
              </a:ext>
            </a:extLst>
          </p:cNvPr>
          <p:cNvSpPr txBox="1">
            <a:spLocks/>
          </p:cNvSpPr>
          <p:nvPr/>
        </p:nvSpPr>
        <p:spPr>
          <a:xfrm>
            <a:off x="457200" y="5514972"/>
            <a:ext cx="10673186" cy="677108"/>
          </a:xfrm>
          <a:prstGeom prst="rect">
            <a:avLst/>
          </a:prstGeom>
          <a:noFill/>
        </p:spPr>
        <p:txBody>
          <a:bodyPr vert="horz" wrap="square" lIns="0" tIns="0" rIns="0" bIns="0" rtlCol="0" anchor="b" anchorCtr="0">
            <a:spAutoFit/>
          </a:bodyPr>
          <a:lstStyle>
            <a:defPPr>
              <a:defRPr lang="en-US"/>
            </a:defPPr>
            <a:lvl1pPr marL="0" algn="l" defTabSz="914400" rtl="0" eaLnBrk="1" latinLnBrk="0" hangingPunct="1">
              <a:lnSpc>
                <a:spcPct val="110000"/>
              </a:lnSpc>
              <a:spcBef>
                <a:spcPts val="600"/>
              </a:spcBef>
              <a:spcAft>
                <a:spcPts val="600"/>
              </a:spcAft>
              <a:defRPr sz="8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TEAEs are those that occurred on or after the first dose of study drug through the last dose of study treatment plus 30 days or prior to the start of subsequent therapy, whichever is earlier, or any AE that is considered treatment related regardless of the start date of the event. Patients are counted only once for any given event, regardless of the number of times they actually experienced the event. The event with the worst toxicity grade is used. If a patient has all adverse events with missing toxicity grades, the patient is only counted in the total column.</a:t>
            </a:r>
          </a:p>
        </p:txBody>
      </p:sp>
      <p:sp>
        <p:nvSpPr>
          <p:cNvPr id="8" name="Text Placeholder 8">
            <a:extLst>
              <a:ext uri="{FF2B5EF4-FFF2-40B4-BE49-F238E27FC236}">
                <a16:creationId xmlns:a16="http://schemas.microsoft.com/office/drawing/2014/main" id="{F5659844-CD3B-F798-8CA0-A294C4211DF6}"/>
              </a:ext>
            </a:extLst>
          </p:cNvPr>
          <p:cNvSpPr txBox="1">
            <a:spLocks/>
          </p:cNvSpPr>
          <p:nvPr/>
        </p:nvSpPr>
        <p:spPr>
          <a:xfrm>
            <a:off x="3294185" y="6471137"/>
            <a:ext cx="5882379" cy="153888"/>
          </a:xfrm>
          <a:prstGeom prst="rect">
            <a:avLst/>
          </a:prstGeom>
        </p:spPr>
        <p:txBody>
          <a:bodyPr vert="horz" wrap="square" lIns="0" tIns="0" rIns="0" bIns="0" rtlCol="0" anchor="t">
            <a:spAutoFit/>
          </a:bodyPr>
          <a:lstStyle>
            <a:lvl1pPr marL="342900" indent="-342900" algn="l" defTabSz="914400" rtl="0" eaLnBrk="1" latinLnBrk="0" hangingPunct="1">
              <a:lnSpc>
                <a:spcPct val="100000"/>
              </a:lnSpc>
              <a:spcBef>
                <a:spcPts val="1000"/>
              </a:spcBef>
              <a:buClr>
                <a:schemeClr val="bg1"/>
              </a:buClr>
              <a:buFont typeface="Arial" panose="020B0604020202020204" pitchFamily="34" charset="0"/>
              <a:buNone/>
              <a:defRPr lang="en-GB" sz="2400" b="1" kern="1200" dirty="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bg1"/>
              </a:buClr>
              <a:buFont typeface="Wingdings" panose="05000000000000000000" pitchFamily="2" charset="2"/>
              <a:buChar char="§"/>
              <a:defRPr lang="en-US" sz="2400" kern="1200" dirty="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bg1"/>
              </a:buClr>
              <a:buFont typeface="Courier New" panose="02070309020205020404" pitchFamily="49" charset="0"/>
              <a:buChar char="o"/>
              <a:defRPr lang="en-US" sz="1800" kern="1200" dirty="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bg1"/>
              </a:buClr>
              <a:buFont typeface="Arial" panose="020B0604020202020204" pitchFamily="34" charset="0"/>
              <a:buChar char="•"/>
              <a:defRPr lang="en-US" sz="1800" kern="1200" dirty="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bg1"/>
              </a:buClr>
              <a:buFont typeface="Arial" panose="020B0604020202020204" pitchFamily="34" charset="0"/>
              <a:buChar char="•"/>
              <a:defRPr lang="en-US" sz="1800" kern="1200" dirty="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1000"/>
              </a:spcAft>
              <a:buClr>
                <a:prstClr val="white"/>
              </a:buClr>
              <a:buSzPct val="100000"/>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Taplin ME et al. ASCO 2026;Abstract LBA1</a:t>
            </a:r>
          </a:p>
        </p:txBody>
      </p:sp>
    </p:spTree>
    <p:extLst>
      <p:ext uri="{BB962C8B-B14F-4D97-AF65-F5344CB8AC3E}">
        <p14:creationId xmlns:p14="http://schemas.microsoft.com/office/powerpoint/2010/main" val="30671559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55C8F8-CF84-4F41-E5E8-BEDC479DB552}"/>
              </a:ext>
            </a:extLst>
          </p:cNvPr>
          <p:cNvSpPr>
            <a:spLocks noGrp="1"/>
          </p:cNvSpPr>
          <p:nvPr>
            <p:ph type="title"/>
          </p:nvPr>
        </p:nvSpPr>
        <p:spPr/>
        <p:txBody>
          <a:bodyPr>
            <a:normAutofit fontScale="90000"/>
          </a:bodyPr>
          <a:lstStyle/>
          <a:p>
            <a:r>
              <a:rPr lang="en-US" dirty="0"/>
              <a:t>Case 1: Localized high-risk candidate for neoadjuvant ADT/Apalutamide</a:t>
            </a:r>
            <a:br>
              <a:rPr lang="en-US" dirty="0"/>
            </a:br>
            <a:endParaRPr lang="en-US" dirty="0"/>
          </a:p>
        </p:txBody>
      </p:sp>
      <p:sp>
        <p:nvSpPr>
          <p:cNvPr id="4" name="Content Placeholder 3">
            <a:extLst>
              <a:ext uri="{FF2B5EF4-FFF2-40B4-BE49-F238E27FC236}">
                <a16:creationId xmlns:a16="http://schemas.microsoft.com/office/drawing/2014/main" id="{C475777B-788F-922A-3013-7E9F4F711C05}"/>
              </a:ext>
            </a:extLst>
          </p:cNvPr>
          <p:cNvSpPr>
            <a:spLocks noGrp="1"/>
          </p:cNvSpPr>
          <p:nvPr>
            <p:ph idx="1"/>
          </p:nvPr>
        </p:nvSpPr>
        <p:spPr>
          <a:xfrm>
            <a:off x="685801" y="1723292"/>
            <a:ext cx="9901409" cy="4818185"/>
          </a:xfrm>
        </p:spPr>
        <p:txBody>
          <a:bodyPr>
            <a:normAutofit/>
          </a:bodyPr>
          <a:lstStyle/>
          <a:p>
            <a:r>
              <a:rPr lang="en-US" sz="2000" dirty="0"/>
              <a:t>55 year old man who presents with a PSA 22, prostate MRI with 3 cm PIRAD 5 lesions, Prostate biopsy with Gleason 8 (4+4) in 6 cores and Gleason 7 (4+3) in 2 cores, +PNI, - cribriform, bone scan NED, PSMA-PET/CT with low volume pelvic nodes with SUV slightly over blood pool (indeterminate). Patient had treated hypertension and states that he “wants aggressive treatment”. </a:t>
            </a:r>
          </a:p>
          <a:p>
            <a:pPr lvl="1"/>
            <a:r>
              <a:rPr lang="en-US" dirty="0"/>
              <a:t>What are the SOC treatment options?</a:t>
            </a:r>
          </a:p>
          <a:p>
            <a:pPr lvl="1"/>
            <a:r>
              <a:rPr lang="en-US" dirty="0"/>
              <a:t>What are the pros and cons of the PROTEUS regimen compared to RP (+/- salvage RT/ADT) and RT/ADT</a:t>
            </a:r>
          </a:p>
          <a:p>
            <a:pPr lvl="1"/>
            <a:r>
              <a:rPr lang="en-US" dirty="0"/>
              <a:t>If patient chooses RT/ADT, should an ARPI be added to the ADT? </a:t>
            </a:r>
          </a:p>
          <a:p>
            <a:pPr lvl="1"/>
            <a:r>
              <a:rPr lang="en-US" dirty="0"/>
              <a:t>Is there a cohort of patients with localized high-risk prostate cancer who should not be considered for ARPI/ADT and RP? </a:t>
            </a:r>
          </a:p>
        </p:txBody>
      </p:sp>
    </p:spTree>
    <p:extLst>
      <p:ext uri="{BB962C8B-B14F-4D97-AF65-F5344CB8AC3E}">
        <p14:creationId xmlns:p14="http://schemas.microsoft.com/office/powerpoint/2010/main" val="3711660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53B73-323D-BC88-2D26-C0EA0102AEF2}"/>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B7077C92-EF01-9D57-17DF-4444432DDC85}"/>
              </a:ext>
            </a:extLst>
          </p:cNvPr>
          <p:cNvSpPr>
            <a:spLocks noGrp="1"/>
          </p:cNvSpPr>
          <p:nvPr>
            <p:ph idx="51"/>
          </p:nvPr>
        </p:nvSpPr>
        <p:spPr/>
        <p:txBody>
          <a:bodyPr/>
          <a:lstStyle/>
          <a:p>
            <a:r>
              <a:rPr lang="en-US" dirty="0"/>
              <a:t>Yes</a:t>
            </a:r>
          </a:p>
        </p:txBody>
      </p:sp>
      <p:sp>
        <p:nvSpPr>
          <p:cNvPr id="3" name="Title 2">
            <a:extLst>
              <a:ext uri="{FF2B5EF4-FFF2-40B4-BE49-F238E27FC236}">
                <a16:creationId xmlns:a16="http://schemas.microsoft.com/office/drawing/2014/main" id="{3F51A98B-502B-D7A8-6701-614D8711DAAD}"/>
              </a:ext>
            </a:extLst>
          </p:cNvPr>
          <p:cNvSpPr>
            <a:spLocks noGrp="1"/>
          </p:cNvSpPr>
          <p:nvPr>
            <p:ph type="title"/>
          </p:nvPr>
        </p:nvSpPr>
        <p:spPr>
          <a:xfrm>
            <a:off x="912285" y="0"/>
            <a:ext cx="11016363" cy="1023414"/>
          </a:xfrm>
        </p:spPr>
        <p:txBody>
          <a:bodyPr/>
          <a:lstStyle/>
          <a:p>
            <a:pPr>
              <a:lnSpc>
                <a:spcPts val="2260"/>
              </a:lnSpc>
            </a:pPr>
            <a:r>
              <a:rPr lang="en-US" sz="2300" dirty="0"/>
              <a:t>Do you anticipate that the PROTEUS trial strategy of perioperative apalutamide/androgen deprivation therapy (ADT) will receive FDA approval for patients with high-risk localized or locally advanced prostate cancer undergoing RP? </a:t>
            </a:r>
          </a:p>
        </p:txBody>
      </p:sp>
      <p:sp>
        <p:nvSpPr>
          <p:cNvPr id="4" name="Content Placeholder 3">
            <a:extLst>
              <a:ext uri="{FF2B5EF4-FFF2-40B4-BE49-F238E27FC236}">
                <a16:creationId xmlns:a16="http://schemas.microsoft.com/office/drawing/2014/main" id="{45D7E21A-FF2C-8AEA-7E02-538F10448344}"/>
              </a:ext>
            </a:extLst>
          </p:cNvPr>
          <p:cNvSpPr>
            <a:spLocks noGrp="1"/>
          </p:cNvSpPr>
          <p:nvPr>
            <p:ph idx="52"/>
          </p:nvPr>
        </p:nvSpPr>
        <p:spPr/>
        <p:txBody>
          <a:bodyPr/>
          <a:lstStyle/>
          <a:p>
            <a:r>
              <a:rPr lang="en-US" dirty="0"/>
              <a:t>Yes</a:t>
            </a:r>
          </a:p>
        </p:txBody>
      </p:sp>
      <p:sp>
        <p:nvSpPr>
          <p:cNvPr id="9" name="Content Placeholder 8">
            <a:extLst>
              <a:ext uri="{FF2B5EF4-FFF2-40B4-BE49-F238E27FC236}">
                <a16:creationId xmlns:a16="http://schemas.microsoft.com/office/drawing/2014/main" id="{FF9FA6E5-9550-AFAF-DFEC-3D18C79F4C59}"/>
              </a:ext>
            </a:extLst>
          </p:cNvPr>
          <p:cNvSpPr>
            <a:spLocks noGrp="1"/>
          </p:cNvSpPr>
          <p:nvPr>
            <p:ph idx="53"/>
          </p:nvPr>
        </p:nvSpPr>
        <p:spPr/>
        <p:txBody>
          <a:bodyPr/>
          <a:lstStyle/>
          <a:p>
            <a:r>
              <a:rPr lang="en-US" dirty="0"/>
              <a:t>Yes</a:t>
            </a:r>
          </a:p>
        </p:txBody>
      </p:sp>
      <p:sp>
        <p:nvSpPr>
          <p:cNvPr id="6" name="Content Placeholder 5">
            <a:extLst>
              <a:ext uri="{FF2B5EF4-FFF2-40B4-BE49-F238E27FC236}">
                <a16:creationId xmlns:a16="http://schemas.microsoft.com/office/drawing/2014/main" id="{09E635AF-946A-ECA8-EFEA-C183BE91229E}"/>
              </a:ext>
            </a:extLst>
          </p:cNvPr>
          <p:cNvSpPr>
            <a:spLocks noGrp="1"/>
          </p:cNvSpPr>
          <p:nvPr>
            <p:ph idx="54"/>
          </p:nvPr>
        </p:nvSpPr>
        <p:spPr/>
        <p:txBody>
          <a:bodyPr/>
          <a:lstStyle/>
          <a:p>
            <a:r>
              <a:rPr lang="en-US" dirty="0"/>
              <a:t>No</a:t>
            </a:r>
          </a:p>
        </p:txBody>
      </p:sp>
      <p:sp>
        <p:nvSpPr>
          <p:cNvPr id="7" name="Content Placeholder 6">
            <a:extLst>
              <a:ext uri="{FF2B5EF4-FFF2-40B4-BE49-F238E27FC236}">
                <a16:creationId xmlns:a16="http://schemas.microsoft.com/office/drawing/2014/main" id="{F4EE55C5-DD86-92D2-C3C5-565B80CA0870}"/>
              </a:ext>
            </a:extLst>
          </p:cNvPr>
          <p:cNvSpPr>
            <a:spLocks noGrp="1"/>
          </p:cNvSpPr>
          <p:nvPr>
            <p:ph idx="55"/>
          </p:nvPr>
        </p:nvSpPr>
        <p:spPr/>
        <p:txBody>
          <a:bodyPr/>
          <a:lstStyle/>
          <a:p>
            <a:r>
              <a:rPr lang="en-US" dirty="0"/>
              <a:t>Yes</a:t>
            </a:r>
          </a:p>
        </p:txBody>
      </p:sp>
      <p:sp>
        <p:nvSpPr>
          <p:cNvPr id="10" name="Content Placeholder 9">
            <a:extLst>
              <a:ext uri="{FF2B5EF4-FFF2-40B4-BE49-F238E27FC236}">
                <a16:creationId xmlns:a16="http://schemas.microsoft.com/office/drawing/2014/main" id="{BE8FC697-CF68-3AF5-B3D8-A2A15297612F}"/>
              </a:ext>
            </a:extLst>
          </p:cNvPr>
          <p:cNvSpPr>
            <a:spLocks noGrp="1"/>
          </p:cNvSpPr>
          <p:nvPr>
            <p:ph idx="56"/>
          </p:nvPr>
        </p:nvSpPr>
        <p:spPr/>
        <p:txBody>
          <a:bodyPr/>
          <a:lstStyle/>
          <a:p>
            <a:r>
              <a:rPr lang="en-US" dirty="0"/>
              <a:t>Yes</a:t>
            </a:r>
          </a:p>
        </p:txBody>
      </p:sp>
    </p:spTree>
    <p:extLst>
      <p:ext uri="{BB962C8B-B14F-4D97-AF65-F5344CB8AC3E}">
        <p14:creationId xmlns:p14="http://schemas.microsoft.com/office/powerpoint/2010/main" val="40972694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245C3-4953-7A95-47D1-A4A4D7FEF5A9}"/>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73F6F1D-712D-C045-6864-1878F79DE93B}"/>
              </a:ext>
            </a:extLst>
          </p:cNvPr>
          <p:cNvSpPr>
            <a:spLocks noGrp="1"/>
          </p:cNvSpPr>
          <p:nvPr>
            <p:ph idx="51"/>
          </p:nvPr>
        </p:nvSpPr>
        <p:spPr/>
        <p:txBody>
          <a:bodyPr/>
          <a:lstStyle/>
          <a:p>
            <a:r>
              <a:rPr lang="en-US" dirty="0"/>
              <a:t>Younger fit patients with NCCN VHR, urinary symptoms,                   interested in surgery, locally advanced</a:t>
            </a:r>
          </a:p>
        </p:txBody>
      </p:sp>
      <p:sp>
        <p:nvSpPr>
          <p:cNvPr id="3" name="Title 2">
            <a:extLst>
              <a:ext uri="{FF2B5EF4-FFF2-40B4-BE49-F238E27FC236}">
                <a16:creationId xmlns:a16="http://schemas.microsoft.com/office/drawing/2014/main" id="{40B87FF9-AD6C-3413-50EB-E7F0E2938951}"/>
              </a:ext>
            </a:extLst>
          </p:cNvPr>
          <p:cNvSpPr>
            <a:spLocks noGrp="1"/>
          </p:cNvSpPr>
          <p:nvPr>
            <p:ph type="title"/>
          </p:nvPr>
        </p:nvSpPr>
        <p:spPr/>
        <p:txBody>
          <a:bodyPr/>
          <a:lstStyle/>
          <a:p>
            <a:r>
              <a:rPr lang="en-US" dirty="0"/>
              <a:t>For which patients, if any, would you use the PROTEUS strategy? </a:t>
            </a:r>
          </a:p>
        </p:txBody>
      </p:sp>
      <p:sp>
        <p:nvSpPr>
          <p:cNvPr id="4" name="Content Placeholder 3">
            <a:extLst>
              <a:ext uri="{FF2B5EF4-FFF2-40B4-BE49-F238E27FC236}">
                <a16:creationId xmlns:a16="http://schemas.microsoft.com/office/drawing/2014/main" id="{E5ECBB6E-857E-7DA2-08F4-03391473D708}"/>
              </a:ext>
            </a:extLst>
          </p:cNvPr>
          <p:cNvSpPr>
            <a:spLocks noGrp="1"/>
          </p:cNvSpPr>
          <p:nvPr>
            <p:ph idx="52"/>
          </p:nvPr>
        </p:nvSpPr>
        <p:spPr/>
        <p:txBody>
          <a:bodyPr/>
          <a:lstStyle/>
          <a:p>
            <a:r>
              <a:rPr lang="en-US" sz="2200" dirty="0"/>
              <a:t>High risk, high volume, up to N1 nodes by conventional imaging </a:t>
            </a:r>
          </a:p>
        </p:txBody>
      </p:sp>
      <p:sp>
        <p:nvSpPr>
          <p:cNvPr id="9" name="Content Placeholder 8">
            <a:extLst>
              <a:ext uri="{FF2B5EF4-FFF2-40B4-BE49-F238E27FC236}">
                <a16:creationId xmlns:a16="http://schemas.microsoft.com/office/drawing/2014/main" id="{E8D98D36-4662-6096-1E5A-54D5AAF894E4}"/>
              </a:ext>
            </a:extLst>
          </p:cNvPr>
          <p:cNvSpPr>
            <a:spLocks noGrp="1"/>
          </p:cNvSpPr>
          <p:nvPr>
            <p:ph idx="53"/>
          </p:nvPr>
        </p:nvSpPr>
        <p:spPr/>
        <p:txBody>
          <a:bodyPr/>
          <a:lstStyle/>
          <a:p>
            <a:r>
              <a:rPr lang="en-US" dirty="0"/>
              <a:t>Younger patients with high-risk disease and patients                               with a lot of urinary symptoms that might worsen with RT</a:t>
            </a:r>
          </a:p>
        </p:txBody>
      </p:sp>
      <p:sp>
        <p:nvSpPr>
          <p:cNvPr id="6" name="Content Placeholder 5">
            <a:extLst>
              <a:ext uri="{FF2B5EF4-FFF2-40B4-BE49-F238E27FC236}">
                <a16:creationId xmlns:a16="http://schemas.microsoft.com/office/drawing/2014/main" id="{6D1CF821-C553-0ABF-709B-1B1B7B9837B2}"/>
              </a:ext>
            </a:extLst>
          </p:cNvPr>
          <p:cNvSpPr>
            <a:spLocks noGrp="1"/>
          </p:cNvSpPr>
          <p:nvPr>
            <p:ph idx="54"/>
          </p:nvPr>
        </p:nvSpPr>
        <p:spPr/>
        <p:txBody>
          <a:bodyPr/>
          <a:lstStyle/>
          <a:p>
            <a:r>
              <a:rPr lang="en-US" sz="2200" dirty="0"/>
              <a:t>I do not expect to use the ‘PROTEUS strategy’.  The small effect on an intermediate endpoint of uncertain clinical importance is not compelling</a:t>
            </a:r>
          </a:p>
        </p:txBody>
      </p:sp>
      <p:sp>
        <p:nvSpPr>
          <p:cNvPr id="7" name="Content Placeholder 6">
            <a:extLst>
              <a:ext uri="{FF2B5EF4-FFF2-40B4-BE49-F238E27FC236}">
                <a16:creationId xmlns:a16="http://schemas.microsoft.com/office/drawing/2014/main" id="{0CF31B9C-748C-8C86-EF6B-EB7F59FF4BA9}"/>
              </a:ext>
            </a:extLst>
          </p:cNvPr>
          <p:cNvSpPr>
            <a:spLocks noGrp="1"/>
          </p:cNvSpPr>
          <p:nvPr>
            <p:ph idx="55"/>
          </p:nvPr>
        </p:nvSpPr>
        <p:spPr/>
        <p:txBody>
          <a:bodyPr/>
          <a:lstStyle/>
          <a:p>
            <a:r>
              <a:rPr lang="en-US" sz="2200" dirty="0"/>
              <a:t>Young, large prostate, high grade, bulky disease who are                   contemplating surgery as primary therapy</a:t>
            </a:r>
          </a:p>
        </p:txBody>
      </p:sp>
      <p:sp>
        <p:nvSpPr>
          <p:cNvPr id="10" name="Content Placeholder 9">
            <a:extLst>
              <a:ext uri="{FF2B5EF4-FFF2-40B4-BE49-F238E27FC236}">
                <a16:creationId xmlns:a16="http://schemas.microsoft.com/office/drawing/2014/main" id="{E95C0F4C-111E-C789-6375-F7E27F71BB48}"/>
              </a:ext>
            </a:extLst>
          </p:cNvPr>
          <p:cNvSpPr>
            <a:spLocks noGrp="1"/>
          </p:cNvSpPr>
          <p:nvPr>
            <p:ph idx="56"/>
          </p:nvPr>
        </p:nvSpPr>
        <p:spPr/>
        <p:txBody>
          <a:bodyPr/>
          <a:lstStyle/>
          <a:p>
            <a:r>
              <a:rPr lang="en-US" dirty="0"/>
              <a:t>Only for the very high-risk patients who are young (</a:t>
            </a:r>
            <a:r>
              <a:rPr lang="en-US" dirty="0" err="1"/>
              <a:t>eg.</a:t>
            </a:r>
            <a:r>
              <a:rPr lang="en-US" dirty="0"/>
              <a:t>,&lt;65)                     and who want to be very aggressive </a:t>
            </a:r>
          </a:p>
        </p:txBody>
      </p:sp>
    </p:spTree>
    <p:extLst>
      <p:ext uri="{BB962C8B-B14F-4D97-AF65-F5344CB8AC3E}">
        <p14:creationId xmlns:p14="http://schemas.microsoft.com/office/powerpoint/2010/main" val="27129881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7DA66-443A-1A2A-AE2B-C25C589504E5}"/>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F7F1244-5734-0244-AF91-E2DB1034C6C3}"/>
              </a:ext>
            </a:extLst>
          </p:cNvPr>
          <p:cNvSpPr>
            <a:spLocks noGrp="1"/>
          </p:cNvSpPr>
          <p:nvPr>
            <p:ph idx="51"/>
          </p:nvPr>
        </p:nvSpPr>
        <p:spPr/>
        <p:txBody>
          <a:bodyPr/>
          <a:lstStyle/>
          <a:p>
            <a:r>
              <a:rPr lang="en-US" dirty="0"/>
              <a:t>No</a:t>
            </a:r>
          </a:p>
        </p:txBody>
      </p:sp>
      <p:sp>
        <p:nvSpPr>
          <p:cNvPr id="3" name="Title 2">
            <a:extLst>
              <a:ext uri="{FF2B5EF4-FFF2-40B4-BE49-F238E27FC236}">
                <a16:creationId xmlns:a16="http://schemas.microsoft.com/office/drawing/2014/main" id="{EA7C1D34-4F98-8A59-00A7-E6410DE3320A}"/>
              </a:ext>
            </a:extLst>
          </p:cNvPr>
          <p:cNvSpPr>
            <a:spLocks noGrp="1"/>
          </p:cNvSpPr>
          <p:nvPr>
            <p:ph type="title"/>
          </p:nvPr>
        </p:nvSpPr>
        <p:spPr>
          <a:xfrm>
            <a:off x="912285" y="0"/>
            <a:ext cx="10800339" cy="1023414"/>
          </a:xfrm>
        </p:spPr>
        <p:txBody>
          <a:bodyPr/>
          <a:lstStyle/>
          <a:p>
            <a:r>
              <a:rPr lang="en-US" dirty="0"/>
              <a:t>For a patient who received the PROTEUS strategy and attained a pathologic complete response, would you offer the option of forgoing postoperative treatment?</a:t>
            </a:r>
          </a:p>
        </p:txBody>
      </p:sp>
      <p:sp>
        <p:nvSpPr>
          <p:cNvPr id="4" name="Content Placeholder 3">
            <a:extLst>
              <a:ext uri="{FF2B5EF4-FFF2-40B4-BE49-F238E27FC236}">
                <a16:creationId xmlns:a16="http://schemas.microsoft.com/office/drawing/2014/main" id="{3B6CE04C-3E10-A4A0-0A14-C1EE2CE617FD}"/>
              </a:ext>
            </a:extLst>
          </p:cNvPr>
          <p:cNvSpPr>
            <a:spLocks noGrp="1"/>
          </p:cNvSpPr>
          <p:nvPr>
            <p:ph idx="52"/>
          </p:nvPr>
        </p:nvSpPr>
        <p:spPr/>
        <p:txBody>
          <a:bodyPr/>
          <a:lstStyle/>
          <a:p>
            <a:r>
              <a:rPr lang="en-US" sz="2200" dirty="0"/>
              <a:t>Yes</a:t>
            </a:r>
          </a:p>
        </p:txBody>
      </p:sp>
      <p:sp>
        <p:nvSpPr>
          <p:cNvPr id="9" name="Content Placeholder 8">
            <a:extLst>
              <a:ext uri="{FF2B5EF4-FFF2-40B4-BE49-F238E27FC236}">
                <a16:creationId xmlns:a16="http://schemas.microsoft.com/office/drawing/2014/main" id="{E206C8BF-1B39-642F-ACE6-5DD14F76181A}"/>
              </a:ext>
            </a:extLst>
          </p:cNvPr>
          <p:cNvSpPr>
            <a:spLocks noGrp="1"/>
          </p:cNvSpPr>
          <p:nvPr>
            <p:ph idx="53"/>
          </p:nvPr>
        </p:nvSpPr>
        <p:spPr/>
        <p:txBody>
          <a:bodyPr/>
          <a:lstStyle/>
          <a:p>
            <a:r>
              <a:rPr lang="en-US" dirty="0"/>
              <a:t>No, I’d want at least a year of postoperative treatment</a:t>
            </a:r>
          </a:p>
        </p:txBody>
      </p:sp>
      <p:sp>
        <p:nvSpPr>
          <p:cNvPr id="6" name="Content Placeholder 5">
            <a:extLst>
              <a:ext uri="{FF2B5EF4-FFF2-40B4-BE49-F238E27FC236}">
                <a16:creationId xmlns:a16="http://schemas.microsoft.com/office/drawing/2014/main" id="{C3030C2C-42B0-7D1A-0C7E-A3277A11DFFF}"/>
              </a:ext>
            </a:extLst>
          </p:cNvPr>
          <p:cNvSpPr>
            <a:spLocks noGrp="1"/>
          </p:cNvSpPr>
          <p:nvPr>
            <p:ph idx="54"/>
          </p:nvPr>
        </p:nvSpPr>
        <p:spPr/>
        <p:txBody>
          <a:bodyPr/>
          <a:lstStyle/>
          <a:p>
            <a:r>
              <a:rPr lang="en-US" sz="2200" dirty="0"/>
              <a:t>Yes, although from the data, that is a rare outcome</a:t>
            </a:r>
          </a:p>
        </p:txBody>
      </p:sp>
      <p:sp>
        <p:nvSpPr>
          <p:cNvPr id="7" name="Content Placeholder 6">
            <a:extLst>
              <a:ext uri="{FF2B5EF4-FFF2-40B4-BE49-F238E27FC236}">
                <a16:creationId xmlns:a16="http://schemas.microsoft.com/office/drawing/2014/main" id="{F5F99ABF-B01C-AB51-DE61-924B4FD5FD79}"/>
              </a:ext>
            </a:extLst>
          </p:cNvPr>
          <p:cNvSpPr>
            <a:spLocks noGrp="1"/>
          </p:cNvSpPr>
          <p:nvPr>
            <p:ph idx="55"/>
          </p:nvPr>
        </p:nvSpPr>
        <p:spPr/>
        <p:txBody>
          <a:bodyPr/>
          <a:lstStyle/>
          <a:p>
            <a:r>
              <a:rPr lang="en-US" dirty="0"/>
              <a:t>No</a:t>
            </a:r>
          </a:p>
        </p:txBody>
      </p:sp>
      <p:sp>
        <p:nvSpPr>
          <p:cNvPr id="10" name="Content Placeholder 9">
            <a:extLst>
              <a:ext uri="{FF2B5EF4-FFF2-40B4-BE49-F238E27FC236}">
                <a16:creationId xmlns:a16="http://schemas.microsoft.com/office/drawing/2014/main" id="{6698F0E9-0CCF-740F-EC15-591BBEED16AD}"/>
              </a:ext>
            </a:extLst>
          </p:cNvPr>
          <p:cNvSpPr>
            <a:spLocks noGrp="1"/>
          </p:cNvSpPr>
          <p:nvPr>
            <p:ph idx="56"/>
          </p:nvPr>
        </p:nvSpPr>
        <p:spPr/>
        <p:txBody>
          <a:bodyPr/>
          <a:lstStyle/>
          <a:p>
            <a:r>
              <a:rPr lang="en-US" dirty="0"/>
              <a:t>Yes</a:t>
            </a:r>
          </a:p>
        </p:txBody>
      </p:sp>
    </p:spTree>
    <p:extLst>
      <p:ext uri="{BB962C8B-B14F-4D97-AF65-F5344CB8AC3E}">
        <p14:creationId xmlns:p14="http://schemas.microsoft.com/office/powerpoint/2010/main" val="28084592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FFA0B-7BCE-7317-1CB3-C11F97CF5630}"/>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4337C2B3-9C88-A18E-4D88-1B990F2E7F14}"/>
              </a:ext>
            </a:extLst>
          </p:cNvPr>
          <p:cNvSpPr>
            <a:spLocks noGrp="1"/>
          </p:cNvSpPr>
          <p:nvPr>
            <p:ph type="title"/>
          </p:nvPr>
        </p:nvSpPr>
        <p:spPr>
          <a:xfrm>
            <a:off x="912285" y="0"/>
            <a:ext cx="10612171" cy="1196752"/>
          </a:xfrm>
        </p:spPr>
        <p:txBody>
          <a:bodyPr/>
          <a:lstStyle/>
          <a:p>
            <a:r>
              <a:rPr lang="en-US" dirty="0"/>
              <a:t>Otherwise healthy patient presents with PSA of 9 ng/mL; Gleason 5 + 4 in 3 out of 20 cores; MRI: Extracapsular extension; clinical T2. </a:t>
            </a:r>
            <a:r>
              <a:rPr lang="en-US" u="sng" dirty="0"/>
              <a:t>Local and systemic therapy</a:t>
            </a:r>
            <a:r>
              <a:rPr lang="en-US" dirty="0"/>
              <a:t>?</a:t>
            </a:r>
          </a:p>
        </p:txBody>
      </p:sp>
      <p:sp>
        <p:nvSpPr>
          <p:cNvPr id="9" name="Content Placeholder 8">
            <a:extLst>
              <a:ext uri="{FF2B5EF4-FFF2-40B4-BE49-F238E27FC236}">
                <a16:creationId xmlns:a16="http://schemas.microsoft.com/office/drawing/2014/main" id="{51F75C19-BD6C-AF61-EF6E-FA2932739EF2}"/>
              </a:ext>
            </a:extLst>
          </p:cNvPr>
          <p:cNvSpPr>
            <a:spLocks noGrp="1"/>
          </p:cNvSpPr>
          <p:nvPr>
            <p:ph idx="55"/>
          </p:nvPr>
        </p:nvSpPr>
        <p:spPr/>
        <p:txBody>
          <a:bodyPr/>
          <a:lstStyle/>
          <a:p>
            <a:r>
              <a:rPr lang="en-US" dirty="0"/>
              <a:t>RP; PROTEUS</a:t>
            </a:r>
          </a:p>
        </p:txBody>
      </p:sp>
      <p:sp>
        <p:nvSpPr>
          <p:cNvPr id="10" name="Content Placeholder 9">
            <a:extLst>
              <a:ext uri="{FF2B5EF4-FFF2-40B4-BE49-F238E27FC236}">
                <a16:creationId xmlns:a16="http://schemas.microsoft.com/office/drawing/2014/main" id="{B08CEE94-0530-8E90-98E1-9AAD8CA06253}"/>
              </a:ext>
            </a:extLst>
          </p:cNvPr>
          <p:cNvSpPr>
            <a:spLocks noGrp="1"/>
          </p:cNvSpPr>
          <p:nvPr>
            <p:ph idx="58"/>
          </p:nvPr>
        </p:nvSpPr>
        <p:spPr/>
        <p:txBody>
          <a:bodyPr/>
          <a:lstStyle/>
          <a:p>
            <a:r>
              <a:rPr lang="en-US" dirty="0"/>
              <a:t>55-year-old</a:t>
            </a:r>
          </a:p>
        </p:txBody>
      </p:sp>
      <p:sp>
        <p:nvSpPr>
          <p:cNvPr id="11" name="Content Placeholder 10">
            <a:extLst>
              <a:ext uri="{FF2B5EF4-FFF2-40B4-BE49-F238E27FC236}">
                <a16:creationId xmlns:a16="http://schemas.microsoft.com/office/drawing/2014/main" id="{10A63BA7-ADDB-D459-6CAE-092802454E2C}"/>
              </a:ext>
            </a:extLst>
          </p:cNvPr>
          <p:cNvSpPr>
            <a:spLocks noGrp="1"/>
          </p:cNvSpPr>
          <p:nvPr>
            <p:ph idx="59"/>
          </p:nvPr>
        </p:nvSpPr>
        <p:spPr/>
        <p:txBody>
          <a:bodyPr/>
          <a:lstStyle/>
          <a:p>
            <a:r>
              <a:rPr lang="en-US" dirty="0"/>
              <a:t>RP or RT; None                 or long-term ADT</a:t>
            </a:r>
          </a:p>
        </p:txBody>
      </p:sp>
      <p:sp>
        <p:nvSpPr>
          <p:cNvPr id="2" name="Content Placeholder 1">
            <a:extLst>
              <a:ext uri="{FF2B5EF4-FFF2-40B4-BE49-F238E27FC236}">
                <a16:creationId xmlns:a16="http://schemas.microsoft.com/office/drawing/2014/main" id="{7FF7E2B6-96F7-AFDF-37F6-A756672C6A79}"/>
              </a:ext>
            </a:extLst>
          </p:cNvPr>
          <p:cNvSpPr>
            <a:spLocks noGrp="1"/>
          </p:cNvSpPr>
          <p:nvPr>
            <p:ph idx="60"/>
          </p:nvPr>
        </p:nvSpPr>
        <p:spPr/>
        <p:txBody>
          <a:bodyPr/>
          <a:lstStyle/>
          <a:p>
            <a:r>
              <a:rPr lang="en-US" dirty="0"/>
              <a:t>RP; PROTEUS</a:t>
            </a:r>
          </a:p>
        </p:txBody>
      </p:sp>
      <p:sp>
        <p:nvSpPr>
          <p:cNvPr id="13" name="Content Placeholder 12">
            <a:extLst>
              <a:ext uri="{FF2B5EF4-FFF2-40B4-BE49-F238E27FC236}">
                <a16:creationId xmlns:a16="http://schemas.microsoft.com/office/drawing/2014/main" id="{59EE938B-F117-20D9-58E8-75E0F6E3849B}"/>
              </a:ext>
            </a:extLst>
          </p:cNvPr>
          <p:cNvSpPr>
            <a:spLocks noGrp="1"/>
          </p:cNvSpPr>
          <p:nvPr>
            <p:ph idx="61"/>
          </p:nvPr>
        </p:nvSpPr>
        <p:spPr/>
        <p:txBody>
          <a:bodyPr/>
          <a:lstStyle/>
          <a:p>
            <a:r>
              <a:rPr lang="en-US" dirty="0"/>
              <a:t>RP; PROTEUS</a:t>
            </a:r>
          </a:p>
        </p:txBody>
      </p:sp>
      <p:sp>
        <p:nvSpPr>
          <p:cNvPr id="3" name="Content Placeholder 2">
            <a:extLst>
              <a:ext uri="{FF2B5EF4-FFF2-40B4-BE49-F238E27FC236}">
                <a16:creationId xmlns:a16="http://schemas.microsoft.com/office/drawing/2014/main" id="{099721DB-599A-A32B-E97E-68EB021AD138}"/>
              </a:ext>
            </a:extLst>
          </p:cNvPr>
          <p:cNvSpPr>
            <a:spLocks noGrp="1"/>
          </p:cNvSpPr>
          <p:nvPr>
            <p:ph idx="62"/>
          </p:nvPr>
        </p:nvSpPr>
        <p:spPr/>
        <p:txBody>
          <a:bodyPr/>
          <a:lstStyle/>
          <a:p>
            <a:r>
              <a:rPr lang="en-US" dirty="0"/>
              <a:t>RP or RT; PROTEUS or ADT/ARPI for 2 years</a:t>
            </a:r>
          </a:p>
        </p:txBody>
      </p:sp>
      <p:sp>
        <p:nvSpPr>
          <p:cNvPr id="15" name="Content Placeholder 14">
            <a:extLst>
              <a:ext uri="{FF2B5EF4-FFF2-40B4-BE49-F238E27FC236}">
                <a16:creationId xmlns:a16="http://schemas.microsoft.com/office/drawing/2014/main" id="{02B11709-3427-CFA5-0F48-39D763BC097D}"/>
              </a:ext>
            </a:extLst>
          </p:cNvPr>
          <p:cNvSpPr>
            <a:spLocks noGrp="1"/>
          </p:cNvSpPr>
          <p:nvPr>
            <p:ph idx="63"/>
          </p:nvPr>
        </p:nvSpPr>
        <p:spPr/>
        <p:txBody>
          <a:bodyPr/>
          <a:lstStyle/>
          <a:p>
            <a:r>
              <a:rPr lang="en-US" dirty="0"/>
              <a:t>RT; ADT for 18 months</a:t>
            </a:r>
          </a:p>
        </p:txBody>
      </p:sp>
      <p:sp>
        <p:nvSpPr>
          <p:cNvPr id="16" name="Content Placeholder 15">
            <a:extLst>
              <a:ext uri="{FF2B5EF4-FFF2-40B4-BE49-F238E27FC236}">
                <a16:creationId xmlns:a16="http://schemas.microsoft.com/office/drawing/2014/main" id="{520D1257-759B-6E40-E03A-D8D80C6E0159}"/>
              </a:ext>
            </a:extLst>
          </p:cNvPr>
          <p:cNvSpPr>
            <a:spLocks noGrp="1"/>
          </p:cNvSpPr>
          <p:nvPr>
            <p:ph idx="64"/>
          </p:nvPr>
        </p:nvSpPr>
        <p:spPr/>
        <p:txBody>
          <a:bodyPr/>
          <a:lstStyle/>
          <a:p>
            <a:r>
              <a:rPr lang="en-US" dirty="0"/>
              <a:t>70-year-old</a:t>
            </a:r>
          </a:p>
        </p:txBody>
      </p:sp>
      <p:sp>
        <p:nvSpPr>
          <p:cNvPr id="17" name="Content Placeholder 16">
            <a:extLst>
              <a:ext uri="{FF2B5EF4-FFF2-40B4-BE49-F238E27FC236}">
                <a16:creationId xmlns:a16="http://schemas.microsoft.com/office/drawing/2014/main" id="{099844DA-17C5-0AAB-982F-3AFCF93887B0}"/>
              </a:ext>
            </a:extLst>
          </p:cNvPr>
          <p:cNvSpPr>
            <a:spLocks noGrp="1"/>
          </p:cNvSpPr>
          <p:nvPr>
            <p:ph idx="65"/>
          </p:nvPr>
        </p:nvSpPr>
        <p:spPr/>
        <p:txBody>
          <a:bodyPr/>
          <a:lstStyle/>
          <a:p>
            <a:r>
              <a:rPr lang="en-US" dirty="0"/>
              <a:t>RT; Long-term ADT</a:t>
            </a:r>
          </a:p>
        </p:txBody>
      </p:sp>
      <p:sp>
        <p:nvSpPr>
          <p:cNvPr id="4" name="Content Placeholder 3">
            <a:extLst>
              <a:ext uri="{FF2B5EF4-FFF2-40B4-BE49-F238E27FC236}">
                <a16:creationId xmlns:a16="http://schemas.microsoft.com/office/drawing/2014/main" id="{50BDADE3-0B0B-A6DB-4769-CB6E67FFB612}"/>
              </a:ext>
            </a:extLst>
          </p:cNvPr>
          <p:cNvSpPr>
            <a:spLocks noGrp="1"/>
          </p:cNvSpPr>
          <p:nvPr>
            <p:ph idx="66"/>
          </p:nvPr>
        </p:nvSpPr>
        <p:spPr/>
        <p:txBody>
          <a:bodyPr/>
          <a:lstStyle/>
          <a:p>
            <a:r>
              <a:rPr lang="en-US" dirty="0"/>
              <a:t>RT; ADT for </a:t>
            </a:r>
            <a:br>
              <a:rPr lang="en-US" dirty="0"/>
            </a:br>
            <a:r>
              <a:rPr lang="en-US" dirty="0"/>
              <a:t>18-24 months</a:t>
            </a:r>
          </a:p>
        </p:txBody>
      </p:sp>
      <p:sp>
        <p:nvSpPr>
          <p:cNvPr id="19" name="Content Placeholder 18">
            <a:extLst>
              <a:ext uri="{FF2B5EF4-FFF2-40B4-BE49-F238E27FC236}">
                <a16:creationId xmlns:a16="http://schemas.microsoft.com/office/drawing/2014/main" id="{5A0C0971-ED39-A6FB-5FD1-BFD43447921E}"/>
              </a:ext>
            </a:extLst>
          </p:cNvPr>
          <p:cNvSpPr>
            <a:spLocks noGrp="1"/>
          </p:cNvSpPr>
          <p:nvPr>
            <p:ph idx="67"/>
          </p:nvPr>
        </p:nvSpPr>
        <p:spPr/>
        <p:txBody>
          <a:bodyPr/>
          <a:lstStyle/>
          <a:p>
            <a:r>
              <a:rPr lang="en-US" dirty="0"/>
              <a:t>RP; PROTEUS</a:t>
            </a:r>
          </a:p>
        </p:txBody>
      </p:sp>
      <p:sp>
        <p:nvSpPr>
          <p:cNvPr id="5" name="Content Placeholder 4">
            <a:extLst>
              <a:ext uri="{FF2B5EF4-FFF2-40B4-BE49-F238E27FC236}">
                <a16:creationId xmlns:a16="http://schemas.microsoft.com/office/drawing/2014/main" id="{416AE501-B4EF-2FC9-0975-7C842B75A617}"/>
              </a:ext>
            </a:extLst>
          </p:cNvPr>
          <p:cNvSpPr>
            <a:spLocks noGrp="1"/>
          </p:cNvSpPr>
          <p:nvPr>
            <p:ph idx="68"/>
          </p:nvPr>
        </p:nvSpPr>
        <p:spPr/>
        <p:txBody>
          <a:bodyPr/>
          <a:lstStyle/>
          <a:p>
            <a:r>
              <a:rPr lang="en-US" dirty="0"/>
              <a:t>RP or RT; PROTEUS or ADT/ARPI for 2 years</a:t>
            </a:r>
          </a:p>
        </p:txBody>
      </p:sp>
      <p:sp>
        <p:nvSpPr>
          <p:cNvPr id="21" name="Content Placeholder 20">
            <a:extLst>
              <a:ext uri="{FF2B5EF4-FFF2-40B4-BE49-F238E27FC236}">
                <a16:creationId xmlns:a16="http://schemas.microsoft.com/office/drawing/2014/main" id="{745BEB87-48F6-EB27-41B6-D9E841A932C6}"/>
              </a:ext>
            </a:extLst>
          </p:cNvPr>
          <p:cNvSpPr>
            <a:spLocks noGrp="1"/>
          </p:cNvSpPr>
          <p:nvPr>
            <p:ph idx="69"/>
          </p:nvPr>
        </p:nvSpPr>
        <p:spPr/>
        <p:txBody>
          <a:bodyPr/>
          <a:lstStyle/>
          <a:p>
            <a:r>
              <a:rPr lang="en-US" dirty="0"/>
              <a:t>RT; ADT for 18 months</a:t>
            </a:r>
          </a:p>
        </p:txBody>
      </p:sp>
      <p:sp>
        <p:nvSpPr>
          <p:cNvPr id="22" name="Content Placeholder 21">
            <a:extLst>
              <a:ext uri="{FF2B5EF4-FFF2-40B4-BE49-F238E27FC236}">
                <a16:creationId xmlns:a16="http://schemas.microsoft.com/office/drawing/2014/main" id="{B58DE922-0EEC-86DC-DC23-B21334753533}"/>
              </a:ext>
            </a:extLst>
          </p:cNvPr>
          <p:cNvSpPr>
            <a:spLocks noGrp="1"/>
          </p:cNvSpPr>
          <p:nvPr>
            <p:ph idx="70"/>
          </p:nvPr>
        </p:nvSpPr>
        <p:spPr/>
        <p:txBody>
          <a:bodyPr/>
          <a:lstStyle/>
          <a:p>
            <a:r>
              <a:rPr lang="en-US" dirty="0"/>
              <a:t>80-year-old</a:t>
            </a:r>
          </a:p>
        </p:txBody>
      </p:sp>
      <p:sp>
        <p:nvSpPr>
          <p:cNvPr id="23" name="Content Placeholder 22">
            <a:extLst>
              <a:ext uri="{FF2B5EF4-FFF2-40B4-BE49-F238E27FC236}">
                <a16:creationId xmlns:a16="http://schemas.microsoft.com/office/drawing/2014/main" id="{410B9D55-7551-F5AB-994A-00C121A35DC9}"/>
              </a:ext>
            </a:extLst>
          </p:cNvPr>
          <p:cNvSpPr>
            <a:spLocks noGrp="1"/>
          </p:cNvSpPr>
          <p:nvPr>
            <p:ph idx="71"/>
          </p:nvPr>
        </p:nvSpPr>
        <p:spPr/>
        <p:txBody>
          <a:bodyPr/>
          <a:lstStyle/>
          <a:p>
            <a:r>
              <a:rPr lang="en-US" dirty="0"/>
              <a:t>RT; Long-term ADT</a:t>
            </a:r>
          </a:p>
        </p:txBody>
      </p:sp>
      <p:sp>
        <p:nvSpPr>
          <p:cNvPr id="6" name="Content Placeholder 5">
            <a:extLst>
              <a:ext uri="{FF2B5EF4-FFF2-40B4-BE49-F238E27FC236}">
                <a16:creationId xmlns:a16="http://schemas.microsoft.com/office/drawing/2014/main" id="{2B872E18-BE7C-7FE0-ECE8-85350FCFE4D6}"/>
              </a:ext>
            </a:extLst>
          </p:cNvPr>
          <p:cNvSpPr>
            <a:spLocks noGrp="1"/>
          </p:cNvSpPr>
          <p:nvPr>
            <p:ph idx="72"/>
          </p:nvPr>
        </p:nvSpPr>
        <p:spPr/>
        <p:txBody>
          <a:bodyPr/>
          <a:lstStyle/>
          <a:p>
            <a:r>
              <a:rPr lang="en-US" dirty="0"/>
              <a:t>RT; ADT for </a:t>
            </a:r>
            <a:br>
              <a:rPr lang="en-US" dirty="0"/>
            </a:br>
            <a:r>
              <a:rPr lang="en-US" dirty="0"/>
              <a:t>18-24 months</a:t>
            </a:r>
          </a:p>
        </p:txBody>
      </p:sp>
      <p:sp>
        <p:nvSpPr>
          <p:cNvPr id="25" name="Content Placeholder 24">
            <a:extLst>
              <a:ext uri="{FF2B5EF4-FFF2-40B4-BE49-F238E27FC236}">
                <a16:creationId xmlns:a16="http://schemas.microsoft.com/office/drawing/2014/main" id="{1452FA75-A50C-7BA7-EE90-015BAAD145F3}"/>
              </a:ext>
            </a:extLst>
          </p:cNvPr>
          <p:cNvSpPr>
            <a:spLocks noGrp="1"/>
          </p:cNvSpPr>
          <p:nvPr>
            <p:ph idx="73"/>
          </p:nvPr>
        </p:nvSpPr>
        <p:spPr/>
        <p:txBody>
          <a:bodyPr/>
          <a:lstStyle/>
          <a:p>
            <a:r>
              <a:rPr lang="en-US" dirty="0"/>
              <a:t>RT; ADT for </a:t>
            </a:r>
            <a:br>
              <a:rPr lang="en-US" dirty="0"/>
            </a:br>
            <a:r>
              <a:rPr lang="en-US" dirty="0"/>
              <a:t>18-24 months</a:t>
            </a:r>
          </a:p>
        </p:txBody>
      </p:sp>
      <p:sp>
        <p:nvSpPr>
          <p:cNvPr id="7" name="Content Placeholder 6">
            <a:extLst>
              <a:ext uri="{FF2B5EF4-FFF2-40B4-BE49-F238E27FC236}">
                <a16:creationId xmlns:a16="http://schemas.microsoft.com/office/drawing/2014/main" id="{6A912290-9AD7-4C17-D82B-3B3160DE7C1D}"/>
              </a:ext>
            </a:extLst>
          </p:cNvPr>
          <p:cNvSpPr>
            <a:spLocks noGrp="1"/>
          </p:cNvSpPr>
          <p:nvPr>
            <p:ph idx="74"/>
          </p:nvPr>
        </p:nvSpPr>
        <p:spPr/>
        <p:txBody>
          <a:bodyPr/>
          <a:lstStyle/>
          <a:p>
            <a:r>
              <a:rPr lang="en-US" dirty="0"/>
              <a:t>RT; ADT for 2 years</a:t>
            </a:r>
          </a:p>
        </p:txBody>
      </p:sp>
      <p:sp>
        <p:nvSpPr>
          <p:cNvPr id="27" name="Content Placeholder 26">
            <a:extLst>
              <a:ext uri="{FF2B5EF4-FFF2-40B4-BE49-F238E27FC236}">
                <a16:creationId xmlns:a16="http://schemas.microsoft.com/office/drawing/2014/main" id="{DA55DA55-657E-EA70-E207-154D206FD261}"/>
              </a:ext>
            </a:extLst>
          </p:cNvPr>
          <p:cNvSpPr>
            <a:spLocks noGrp="1"/>
          </p:cNvSpPr>
          <p:nvPr>
            <p:ph idx="75"/>
          </p:nvPr>
        </p:nvSpPr>
        <p:spPr/>
        <p:txBody>
          <a:bodyPr/>
          <a:lstStyle/>
          <a:p>
            <a:r>
              <a:rPr lang="en-US" dirty="0"/>
              <a:t>RT; ADT/abiraterone             for 2 years</a:t>
            </a:r>
          </a:p>
        </p:txBody>
      </p:sp>
      <p:sp>
        <p:nvSpPr>
          <p:cNvPr id="28" name="Content Placeholder 27">
            <a:extLst>
              <a:ext uri="{FF2B5EF4-FFF2-40B4-BE49-F238E27FC236}">
                <a16:creationId xmlns:a16="http://schemas.microsoft.com/office/drawing/2014/main" id="{7E338C07-D219-368B-076E-5033DCBEB4AB}"/>
              </a:ext>
            </a:extLst>
          </p:cNvPr>
          <p:cNvSpPr>
            <a:spLocks noGrp="1"/>
          </p:cNvSpPr>
          <p:nvPr>
            <p:ph idx="76"/>
          </p:nvPr>
        </p:nvSpPr>
        <p:spPr/>
        <p:txBody>
          <a:bodyPr/>
          <a:lstStyle/>
          <a:p>
            <a:r>
              <a:rPr lang="en-US" dirty="0"/>
              <a:t>RT; ADT/abiraterone             for 2 years</a:t>
            </a:r>
          </a:p>
        </p:txBody>
      </p:sp>
      <p:sp>
        <p:nvSpPr>
          <p:cNvPr id="29" name="Content Placeholder 28">
            <a:extLst>
              <a:ext uri="{FF2B5EF4-FFF2-40B4-BE49-F238E27FC236}">
                <a16:creationId xmlns:a16="http://schemas.microsoft.com/office/drawing/2014/main" id="{3877C4A7-C9AB-F961-F7B1-C8E0716BEBD1}"/>
              </a:ext>
            </a:extLst>
          </p:cNvPr>
          <p:cNvSpPr>
            <a:spLocks noGrp="1"/>
          </p:cNvSpPr>
          <p:nvPr>
            <p:ph idx="77"/>
          </p:nvPr>
        </p:nvSpPr>
        <p:spPr/>
        <p:txBody>
          <a:bodyPr/>
          <a:lstStyle/>
          <a:p>
            <a:r>
              <a:rPr lang="en-US" dirty="0"/>
              <a:t>RT; ADT/abiraterone             for 2 years</a:t>
            </a:r>
          </a:p>
        </p:txBody>
      </p:sp>
      <p:sp>
        <p:nvSpPr>
          <p:cNvPr id="14" name="TextBox 13">
            <a:extLst>
              <a:ext uri="{FF2B5EF4-FFF2-40B4-BE49-F238E27FC236}">
                <a16:creationId xmlns:a16="http://schemas.microsoft.com/office/drawing/2014/main" id="{FB96B3A8-1412-B7C9-A3A9-00BC0A1D08A0}"/>
              </a:ext>
            </a:extLst>
          </p:cNvPr>
          <p:cNvSpPr txBox="1"/>
          <p:nvPr/>
        </p:nvSpPr>
        <p:spPr>
          <a:xfrm>
            <a:off x="479376" y="6373989"/>
            <a:ext cx="11233248" cy="461665"/>
          </a:xfrm>
          <a:prstGeom prst="rect">
            <a:avLst/>
          </a:prstGeom>
          <a:noFill/>
        </p:spPr>
        <p:txBody>
          <a:bodyPr wrap="square">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RP = radical prostatectomy; RT = radiation therapy; PROTEUS = perioperative apalutamide/androgen deprivation therapy; ADT = androgen deprivation therapy; ARPI = androgen receptor pathway inhibitor</a:t>
            </a:r>
          </a:p>
        </p:txBody>
      </p:sp>
    </p:spTree>
    <p:extLst>
      <p:ext uri="{BB962C8B-B14F-4D97-AF65-F5344CB8AC3E}">
        <p14:creationId xmlns:p14="http://schemas.microsoft.com/office/powerpoint/2010/main" val="6288908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46B5A-6769-6BAC-3BDB-3F4FE73EB0F9}"/>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A875A5FB-9420-A156-430B-A73307D1A5B2}"/>
              </a:ext>
            </a:extLst>
          </p:cNvPr>
          <p:cNvSpPr>
            <a:spLocks noGrp="1"/>
          </p:cNvSpPr>
          <p:nvPr>
            <p:ph type="title"/>
          </p:nvPr>
        </p:nvSpPr>
        <p:spPr/>
        <p:txBody>
          <a:bodyPr/>
          <a:lstStyle/>
          <a:p>
            <a:r>
              <a:rPr lang="en-US" dirty="0"/>
              <a:t>Otherwise healthy patient presents with urinary symptoms; </a:t>
            </a:r>
            <a:r>
              <a:rPr lang="en-US" u="sng" dirty="0"/>
              <a:t>large prostate </a:t>
            </a:r>
            <a:br>
              <a:rPr lang="en-US" u="sng" dirty="0"/>
            </a:br>
            <a:r>
              <a:rPr lang="en-US" u="sng" dirty="0"/>
              <a:t>(100 cm</a:t>
            </a:r>
            <a:r>
              <a:rPr lang="en-US" u="sng" baseline="30000" dirty="0"/>
              <a:t>3</a:t>
            </a:r>
            <a:r>
              <a:rPr lang="en-US" u="sng" dirty="0"/>
              <a:t>)</a:t>
            </a:r>
            <a:r>
              <a:rPr lang="en-US" dirty="0"/>
              <a:t>; 10 out of 12 cores with Gleason 8 cancer; PSMA PET with suspicious nodes, pelvic nodes. </a:t>
            </a:r>
            <a:r>
              <a:rPr lang="en-US" u="sng" dirty="0"/>
              <a:t>Local and systemic therapy</a:t>
            </a:r>
            <a:r>
              <a:rPr lang="en-US" dirty="0"/>
              <a:t>?</a:t>
            </a:r>
          </a:p>
        </p:txBody>
      </p:sp>
      <p:sp>
        <p:nvSpPr>
          <p:cNvPr id="9" name="Content Placeholder 8">
            <a:extLst>
              <a:ext uri="{FF2B5EF4-FFF2-40B4-BE49-F238E27FC236}">
                <a16:creationId xmlns:a16="http://schemas.microsoft.com/office/drawing/2014/main" id="{0B5DB484-C7D0-5120-488E-F731E232CC87}"/>
              </a:ext>
            </a:extLst>
          </p:cNvPr>
          <p:cNvSpPr>
            <a:spLocks noGrp="1"/>
          </p:cNvSpPr>
          <p:nvPr>
            <p:ph idx="55"/>
          </p:nvPr>
        </p:nvSpPr>
        <p:spPr/>
        <p:txBody>
          <a:bodyPr/>
          <a:lstStyle/>
          <a:p>
            <a:r>
              <a:rPr lang="en-US" dirty="0"/>
              <a:t>RT; ADT/abiraterone              for 18-24 months</a:t>
            </a:r>
          </a:p>
        </p:txBody>
      </p:sp>
      <p:sp>
        <p:nvSpPr>
          <p:cNvPr id="10" name="Content Placeholder 9">
            <a:extLst>
              <a:ext uri="{FF2B5EF4-FFF2-40B4-BE49-F238E27FC236}">
                <a16:creationId xmlns:a16="http://schemas.microsoft.com/office/drawing/2014/main" id="{B0A631A9-1C57-7971-91DE-83F531685596}"/>
              </a:ext>
            </a:extLst>
          </p:cNvPr>
          <p:cNvSpPr>
            <a:spLocks noGrp="1"/>
          </p:cNvSpPr>
          <p:nvPr>
            <p:ph idx="58"/>
          </p:nvPr>
        </p:nvSpPr>
        <p:spPr/>
        <p:txBody>
          <a:bodyPr/>
          <a:lstStyle/>
          <a:p>
            <a:r>
              <a:rPr lang="en-US" dirty="0"/>
              <a:t>55-year-old</a:t>
            </a:r>
          </a:p>
        </p:txBody>
      </p:sp>
      <p:sp>
        <p:nvSpPr>
          <p:cNvPr id="11" name="Content Placeholder 10">
            <a:extLst>
              <a:ext uri="{FF2B5EF4-FFF2-40B4-BE49-F238E27FC236}">
                <a16:creationId xmlns:a16="http://schemas.microsoft.com/office/drawing/2014/main" id="{954ED5E7-2340-A877-BCF8-F4A8AB794996}"/>
              </a:ext>
            </a:extLst>
          </p:cNvPr>
          <p:cNvSpPr>
            <a:spLocks noGrp="1"/>
          </p:cNvSpPr>
          <p:nvPr>
            <p:ph idx="59"/>
          </p:nvPr>
        </p:nvSpPr>
        <p:spPr/>
        <p:txBody>
          <a:bodyPr/>
          <a:lstStyle/>
          <a:p>
            <a:r>
              <a:rPr lang="en-US" dirty="0"/>
              <a:t>RP or RT; None or ADT/ARPI for 24 months</a:t>
            </a:r>
          </a:p>
        </p:txBody>
      </p:sp>
      <p:sp>
        <p:nvSpPr>
          <p:cNvPr id="2" name="Content Placeholder 1">
            <a:extLst>
              <a:ext uri="{FF2B5EF4-FFF2-40B4-BE49-F238E27FC236}">
                <a16:creationId xmlns:a16="http://schemas.microsoft.com/office/drawing/2014/main" id="{286CDE5E-E755-B14B-DCB7-25F0EB6379E4}"/>
              </a:ext>
            </a:extLst>
          </p:cNvPr>
          <p:cNvSpPr>
            <a:spLocks noGrp="1"/>
          </p:cNvSpPr>
          <p:nvPr>
            <p:ph idx="60"/>
          </p:nvPr>
        </p:nvSpPr>
        <p:spPr/>
        <p:txBody>
          <a:bodyPr/>
          <a:lstStyle/>
          <a:p>
            <a:r>
              <a:rPr lang="en-US" dirty="0"/>
              <a:t>RP; PROTEUS or ADT/abiraterone</a:t>
            </a:r>
          </a:p>
        </p:txBody>
      </p:sp>
      <p:sp>
        <p:nvSpPr>
          <p:cNvPr id="13" name="Content Placeholder 12">
            <a:extLst>
              <a:ext uri="{FF2B5EF4-FFF2-40B4-BE49-F238E27FC236}">
                <a16:creationId xmlns:a16="http://schemas.microsoft.com/office/drawing/2014/main" id="{03394E68-922E-6EED-A2F9-A5BCB6C6B331}"/>
              </a:ext>
            </a:extLst>
          </p:cNvPr>
          <p:cNvSpPr>
            <a:spLocks noGrp="1"/>
          </p:cNvSpPr>
          <p:nvPr>
            <p:ph idx="61"/>
          </p:nvPr>
        </p:nvSpPr>
        <p:spPr/>
        <p:txBody>
          <a:bodyPr/>
          <a:lstStyle/>
          <a:p>
            <a:r>
              <a:rPr lang="en-US" dirty="0"/>
              <a:t>RP; PROTEUS</a:t>
            </a:r>
          </a:p>
        </p:txBody>
      </p:sp>
      <p:sp>
        <p:nvSpPr>
          <p:cNvPr id="3" name="Content Placeholder 2">
            <a:extLst>
              <a:ext uri="{FF2B5EF4-FFF2-40B4-BE49-F238E27FC236}">
                <a16:creationId xmlns:a16="http://schemas.microsoft.com/office/drawing/2014/main" id="{18835DE6-DB29-911A-E7E7-6B52DBC6C717}"/>
              </a:ext>
            </a:extLst>
          </p:cNvPr>
          <p:cNvSpPr>
            <a:spLocks noGrp="1"/>
          </p:cNvSpPr>
          <p:nvPr>
            <p:ph idx="62"/>
          </p:nvPr>
        </p:nvSpPr>
        <p:spPr/>
        <p:txBody>
          <a:bodyPr/>
          <a:lstStyle/>
          <a:p>
            <a:r>
              <a:rPr lang="en-US" dirty="0"/>
              <a:t>RP or RT; PROTEUS or ADT/ARPI for 2 years</a:t>
            </a:r>
          </a:p>
        </p:txBody>
      </p:sp>
      <p:sp>
        <p:nvSpPr>
          <p:cNvPr id="15" name="Content Placeholder 14">
            <a:extLst>
              <a:ext uri="{FF2B5EF4-FFF2-40B4-BE49-F238E27FC236}">
                <a16:creationId xmlns:a16="http://schemas.microsoft.com/office/drawing/2014/main" id="{2A2236FF-A689-2511-1E44-E0920F11DAA2}"/>
              </a:ext>
            </a:extLst>
          </p:cNvPr>
          <p:cNvSpPr>
            <a:spLocks noGrp="1"/>
          </p:cNvSpPr>
          <p:nvPr>
            <p:ph idx="63"/>
          </p:nvPr>
        </p:nvSpPr>
        <p:spPr/>
        <p:txBody>
          <a:bodyPr/>
          <a:lstStyle/>
          <a:p>
            <a:r>
              <a:rPr lang="en-US" dirty="0"/>
              <a:t>RT; ADT/abiraterone               for 18-24 months</a:t>
            </a:r>
          </a:p>
        </p:txBody>
      </p:sp>
      <p:sp>
        <p:nvSpPr>
          <p:cNvPr id="16" name="Content Placeholder 15">
            <a:extLst>
              <a:ext uri="{FF2B5EF4-FFF2-40B4-BE49-F238E27FC236}">
                <a16:creationId xmlns:a16="http://schemas.microsoft.com/office/drawing/2014/main" id="{3D60C42F-CD6A-0F64-1FF2-80493BF77D4F}"/>
              </a:ext>
            </a:extLst>
          </p:cNvPr>
          <p:cNvSpPr>
            <a:spLocks noGrp="1"/>
          </p:cNvSpPr>
          <p:nvPr>
            <p:ph idx="64"/>
          </p:nvPr>
        </p:nvSpPr>
        <p:spPr/>
        <p:txBody>
          <a:bodyPr/>
          <a:lstStyle/>
          <a:p>
            <a:r>
              <a:rPr lang="en-US" dirty="0"/>
              <a:t>70-year-old</a:t>
            </a:r>
          </a:p>
        </p:txBody>
      </p:sp>
      <p:sp>
        <p:nvSpPr>
          <p:cNvPr id="17" name="Content Placeholder 16">
            <a:extLst>
              <a:ext uri="{FF2B5EF4-FFF2-40B4-BE49-F238E27FC236}">
                <a16:creationId xmlns:a16="http://schemas.microsoft.com/office/drawing/2014/main" id="{3CC2594F-1A13-D1CA-1E71-A193D88812A5}"/>
              </a:ext>
            </a:extLst>
          </p:cNvPr>
          <p:cNvSpPr>
            <a:spLocks noGrp="1"/>
          </p:cNvSpPr>
          <p:nvPr>
            <p:ph idx="65"/>
          </p:nvPr>
        </p:nvSpPr>
        <p:spPr/>
        <p:txBody>
          <a:bodyPr/>
          <a:lstStyle/>
          <a:p>
            <a:r>
              <a:rPr lang="en-US" dirty="0"/>
              <a:t>RT; ADT/ARPI for 24 months</a:t>
            </a:r>
          </a:p>
        </p:txBody>
      </p:sp>
      <p:sp>
        <p:nvSpPr>
          <p:cNvPr id="4" name="Content Placeholder 3">
            <a:extLst>
              <a:ext uri="{FF2B5EF4-FFF2-40B4-BE49-F238E27FC236}">
                <a16:creationId xmlns:a16="http://schemas.microsoft.com/office/drawing/2014/main" id="{C1D44908-F9D9-22FA-B953-B43A6F8F49AD}"/>
              </a:ext>
            </a:extLst>
          </p:cNvPr>
          <p:cNvSpPr>
            <a:spLocks noGrp="1"/>
          </p:cNvSpPr>
          <p:nvPr>
            <p:ph idx="66"/>
          </p:nvPr>
        </p:nvSpPr>
        <p:spPr/>
        <p:txBody>
          <a:bodyPr/>
          <a:lstStyle/>
          <a:p>
            <a:r>
              <a:rPr lang="en-US" dirty="0"/>
              <a:t>RP; PROTEUS or ADT/abiraterone</a:t>
            </a:r>
          </a:p>
        </p:txBody>
      </p:sp>
      <p:sp>
        <p:nvSpPr>
          <p:cNvPr id="19" name="Content Placeholder 18">
            <a:extLst>
              <a:ext uri="{FF2B5EF4-FFF2-40B4-BE49-F238E27FC236}">
                <a16:creationId xmlns:a16="http://schemas.microsoft.com/office/drawing/2014/main" id="{32386482-5FE3-30F6-1F00-7126845EA3EF}"/>
              </a:ext>
            </a:extLst>
          </p:cNvPr>
          <p:cNvSpPr>
            <a:spLocks noGrp="1"/>
          </p:cNvSpPr>
          <p:nvPr>
            <p:ph idx="67"/>
          </p:nvPr>
        </p:nvSpPr>
        <p:spPr/>
        <p:txBody>
          <a:bodyPr/>
          <a:lstStyle/>
          <a:p>
            <a:r>
              <a:rPr lang="en-US" dirty="0"/>
              <a:t>RP; PROTEUS</a:t>
            </a:r>
          </a:p>
        </p:txBody>
      </p:sp>
      <p:sp>
        <p:nvSpPr>
          <p:cNvPr id="5" name="Content Placeholder 4">
            <a:extLst>
              <a:ext uri="{FF2B5EF4-FFF2-40B4-BE49-F238E27FC236}">
                <a16:creationId xmlns:a16="http://schemas.microsoft.com/office/drawing/2014/main" id="{F6C5578D-C6C7-94C0-A5CF-692F37883CA9}"/>
              </a:ext>
            </a:extLst>
          </p:cNvPr>
          <p:cNvSpPr>
            <a:spLocks noGrp="1"/>
          </p:cNvSpPr>
          <p:nvPr>
            <p:ph idx="68"/>
          </p:nvPr>
        </p:nvSpPr>
        <p:spPr/>
        <p:txBody>
          <a:bodyPr/>
          <a:lstStyle/>
          <a:p>
            <a:r>
              <a:rPr lang="en-US" dirty="0"/>
              <a:t>RP or RT; PROTEUS or ADT/ARPI for 2 years</a:t>
            </a:r>
          </a:p>
        </p:txBody>
      </p:sp>
      <p:sp>
        <p:nvSpPr>
          <p:cNvPr id="21" name="Content Placeholder 20">
            <a:extLst>
              <a:ext uri="{FF2B5EF4-FFF2-40B4-BE49-F238E27FC236}">
                <a16:creationId xmlns:a16="http://schemas.microsoft.com/office/drawing/2014/main" id="{53F608BC-F77B-BCDA-2364-CF340C6AF26E}"/>
              </a:ext>
            </a:extLst>
          </p:cNvPr>
          <p:cNvSpPr>
            <a:spLocks noGrp="1"/>
          </p:cNvSpPr>
          <p:nvPr>
            <p:ph idx="69"/>
          </p:nvPr>
        </p:nvSpPr>
        <p:spPr/>
        <p:txBody>
          <a:bodyPr/>
          <a:lstStyle/>
          <a:p>
            <a:r>
              <a:rPr lang="en-US" dirty="0"/>
              <a:t>RT; ADT/darolutamide           for 18-24 months</a:t>
            </a:r>
          </a:p>
        </p:txBody>
      </p:sp>
      <p:sp>
        <p:nvSpPr>
          <p:cNvPr id="22" name="Content Placeholder 21">
            <a:extLst>
              <a:ext uri="{FF2B5EF4-FFF2-40B4-BE49-F238E27FC236}">
                <a16:creationId xmlns:a16="http://schemas.microsoft.com/office/drawing/2014/main" id="{CA8E9FDE-4DA6-97E7-7CCF-11A34E563C9E}"/>
              </a:ext>
            </a:extLst>
          </p:cNvPr>
          <p:cNvSpPr>
            <a:spLocks noGrp="1"/>
          </p:cNvSpPr>
          <p:nvPr>
            <p:ph idx="70"/>
          </p:nvPr>
        </p:nvSpPr>
        <p:spPr/>
        <p:txBody>
          <a:bodyPr/>
          <a:lstStyle/>
          <a:p>
            <a:r>
              <a:rPr lang="en-US" dirty="0"/>
              <a:t>80-year-old</a:t>
            </a:r>
          </a:p>
        </p:txBody>
      </p:sp>
      <p:sp>
        <p:nvSpPr>
          <p:cNvPr id="23" name="Content Placeholder 22">
            <a:extLst>
              <a:ext uri="{FF2B5EF4-FFF2-40B4-BE49-F238E27FC236}">
                <a16:creationId xmlns:a16="http://schemas.microsoft.com/office/drawing/2014/main" id="{3B293461-6413-A83C-96AC-4A59D9FC1A91}"/>
              </a:ext>
            </a:extLst>
          </p:cNvPr>
          <p:cNvSpPr>
            <a:spLocks noGrp="1"/>
          </p:cNvSpPr>
          <p:nvPr>
            <p:ph idx="71"/>
          </p:nvPr>
        </p:nvSpPr>
        <p:spPr/>
        <p:txBody>
          <a:bodyPr/>
          <a:lstStyle/>
          <a:p>
            <a:r>
              <a:rPr lang="en-US" dirty="0"/>
              <a:t>RT; ADT/ARPI for 24 months</a:t>
            </a:r>
          </a:p>
        </p:txBody>
      </p:sp>
      <p:sp>
        <p:nvSpPr>
          <p:cNvPr id="6" name="Content Placeholder 5">
            <a:extLst>
              <a:ext uri="{FF2B5EF4-FFF2-40B4-BE49-F238E27FC236}">
                <a16:creationId xmlns:a16="http://schemas.microsoft.com/office/drawing/2014/main" id="{62F7A859-2B23-8BA9-2261-8C3F167B60EB}"/>
              </a:ext>
            </a:extLst>
          </p:cNvPr>
          <p:cNvSpPr>
            <a:spLocks noGrp="1"/>
          </p:cNvSpPr>
          <p:nvPr>
            <p:ph idx="72"/>
          </p:nvPr>
        </p:nvSpPr>
        <p:spPr/>
        <p:txBody>
          <a:bodyPr/>
          <a:lstStyle/>
          <a:p>
            <a:r>
              <a:rPr lang="en-US" dirty="0"/>
              <a:t>RT; ADT/abiraterone            for 2 years</a:t>
            </a:r>
          </a:p>
        </p:txBody>
      </p:sp>
      <p:sp>
        <p:nvSpPr>
          <p:cNvPr id="25" name="Content Placeholder 24">
            <a:extLst>
              <a:ext uri="{FF2B5EF4-FFF2-40B4-BE49-F238E27FC236}">
                <a16:creationId xmlns:a16="http://schemas.microsoft.com/office/drawing/2014/main" id="{5DE29AC4-47C9-1DDE-F2E2-0154759D3AE8}"/>
              </a:ext>
            </a:extLst>
          </p:cNvPr>
          <p:cNvSpPr>
            <a:spLocks noGrp="1"/>
          </p:cNvSpPr>
          <p:nvPr>
            <p:ph idx="73"/>
          </p:nvPr>
        </p:nvSpPr>
        <p:spPr/>
        <p:txBody>
          <a:bodyPr/>
          <a:lstStyle/>
          <a:p>
            <a:r>
              <a:rPr lang="en-US" dirty="0"/>
              <a:t>RT; ADT for </a:t>
            </a:r>
            <a:br>
              <a:rPr lang="en-US" dirty="0"/>
            </a:br>
            <a:r>
              <a:rPr lang="en-US" dirty="0"/>
              <a:t>18-24 months</a:t>
            </a:r>
          </a:p>
        </p:txBody>
      </p:sp>
      <p:sp>
        <p:nvSpPr>
          <p:cNvPr id="7" name="Content Placeholder 6">
            <a:extLst>
              <a:ext uri="{FF2B5EF4-FFF2-40B4-BE49-F238E27FC236}">
                <a16:creationId xmlns:a16="http://schemas.microsoft.com/office/drawing/2014/main" id="{96E2870E-D2A8-9B0B-00A6-E8D660EBF839}"/>
              </a:ext>
            </a:extLst>
          </p:cNvPr>
          <p:cNvSpPr>
            <a:spLocks noGrp="1"/>
          </p:cNvSpPr>
          <p:nvPr>
            <p:ph idx="74"/>
          </p:nvPr>
        </p:nvSpPr>
        <p:spPr/>
        <p:txBody>
          <a:bodyPr/>
          <a:lstStyle/>
          <a:p>
            <a:r>
              <a:rPr lang="en-US" dirty="0"/>
              <a:t>RT; ADT for 2 years</a:t>
            </a:r>
          </a:p>
        </p:txBody>
      </p:sp>
      <p:sp>
        <p:nvSpPr>
          <p:cNvPr id="27" name="Content Placeholder 26">
            <a:extLst>
              <a:ext uri="{FF2B5EF4-FFF2-40B4-BE49-F238E27FC236}">
                <a16:creationId xmlns:a16="http://schemas.microsoft.com/office/drawing/2014/main" id="{020C0812-0886-3782-D88E-34E433B28BCE}"/>
              </a:ext>
            </a:extLst>
          </p:cNvPr>
          <p:cNvSpPr>
            <a:spLocks noGrp="1"/>
          </p:cNvSpPr>
          <p:nvPr>
            <p:ph idx="75"/>
          </p:nvPr>
        </p:nvSpPr>
        <p:spPr/>
        <p:txBody>
          <a:bodyPr/>
          <a:lstStyle/>
          <a:p>
            <a:r>
              <a:rPr lang="en-US" dirty="0"/>
              <a:t>RT; ADT/abiraterone             for 2 years</a:t>
            </a:r>
          </a:p>
        </p:txBody>
      </p:sp>
      <p:sp>
        <p:nvSpPr>
          <p:cNvPr id="28" name="Content Placeholder 27">
            <a:extLst>
              <a:ext uri="{FF2B5EF4-FFF2-40B4-BE49-F238E27FC236}">
                <a16:creationId xmlns:a16="http://schemas.microsoft.com/office/drawing/2014/main" id="{E98A9DB9-9B1C-5C63-884A-784766B542B2}"/>
              </a:ext>
            </a:extLst>
          </p:cNvPr>
          <p:cNvSpPr>
            <a:spLocks noGrp="1"/>
          </p:cNvSpPr>
          <p:nvPr>
            <p:ph idx="76"/>
          </p:nvPr>
        </p:nvSpPr>
        <p:spPr/>
        <p:txBody>
          <a:bodyPr/>
          <a:lstStyle/>
          <a:p>
            <a:r>
              <a:rPr lang="en-US" dirty="0"/>
              <a:t>RT; ADT/abiraterone             for 2 years</a:t>
            </a:r>
          </a:p>
        </p:txBody>
      </p:sp>
      <p:sp>
        <p:nvSpPr>
          <p:cNvPr id="29" name="Content Placeholder 28">
            <a:extLst>
              <a:ext uri="{FF2B5EF4-FFF2-40B4-BE49-F238E27FC236}">
                <a16:creationId xmlns:a16="http://schemas.microsoft.com/office/drawing/2014/main" id="{3454A0F0-1F4B-68FE-7A21-F832D2F94246}"/>
              </a:ext>
            </a:extLst>
          </p:cNvPr>
          <p:cNvSpPr>
            <a:spLocks noGrp="1"/>
          </p:cNvSpPr>
          <p:nvPr>
            <p:ph idx="77"/>
          </p:nvPr>
        </p:nvSpPr>
        <p:spPr/>
        <p:txBody>
          <a:bodyPr/>
          <a:lstStyle/>
          <a:p>
            <a:r>
              <a:rPr lang="en-US" dirty="0"/>
              <a:t>RT; ADT/abiraterone             for 2 years</a:t>
            </a:r>
          </a:p>
        </p:txBody>
      </p:sp>
    </p:spTree>
    <p:extLst>
      <p:ext uri="{BB962C8B-B14F-4D97-AF65-F5344CB8AC3E}">
        <p14:creationId xmlns:p14="http://schemas.microsoft.com/office/powerpoint/2010/main" val="27975128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D6CA9-4D77-C089-9BB0-DDEDF578BD6D}"/>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EBE4E6EA-FEC6-F001-4C63-84303D2B674D}"/>
              </a:ext>
            </a:extLst>
          </p:cNvPr>
          <p:cNvSpPr>
            <a:spLocks noGrp="1"/>
          </p:cNvSpPr>
          <p:nvPr>
            <p:ph type="title"/>
          </p:nvPr>
        </p:nvSpPr>
        <p:spPr/>
        <p:txBody>
          <a:bodyPr/>
          <a:lstStyle/>
          <a:p>
            <a:r>
              <a:rPr lang="en-US" dirty="0"/>
              <a:t>Otherwise healthy patient presents with urinary symptoms; </a:t>
            </a:r>
            <a:r>
              <a:rPr lang="en-US" u="sng" dirty="0"/>
              <a:t>prostate 35 cm</a:t>
            </a:r>
            <a:r>
              <a:rPr lang="en-US" u="sng" baseline="30000" dirty="0"/>
              <a:t>3</a:t>
            </a:r>
            <a:r>
              <a:rPr lang="en-US" dirty="0"/>
              <a:t>;</a:t>
            </a:r>
            <a:r>
              <a:rPr lang="en-US" u="sng" dirty="0"/>
              <a:t> </a:t>
            </a:r>
            <a:br>
              <a:rPr lang="en-US" u="sng" dirty="0"/>
            </a:br>
            <a:r>
              <a:rPr lang="en-US" dirty="0"/>
              <a:t>10 out of 12 cores with Gleason 8 cancer; PSMA PET with suspicious nodes, </a:t>
            </a:r>
            <a:br>
              <a:rPr lang="en-US" dirty="0"/>
            </a:br>
            <a:r>
              <a:rPr lang="en-US" dirty="0"/>
              <a:t>pelvic nodes. </a:t>
            </a:r>
            <a:r>
              <a:rPr lang="en-US" u="sng" dirty="0"/>
              <a:t>Local and systemic therapy</a:t>
            </a:r>
            <a:r>
              <a:rPr lang="en-US" dirty="0"/>
              <a:t>?</a:t>
            </a:r>
          </a:p>
        </p:txBody>
      </p:sp>
      <p:sp>
        <p:nvSpPr>
          <p:cNvPr id="9" name="Content Placeholder 8">
            <a:extLst>
              <a:ext uri="{FF2B5EF4-FFF2-40B4-BE49-F238E27FC236}">
                <a16:creationId xmlns:a16="http://schemas.microsoft.com/office/drawing/2014/main" id="{881E211C-DC47-8284-0A56-2AEBFD517A69}"/>
              </a:ext>
            </a:extLst>
          </p:cNvPr>
          <p:cNvSpPr>
            <a:spLocks noGrp="1"/>
          </p:cNvSpPr>
          <p:nvPr>
            <p:ph idx="55"/>
          </p:nvPr>
        </p:nvSpPr>
        <p:spPr/>
        <p:txBody>
          <a:bodyPr/>
          <a:lstStyle/>
          <a:p>
            <a:r>
              <a:rPr lang="en-US" dirty="0"/>
              <a:t>RT; ADT/abiraterone            for 18-24 months</a:t>
            </a:r>
          </a:p>
        </p:txBody>
      </p:sp>
      <p:sp>
        <p:nvSpPr>
          <p:cNvPr id="10" name="Content Placeholder 9">
            <a:extLst>
              <a:ext uri="{FF2B5EF4-FFF2-40B4-BE49-F238E27FC236}">
                <a16:creationId xmlns:a16="http://schemas.microsoft.com/office/drawing/2014/main" id="{D75AD89F-7CB9-7642-BCE7-516B96C79475}"/>
              </a:ext>
            </a:extLst>
          </p:cNvPr>
          <p:cNvSpPr>
            <a:spLocks noGrp="1"/>
          </p:cNvSpPr>
          <p:nvPr>
            <p:ph idx="58"/>
          </p:nvPr>
        </p:nvSpPr>
        <p:spPr/>
        <p:txBody>
          <a:bodyPr/>
          <a:lstStyle/>
          <a:p>
            <a:r>
              <a:rPr lang="en-US" dirty="0"/>
              <a:t>55-year-old</a:t>
            </a:r>
          </a:p>
        </p:txBody>
      </p:sp>
      <p:sp>
        <p:nvSpPr>
          <p:cNvPr id="11" name="Content Placeholder 10">
            <a:extLst>
              <a:ext uri="{FF2B5EF4-FFF2-40B4-BE49-F238E27FC236}">
                <a16:creationId xmlns:a16="http://schemas.microsoft.com/office/drawing/2014/main" id="{FDDC9B75-EDE1-CA47-C7C1-4D8511EC1B88}"/>
              </a:ext>
            </a:extLst>
          </p:cNvPr>
          <p:cNvSpPr>
            <a:spLocks noGrp="1"/>
          </p:cNvSpPr>
          <p:nvPr>
            <p:ph idx="59"/>
          </p:nvPr>
        </p:nvSpPr>
        <p:spPr/>
        <p:txBody>
          <a:bodyPr/>
          <a:lstStyle/>
          <a:p>
            <a:r>
              <a:rPr lang="en-US" dirty="0"/>
              <a:t>RP or RT; None or ADT/ARPI for 24 months</a:t>
            </a:r>
          </a:p>
        </p:txBody>
      </p:sp>
      <p:sp>
        <p:nvSpPr>
          <p:cNvPr id="2" name="Content Placeholder 1">
            <a:extLst>
              <a:ext uri="{FF2B5EF4-FFF2-40B4-BE49-F238E27FC236}">
                <a16:creationId xmlns:a16="http://schemas.microsoft.com/office/drawing/2014/main" id="{78AF1CA7-C256-A42C-C92A-37B8571A43DD}"/>
              </a:ext>
            </a:extLst>
          </p:cNvPr>
          <p:cNvSpPr>
            <a:spLocks noGrp="1"/>
          </p:cNvSpPr>
          <p:nvPr>
            <p:ph idx="60"/>
          </p:nvPr>
        </p:nvSpPr>
        <p:spPr/>
        <p:txBody>
          <a:bodyPr/>
          <a:lstStyle/>
          <a:p>
            <a:r>
              <a:rPr lang="en-US" dirty="0"/>
              <a:t>RP; PROTEUS</a:t>
            </a:r>
          </a:p>
        </p:txBody>
      </p:sp>
      <p:sp>
        <p:nvSpPr>
          <p:cNvPr id="13" name="Content Placeholder 12">
            <a:extLst>
              <a:ext uri="{FF2B5EF4-FFF2-40B4-BE49-F238E27FC236}">
                <a16:creationId xmlns:a16="http://schemas.microsoft.com/office/drawing/2014/main" id="{3741674A-DA2E-28F6-FCA0-087E9FE31CE7}"/>
              </a:ext>
            </a:extLst>
          </p:cNvPr>
          <p:cNvSpPr>
            <a:spLocks noGrp="1"/>
          </p:cNvSpPr>
          <p:nvPr>
            <p:ph idx="61"/>
          </p:nvPr>
        </p:nvSpPr>
        <p:spPr/>
        <p:txBody>
          <a:bodyPr/>
          <a:lstStyle/>
          <a:p>
            <a:r>
              <a:rPr lang="en-US" dirty="0"/>
              <a:t>RP; PROTEUS</a:t>
            </a:r>
          </a:p>
        </p:txBody>
      </p:sp>
      <p:sp>
        <p:nvSpPr>
          <p:cNvPr id="3" name="Content Placeholder 2">
            <a:extLst>
              <a:ext uri="{FF2B5EF4-FFF2-40B4-BE49-F238E27FC236}">
                <a16:creationId xmlns:a16="http://schemas.microsoft.com/office/drawing/2014/main" id="{77862C4A-E94F-3ED6-AECC-F054173EFB73}"/>
              </a:ext>
            </a:extLst>
          </p:cNvPr>
          <p:cNvSpPr>
            <a:spLocks noGrp="1"/>
          </p:cNvSpPr>
          <p:nvPr>
            <p:ph idx="62"/>
          </p:nvPr>
        </p:nvSpPr>
        <p:spPr/>
        <p:txBody>
          <a:bodyPr/>
          <a:lstStyle/>
          <a:p>
            <a:r>
              <a:rPr lang="en-US" dirty="0"/>
              <a:t>RP or RT; PROTEUS or ADT/ARPI for 2 years</a:t>
            </a:r>
          </a:p>
        </p:txBody>
      </p:sp>
      <p:sp>
        <p:nvSpPr>
          <p:cNvPr id="15" name="Content Placeholder 14">
            <a:extLst>
              <a:ext uri="{FF2B5EF4-FFF2-40B4-BE49-F238E27FC236}">
                <a16:creationId xmlns:a16="http://schemas.microsoft.com/office/drawing/2014/main" id="{D78C1384-0E75-5281-B7E9-B4E99F4638EB}"/>
              </a:ext>
            </a:extLst>
          </p:cNvPr>
          <p:cNvSpPr>
            <a:spLocks noGrp="1"/>
          </p:cNvSpPr>
          <p:nvPr>
            <p:ph idx="63"/>
          </p:nvPr>
        </p:nvSpPr>
        <p:spPr/>
        <p:txBody>
          <a:bodyPr/>
          <a:lstStyle/>
          <a:p>
            <a:r>
              <a:rPr lang="en-US" dirty="0"/>
              <a:t>RT; ADT/abiraterone            for 18-24 months</a:t>
            </a:r>
          </a:p>
        </p:txBody>
      </p:sp>
      <p:sp>
        <p:nvSpPr>
          <p:cNvPr id="16" name="Content Placeholder 15">
            <a:extLst>
              <a:ext uri="{FF2B5EF4-FFF2-40B4-BE49-F238E27FC236}">
                <a16:creationId xmlns:a16="http://schemas.microsoft.com/office/drawing/2014/main" id="{DCFF8DEF-18A4-C254-7308-BA62065FD639}"/>
              </a:ext>
            </a:extLst>
          </p:cNvPr>
          <p:cNvSpPr>
            <a:spLocks noGrp="1"/>
          </p:cNvSpPr>
          <p:nvPr>
            <p:ph idx="64"/>
          </p:nvPr>
        </p:nvSpPr>
        <p:spPr/>
        <p:txBody>
          <a:bodyPr/>
          <a:lstStyle/>
          <a:p>
            <a:r>
              <a:rPr lang="en-US" dirty="0"/>
              <a:t>70-year-old</a:t>
            </a:r>
          </a:p>
        </p:txBody>
      </p:sp>
      <p:sp>
        <p:nvSpPr>
          <p:cNvPr id="17" name="Content Placeholder 16">
            <a:extLst>
              <a:ext uri="{FF2B5EF4-FFF2-40B4-BE49-F238E27FC236}">
                <a16:creationId xmlns:a16="http://schemas.microsoft.com/office/drawing/2014/main" id="{1B26999D-09E9-22BE-DB31-63A514AB21D2}"/>
              </a:ext>
            </a:extLst>
          </p:cNvPr>
          <p:cNvSpPr>
            <a:spLocks noGrp="1"/>
          </p:cNvSpPr>
          <p:nvPr>
            <p:ph idx="65"/>
          </p:nvPr>
        </p:nvSpPr>
        <p:spPr/>
        <p:txBody>
          <a:bodyPr/>
          <a:lstStyle/>
          <a:p>
            <a:r>
              <a:rPr lang="en-US" dirty="0"/>
              <a:t>RT; ADT/ARPI for 24 months</a:t>
            </a:r>
          </a:p>
        </p:txBody>
      </p:sp>
      <p:sp>
        <p:nvSpPr>
          <p:cNvPr id="4" name="Content Placeholder 3">
            <a:extLst>
              <a:ext uri="{FF2B5EF4-FFF2-40B4-BE49-F238E27FC236}">
                <a16:creationId xmlns:a16="http://schemas.microsoft.com/office/drawing/2014/main" id="{2DE056DC-B36C-844E-D842-6D90777C2409}"/>
              </a:ext>
            </a:extLst>
          </p:cNvPr>
          <p:cNvSpPr>
            <a:spLocks noGrp="1"/>
          </p:cNvSpPr>
          <p:nvPr>
            <p:ph idx="66"/>
          </p:nvPr>
        </p:nvSpPr>
        <p:spPr/>
        <p:txBody>
          <a:bodyPr/>
          <a:lstStyle/>
          <a:p>
            <a:r>
              <a:rPr lang="en-US" dirty="0"/>
              <a:t>RT; ADT/abiraterone                for 2 years</a:t>
            </a:r>
          </a:p>
        </p:txBody>
      </p:sp>
      <p:sp>
        <p:nvSpPr>
          <p:cNvPr id="19" name="Content Placeholder 18">
            <a:extLst>
              <a:ext uri="{FF2B5EF4-FFF2-40B4-BE49-F238E27FC236}">
                <a16:creationId xmlns:a16="http://schemas.microsoft.com/office/drawing/2014/main" id="{4BB7A350-430A-6B49-7A1D-06EB0CDAB765}"/>
              </a:ext>
            </a:extLst>
          </p:cNvPr>
          <p:cNvSpPr>
            <a:spLocks noGrp="1"/>
          </p:cNvSpPr>
          <p:nvPr>
            <p:ph idx="67"/>
          </p:nvPr>
        </p:nvSpPr>
        <p:spPr/>
        <p:txBody>
          <a:bodyPr/>
          <a:lstStyle/>
          <a:p>
            <a:r>
              <a:rPr lang="en-US" dirty="0"/>
              <a:t>RP; PROTEUS</a:t>
            </a:r>
          </a:p>
        </p:txBody>
      </p:sp>
      <p:sp>
        <p:nvSpPr>
          <p:cNvPr id="5" name="Content Placeholder 4">
            <a:extLst>
              <a:ext uri="{FF2B5EF4-FFF2-40B4-BE49-F238E27FC236}">
                <a16:creationId xmlns:a16="http://schemas.microsoft.com/office/drawing/2014/main" id="{E40DC33C-32E8-92C3-C74D-2525D4BBDF08}"/>
              </a:ext>
            </a:extLst>
          </p:cNvPr>
          <p:cNvSpPr>
            <a:spLocks noGrp="1"/>
          </p:cNvSpPr>
          <p:nvPr>
            <p:ph idx="68"/>
          </p:nvPr>
        </p:nvSpPr>
        <p:spPr/>
        <p:txBody>
          <a:bodyPr/>
          <a:lstStyle/>
          <a:p>
            <a:r>
              <a:rPr lang="en-US" dirty="0"/>
              <a:t>RT; ADT/ARPI for 2 years</a:t>
            </a:r>
          </a:p>
        </p:txBody>
      </p:sp>
      <p:sp>
        <p:nvSpPr>
          <p:cNvPr id="21" name="Content Placeholder 20">
            <a:extLst>
              <a:ext uri="{FF2B5EF4-FFF2-40B4-BE49-F238E27FC236}">
                <a16:creationId xmlns:a16="http://schemas.microsoft.com/office/drawing/2014/main" id="{6B3D2A88-188A-2A30-64DC-058EBB7BB28A}"/>
              </a:ext>
            </a:extLst>
          </p:cNvPr>
          <p:cNvSpPr>
            <a:spLocks noGrp="1"/>
          </p:cNvSpPr>
          <p:nvPr>
            <p:ph idx="69"/>
          </p:nvPr>
        </p:nvSpPr>
        <p:spPr/>
        <p:txBody>
          <a:bodyPr/>
          <a:lstStyle/>
          <a:p>
            <a:r>
              <a:rPr lang="en-US" dirty="0"/>
              <a:t>RT; ADT/darolutamide           for 18-24 months</a:t>
            </a:r>
          </a:p>
        </p:txBody>
      </p:sp>
      <p:sp>
        <p:nvSpPr>
          <p:cNvPr id="22" name="Content Placeholder 21">
            <a:extLst>
              <a:ext uri="{FF2B5EF4-FFF2-40B4-BE49-F238E27FC236}">
                <a16:creationId xmlns:a16="http://schemas.microsoft.com/office/drawing/2014/main" id="{71A6F30E-B2A9-6583-5E14-E1139CF08116}"/>
              </a:ext>
            </a:extLst>
          </p:cNvPr>
          <p:cNvSpPr>
            <a:spLocks noGrp="1"/>
          </p:cNvSpPr>
          <p:nvPr>
            <p:ph idx="70"/>
          </p:nvPr>
        </p:nvSpPr>
        <p:spPr/>
        <p:txBody>
          <a:bodyPr/>
          <a:lstStyle/>
          <a:p>
            <a:r>
              <a:rPr lang="en-US" dirty="0"/>
              <a:t>80-year-old</a:t>
            </a:r>
          </a:p>
        </p:txBody>
      </p:sp>
      <p:sp>
        <p:nvSpPr>
          <p:cNvPr id="23" name="Content Placeholder 22">
            <a:extLst>
              <a:ext uri="{FF2B5EF4-FFF2-40B4-BE49-F238E27FC236}">
                <a16:creationId xmlns:a16="http://schemas.microsoft.com/office/drawing/2014/main" id="{BF4AC1F9-5A91-07D9-107B-6024248E6B4D}"/>
              </a:ext>
            </a:extLst>
          </p:cNvPr>
          <p:cNvSpPr>
            <a:spLocks noGrp="1"/>
          </p:cNvSpPr>
          <p:nvPr>
            <p:ph idx="71"/>
          </p:nvPr>
        </p:nvSpPr>
        <p:spPr/>
        <p:txBody>
          <a:bodyPr/>
          <a:lstStyle/>
          <a:p>
            <a:r>
              <a:rPr lang="en-US" dirty="0"/>
              <a:t>RT; ADT/ARPI for 24 months</a:t>
            </a:r>
          </a:p>
        </p:txBody>
      </p:sp>
      <p:sp>
        <p:nvSpPr>
          <p:cNvPr id="6" name="Content Placeholder 5">
            <a:extLst>
              <a:ext uri="{FF2B5EF4-FFF2-40B4-BE49-F238E27FC236}">
                <a16:creationId xmlns:a16="http://schemas.microsoft.com/office/drawing/2014/main" id="{52976956-2C2E-841F-255E-AE9604119C1E}"/>
              </a:ext>
            </a:extLst>
          </p:cNvPr>
          <p:cNvSpPr>
            <a:spLocks noGrp="1"/>
          </p:cNvSpPr>
          <p:nvPr>
            <p:ph idx="72"/>
          </p:nvPr>
        </p:nvSpPr>
        <p:spPr/>
        <p:txBody>
          <a:bodyPr/>
          <a:lstStyle/>
          <a:p>
            <a:r>
              <a:rPr lang="en-US" dirty="0"/>
              <a:t>RT; ADT/abiraterone                for 2 years</a:t>
            </a:r>
          </a:p>
        </p:txBody>
      </p:sp>
      <p:sp>
        <p:nvSpPr>
          <p:cNvPr id="25" name="Content Placeholder 24">
            <a:extLst>
              <a:ext uri="{FF2B5EF4-FFF2-40B4-BE49-F238E27FC236}">
                <a16:creationId xmlns:a16="http://schemas.microsoft.com/office/drawing/2014/main" id="{2FDAF1EE-C180-F783-913C-EBAE39D7655E}"/>
              </a:ext>
            </a:extLst>
          </p:cNvPr>
          <p:cNvSpPr>
            <a:spLocks noGrp="1"/>
          </p:cNvSpPr>
          <p:nvPr>
            <p:ph idx="73"/>
          </p:nvPr>
        </p:nvSpPr>
        <p:spPr/>
        <p:txBody>
          <a:bodyPr/>
          <a:lstStyle/>
          <a:p>
            <a:r>
              <a:rPr lang="en-US" dirty="0"/>
              <a:t>RT; ADT for </a:t>
            </a:r>
            <a:br>
              <a:rPr lang="en-US" dirty="0"/>
            </a:br>
            <a:r>
              <a:rPr lang="en-US" dirty="0"/>
              <a:t>18-24 months</a:t>
            </a:r>
          </a:p>
        </p:txBody>
      </p:sp>
      <p:sp>
        <p:nvSpPr>
          <p:cNvPr id="7" name="Content Placeholder 6">
            <a:extLst>
              <a:ext uri="{FF2B5EF4-FFF2-40B4-BE49-F238E27FC236}">
                <a16:creationId xmlns:a16="http://schemas.microsoft.com/office/drawing/2014/main" id="{D83359E4-8420-80B4-15CE-BAFA723525B8}"/>
              </a:ext>
            </a:extLst>
          </p:cNvPr>
          <p:cNvSpPr>
            <a:spLocks noGrp="1"/>
          </p:cNvSpPr>
          <p:nvPr>
            <p:ph idx="74"/>
          </p:nvPr>
        </p:nvSpPr>
        <p:spPr/>
        <p:txBody>
          <a:bodyPr/>
          <a:lstStyle/>
          <a:p>
            <a:r>
              <a:rPr lang="en-US" dirty="0"/>
              <a:t>RT; ADT for 2 years</a:t>
            </a:r>
          </a:p>
        </p:txBody>
      </p:sp>
      <p:sp>
        <p:nvSpPr>
          <p:cNvPr id="27" name="Content Placeholder 26">
            <a:extLst>
              <a:ext uri="{FF2B5EF4-FFF2-40B4-BE49-F238E27FC236}">
                <a16:creationId xmlns:a16="http://schemas.microsoft.com/office/drawing/2014/main" id="{78ACD752-CB4E-47AD-B956-4BFB3D81BF95}"/>
              </a:ext>
            </a:extLst>
          </p:cNvPr>
          <p:cNvSpPr>
            <a:spLocks noGrp="1"/>
          </p:cNvSpPr>
          <p:nvPr>
            <p:ph idx="75"/>
          </p:nvPr>
        </p:nvSpPr>
        <p:spPr/>
        <p:txBody>
          <a:bodyPr/>
          <a:lstStyle/>
          <a:p>
            <a:r>
              <a:rPr lang="en-US" dirty="0"/>
              <a:t>RT; ADT/abiraterone             for 2 years</a:t>
            </a:r>
          </a:p>
        </p:txBody>
      </p:sp>
      <p:sp>
        <p:nvSpPr>
          <p:cNvPr id="28" name="Content Placeholder 27">
            <a:extLst>
              <a:ext uri="{FF2B5EF4-FFF2-40B4-BE49-F238E27FC236}">
                <a16:creationId xmlns:a16="http://schemas.microsoft.com/office/drawing/2014/main" id="{B89FD6FD-D85D-CBA3-2758-C84E8779A163}"/>
              </a:ext>
            </a:extLst>
          </p:cNvPr>
          <p:cNvSpPr>
            <a:spLocks noGrp="1"/>
          </p:cNvSpPr>
          <p:nvPr>
            <p:ph idx="76"/>
          </p:nvPr>
        </p:nvSpPr>
        <p:spPr/>
        <p:txBody>
          <a:bodyPr/>
          <a:lstStyle/>
          <a:p>
            <a:r>
              <a:rPr lang="en-US" dirty="0"/>
              <a:t>RT; ADT/abiraterone             for 2 years</a:t>
            </a:r>
          </a:p>
        </p:txBody>
      </p:sp>
      <p:sp>
        <p:nvSpPr>
          <p:cNvPr id="29" name="Content Placeholder 28">
            <a:extLst>
              <a:ext uri="{FF2B5EF4-FFF2-40B4-BE49-F238E27FC236}">
                <a16:creationId xmlns:a16="http://schemas.microsoft.com/office/drawing/2014/main" id="{B880AA6F-4BBE-D369-A6DE-18C08D7309E2}"/>
              </a:ext>
            </a:extLst>
          </p:cNvPr>
          <p:cNvSpPr>
            <a:spLocks noGrp="1"/>
          </p:cNvSpPr>
          <p:nvPr>
            <p:ph idx="77"/>
          </p:nvPr>
        </p:nvSpPr>
        <p:spPr/>
        <p:txBody>
          <a:bodyPr/>
          <a:lstStyle/>
          <a:p>
            <a:r>
              <a:rPr lang="en-US" dirty="0"/>
              <a:t>RT; ADT/abiraterone             for 2 years</a:t>
            </a:r>
          </a:p>
        </p:txBody>
      </p:sp>
    </p:spTree>
    <p:extLst>
      <p:ext uri="{BB962C8B-B14F-4D97-AF65-F5344CB8AC3E}">
        <p14:creationId xmlns:p14="http://schemas.microsoft.com/office/powerpoint/2010/main" val="23393670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DF347-270B-304A-D8E4-34521DDDBFE2}"/>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35A98083-424B-9B41-BBDB-E1AABFB03BBA}"/>
              </a:ext>
            </a:extLst>
          </p:cNvPr>
          <p:cNvSpPr>
            <a:spLocks noGrp="1"/>
          </p:cNvSpPr>
          <p:nvPr>
            <p:ph type="title"/>
          </p:nvPr>
        </p:nvSpPr>
        <p:spPr/>
        <p:txBody>
          <a:bodyPr/>
          <a:lstStyle/>
          <a:p>
            <a:r>
              <a:rPr lang="en-US" dirty="0"/>
              <a:t>Patient is otherwise healthy; Gleason 7 (4 + 3 in multiple cores); negative PSMA PET, but MRI suggests seminal vesicle invasion and extracapsular extension (T3 disease). </a:t>
            </a:r>
            <a:r>
              <a:rPr lang="en-US" u="sng" dirty="0"/>
              <a:t>Local and systemic therapy</a:t>
            </a:r>
            <a:r>
              <a:rPr lang="en-US" dirty="0"/>
              <a:t>?</a:t>
            </a:r>
          </a:p>
        </p:txBody>
      </p:sp>
      <p:sp>
        <p:nvSpPr>
          <p:cNvPr id="9" name="Content Placeholder 8">
            <a:extLst>
              <a:ext uri="{FF2B5EF4-FFF2-40B4-BE49-F238E27FC236}">
                <a16:creationId xmlns:a16="http://schemas.microsoft.com/office/drawing/2014/main" id="{F0790BDB-BCFD-A0EA-D7D6-ABAF0F1E9982}"/>
              </a:ext>
            </a:extLst>
          </p:cNvPr>
          <p:cNvSpPr>
            <a:spLocks noGrp="1"/>
          </p:cNvSpPr>
          <p:nvPr>
            <p:ph idx="55"/>
          </p:nvPr>
        </p:nvSpPr>
        <p:spPr/>
        <p:txBody>
          <a:bodyPr/>
          <a:lstStyle/>
          <a:p>
            <a:r>
              <a:rPr lang="en-US" dirty="0"/>
              <a:t>RP; None</a:t>
            </a:r>
          </a:p>
        </p:txBody>
      </p:sp>
      <p:sp>
        <p:nvSpPr>
          <p:cNvPr id="10" name="Content Placeholder 9">
            <a:extLst>
              <a:ext uri="{FF2B5EF4-FFF2-40B4-BE49-F238E27FC236}">
                <a16:creationId xmlns:a16="http://schemas.microsoft.com/office/drawing/2014/main" id="{825D2052-AE0B-F980-EF29-21FF075A5200}"/>
              </a:ext>
            </a:extLst>
          </p:cNvPr>
          <p:cNvSpPr>
            <a:spLocks noGrp="1"/>
          </p:cNvSpPr>
          <p:nvPr>
            <p:ph idx="58"/>
          </p:nvPr>
        </p:nvSpPr>
        <p:spPr/>
        <p:txBody>
          <a:bodyPr/>
          <a:lstStyle/>
          <a:p>
            <a:r>
              <a:rPr lang="en-US" dirty="0"/>
              <a:t>55-year-old</a:t>
            </a:r>
          </a:p>
        </p:txBody>
      </p:sp>
      <p:sp>
        <p:nvSpPr>
          <p:cNvPr id="11" name="Content Placeholder 10">
            <a:extLst>
              <a:ext uri="{FF2B5EF4-FFF2-40B4-BE49-F238E27FC236}">
                <a16:creationId xmlns:a16="http://schemas.microsoft.com/office/drawing/2014/main" id="{4AE96C47-C49F-1EF4-5576-2EAD99BED15E}"/>
              </a:ext>
            </a:extLst>
          </p:cNvPr>
          <p:cNvSpPr>
            <a:spLocks noGrp="1"/>
          </p:cNvSpPr>
          <p:nvPr>
            <p:ph idx="59"/>
          </p:nvPr>
        </p:nvSpPr>
        <p:spPr/>
        <p:txBody>
          <a:bodyPr/>
          <a:lstStyle/>
          <a:p>
            <a:r>
              <a:rPr lang="en-US" dirty="0"/>
              <a:t>RP or RT; None or        long-term ADT</a:t>
            </a:r>
          </a:p>
        </p:txBody>
      </p:sp>
      <p:sp>
        <p:nvSpPr>
          <p:cNvPr id="2" name="Content Placeholder 1">
            <a:extLst>
              <a:ext uri="{FF2B5EF4-FFF2-40B4-BE49-F238E27FC236}">
                <a16:creationId xmlns:a16="http://schemas.microsoft.com/office/drawing/2014/main" id="{957574CA-0D2E-B379-7691-28962F115897}"/>
              </a:ext>
            </a:extLst>
          </p:cNvPr>
          <p:cNvSpPr>
            <a:spLocks noGrp="1"/>
          </p:cNvSpPr>
          <p:nvPr>
            <p:ph idx="60"/>
          </p:nvPr>
        </p:nvSpPr>
        <p:spPr/>
        <p:txBody>
          <a:bodyPr/>
          <a:lstStyle/>
          <a:p>
            <a:r>
              <a:rPr lang="en-US" sz="1800" dirty="0"/>
              <a:t>RP; Neoadjuvant ADT, ARPI doublet for downstaging</a:t>
            </a:r>
          </a:p>
        </p:txBody>
      </p:sp>
      <p:sp>
        <p:nvSpPr>
          <p:cNvPr id="13" name="Content Placeholder 12">
            <a:extLst>
              <a:ext uri="{FF2B5EF4-FFF2-40B4-BE49-F238E27FC236}">
                <a16:creationId xmlns:a16="http://schemas.microsoft.com/office/drawing/2014/main" id="{BE384CAE-8A5F-2DE4-2B1C-DDE0CCCC58CD}"/>
              </a:ext>
            </a:extLst>
          </p:cNvPr>
          <p:cNvSpPr>
            <a:spLocks noGrp="1"/>
          </p:cNvSpPr>
          <p:nvPr>
            <p:ph idx="61"/>
          </p:nvPr>
        </p:nvSpPr>
        <p:spPr/>
        <p:txBody>
          <a:bodyPr/>
          <a:lstStyle/>
          <a:p>
            <a:r>
              <a:rPr lang="en-US" dirty="0"/>
              <a:t>RP; None</a:t>
            </a:r>
          </a:p>
        </p:txBody>
      </p:sp>
      <p:sp>
        <p:nvSpPr>
          <p:cNvPr id="3" name="Content Placeholder 2">
            <a:extLst>
              <a:ext uri="{FF2B5EF4-FFF2-40B4-BE49-F238E27FC236}">
                <a16:creationId xmlns:a16="http://schemas.microsoft.com/office/drawing/2014/main" id="{F33FB0EE-4A98-1198-0D7A-747D63984C19}"/>
              </a:ext>
            </a:extLst>
          </p:cNvPr>
          <p:cNvSpPr>
            <a:spLocks noGrp="1"/>
          </p:cNvSpPr>
          <p:nvPr>
            <p:ph idx="62"/>
          </p:nvPr>
        </p:nvSpPr>
        <p:spPr/>
        <p:txBody>
          <a:bodyPr/>
          <a:lstStyle/>
          <a:p>
            <a:r>
              <a:rPr lang="en-US" dirty="0"/>
              <a:t>RP or RT; None or ADT </a:t>
            </a:r>
            <a:br>
              <a:rPr lang="en-US" dirty="0"/>
            </a:br>
            <a:r>
              <a:rPr lang="en-US" dirty="0"/>
              <a:t>for 6-24 months</a:t>
            </a:r>
          </a:p>
        </p:txBody>
      </p:sp>
      <p:sp>
        <p:nvSpPr>
          <p:cNvPr id="15" name="Content Placeholder 14">
            <a:extLst>
              <a:ext uri="{FF2B5EF4-FFF2-40B4-BE49-F238E27FC236}">
                <a16:creationId xmlns:a16="http://schemas.microsoft.com/office/drawing/2014/main" id="{4D143E4B-A386-71E4-94F3-F91A2FD9AB72}"/>
              </a:ext>
            </a:extLst>
          </p:cNvPr>
          <p:cNvSpPr>
            <a:spLocks noGrp="1"/>
          </p:cNvSpPr>
          <p:nvPr>
            <p:ph idx="63"/>
          </p:nvPr>
        </p:nvSpPr>
        <p:spPr/>
        <p:txBody>
          <a:bodyPr/>
          <a:lstStyle/>
          <a:p>
            <a:r>
              <a:rPr lang="en-US" dirty="0"/>
              <a:t>RP; None</a:t>
            </a:r>
          </a:p>
        </p:txBody>
      </p:sp>
      <p:sp>
        <p:nvSpPr>
          <p:cNvPr id="16" name="Content Placeholder 15">
            <a:extLst>
              <a:ext uri="{FF2B5EF4-FFF2-40B4-BE49-F238E27FC236}">
                <a16:creationId xmlns:a16="http://schemas.microsoft.com/office/drawing/2014/main" id="{860B7E0B-FEAA-C936-EF5B-6005429DF613}"/>
              </a:ext>
            </a:extLst>
          </p:cNvPr>
          <p:cNvSpPr>
            <a:spLocks noGrp="1"/>
          </p:cNvSpPr>
          <p:nvPr>
            <p:ph idx="64"/>
          </p:nvPr>
        </p:nvSpPr>
        <p:spPr/>
        <p:txBody>
          <a:bodyPr/>
          <a:lstStyle/>
          <a:p>
            <a:r>
              <a:rPr lang="en-US" dirty="0"/>
              <a:t>70-year-old</a:t>
            </a:r>
          </a:p>
        </p:txBody>
      </p:sp>
      <p:sp>
        <p:nvSpPr>
          <p:cNvPr id="17" name="Content Placeholder 16">
            <a:extLst>
              <a:ext uri="{FF2B5EF4-FFF2-40B4-BE49-F238E27FC236}">
                <a16:creationId xmlns:a16="http://schemas.microsoft.com/office/drawing/2014/main" id="{42EBA8EA-D187-3D53-07F4-E70CCAE3191A}"/>
              </a:ext>
            </a:extLst>
          </p:cNvPr>
          <p:cNvSpPr>
            <a:spLocks noGrp="1"/>
          </p:cNvSpPr>
          <p:nvPr>
            <p:ph idx="65"/>
          </p:nvPr>
        </p:nvSpPr>
        <p:spPr/>
        <p:txBody>
          <a:bodyPr/>
          <a:lstStyle/>
          <a:p>
            <a:r>
              <a:rPr lang="en-US" dirty="0"/>
              <a:t>RP or RT; None or       long-term ADT</a:t>
            </a:r>
          </a:p>
        </p:txBody>
      </p:sp>
      <p:sp>
        <p:nvSpPr>
          <p:cNvPr id="4" name="Content Placeholder 3">
            <a:extLst>
              <a:ext uri="{FF2B5EF4-FFF2-40B4-BE49-F238E27FC236}">
                <a16:creationId xmlns:a16="http://schemas.microsoft.com/office/drawing/2014/main" id="{D13C4FFF-EE8C-C29A-227E-44BEE2213E05}"/>
              </a:ext>
            </a:extLst>
          </p:cNvPr>
          <p:cNvSpPr>
            <a:spLocks noGrp="1"/>
          </p:cNvSpPr>
          <p:nvPr>
            <p:ph idx="66"/>
          </p:nvPr>
        </p:nvSpPr>
        <p:spPr/>
        <p:txBody>
          <a:bodyPr/>
          <a:lstStyle/>
          <a:p>
            <a:r>
              <a:rPr lang="en-US" dirty="0"/>
              <a:t>RT; ADT for </a:t>
            </a:r>
            <a:br>
              <a:rPr lang="en-US" dirty="0"/>
            </a:br>
            <a:r>
              <a:rPr lang="en-US" dirty="0"/>
              <a:t>18-24 months</a:t>
            </a:r>
          </a:p>
        </p:txBody>
      </p:sp>
      <p:sp>
        <p:nvSpPr>
          <p:cNvPr id="19" name="Content Placeholder 18">
            <a:extLst>
              <a:ext uri="{FF2B5EF4-FFF2-40B4-BE49-F238E27FC236}">
                <a16:creationId xmlns:a16="http://schemas.microsoft.com/office/drawing/2014/main" id="{CC4C888F-652A-0157-77A0-28D923C50929}"/>
              </a:ext>
            </a:extLst>
          </p:cNvPr>
          <p:cNvSpPr>
            <a:spLocks noGrp="1"/>
          </p:cNvSpPr>
          <p:nvPr>
            <p:ph idx="67"/>
          </p:nvPr>
        </p:nvSpPr>
        <p:spPr/>
        <p:txBody>
          <a:bodyPr/>
          <a:lstStyle/>
          <a:p>
            <a:r>
              <a:rPr lang="en-US" dirty="0"/>
              <a:t>RP; None</a:t>
            </a:r>
          </a:p>
        </p:txBody>
      </p:sp>
      <p:sp>
        <p:nvSpPr>
          <p:cNvPr id="5" name="Content Placeholder 4">
            <a:extLst>
              <a:ext uri="{FF2B5EF4-FFF2-40B4-BE49-F238E27FC236}">
                <a16:creationId xmlns:a16="http://schemas.microsoft.com/office/drawing/2014/main" id="{F0C75872-3C69-D3EE-A113-0C59A9D8F5DB}"/>
              </a:ext>
            </a:extLst>
          </p:cNvPr>
          <p:cNvSpPr>
            <a:spLocks noGrp="1"/>
          </p:cNvSpPr>
          <p:nvPr>
            <p:ph idx="68"/>
          </p:nvPr>
        </p:nvSpPr>
        <p:spPr/>
        <p:txBody>
          <a:bodyPr/>
          <a:lstStyle/>
          <a:p>
            <a:r>
              <a:rPr lang="en-US" dirty="0"/>
              <a:t>RP or RT; None or ADT </a:t>
            </a:r>
            <a:br>
              <a:rPr lang="en-US" dirty="0"/>
            </a:br>
            <a:r>
              <a:rPr lang="en-US" dirty="0"/>
              <a:t>for 6-24 months</a:t>
            </a:r>
          </a:p>
        </p:txBody>
      </p:sp>
      <p:sp>
        <p:nvSpPr>
          <p:cNvPr id="21" name="Content Placeholder 20">
            <a:extLst>
              <a:ext uri="{FF2B5EF4-FFF2-40B4-BE49-F238E27FC236}">
                <a16:creationId xmlns:a16="http://schemas.microsoft.com/office/drawing/2014/main" id="{8912A372-437A-72D3-CDDB-8F58B39806AC}"/>
              </a:ext>
            </a:extLst>
          </p:cNvPr>
          <p:cNvSpPr>
            <a:spLocks noGrp="1"/>
          </p:cNvSpPr>
          <p:nvPr>
            <p:ph idx="69"/>
          </p:nvPr>
        </p:nvSpPr>
        <p:spPr/>
        <p:txBody>
          <a:bodyPr/>
          <a:lstStyle/>
          <a:p>
            <a:r>
              <a:rPr lang="en-US" dirty="0"/>
              <a:t>RT; ADT for 6 months</a:t>
            </a:r>
          </a:p>
        </p:txBody>
      </p:sp>
      <p:sp>
        <p:nvSpPr>
          <p:cNvPr id="22" name="Content Placeholder 21">
            <a:extLst>
              <a:ext uri="{FF2B5EF4-FFF2-40B4-BE49-F238E27FC236}">
                <a16:creationId xmlns:a16="http://schemas.microsoft.com/office/drawing/2014/main" id="{A9B3384D-449E-27DA-B39E-38666E49115A}"/>
              </a:ext>
            </a:extLst>
          </p:cNvPr>
          <p:cNvSpPr>
            <a:spLocks noGrp="1"/>
          </p:cNvSpPr>
          <p:nvPr>
            <p:ph idx="70"/>
          </p:nvPr>
        </p:nvSpPr>
        <p:spPr/>
        <p:txBody>
          <a:bodyPr/>
          <a:lstStyle/>
          <a:p>
            <a:r>
              <a:rPr lang="en-US" dirty="0"/>
              <a:t>80-year-old</a:t>
            </a:r>
          </a:p>
        </p:txBody>
      </p:sp>
      <p:sp>
        <p:nvSpPr>
          <p:cNvPr id="23" name="Content Placeholder 22">
            <a:extLst>
              <a:ext uri="{FF2B5EF4-FFF2-40B4-BE49-F238E27FC236}">
                <a16:creationId xmlns:a16="http://schemas.microsoft.com/office/drawing/2014/main" id="{C76D9E05-6B2A-ABF5-83A6-499348A7078C}"/>
              </a:ext>
            </a:extLst>
          </p:cNvPr>
          <p:cNvSpPr>
            <a:spLocks noGrp="1"/>
          </p:cNvSpPr>
          <p:nvPr>
            <p:ph idx="71"/>
          </p:nvPr>
        </p:nvSpPr>
        <p:spPr/>
        <p:txBody>
          <a:bodyPr/>
          <a:lstStyle/>
          <a:p>
            <a:r>
              <a:rPr lang="en-US" dirty="0"/>
              <a:t>RT; Long-term ADT</a:t>
            </a:r>
          </a:p>
        </p:txBody>
      </p:sp>
      <p:sp>
        <p:nvSpPr>
          <p:cNvPr id="6" name="Content Placeholder 5">
            <a:extLst>
              <a:ext uri="{FF2B5EF4-FFF2-40B4-BE49-F238E27FC236}">
                <a16:creationId xmlns:a16="http://schemas.microsoft.com/office/drawing/2014/main" id="{AD56A8F1-59EF-BB2F-DFBE-4FB99DE9313B}"/>
              </a:ext>
            </a:extLst>
          </p:cNvPr>
          <p:cNvSpPr>
            <a:spLocks noGrp="1"/>
          </p:cNvSpPr>
          <p:nvPr>
            <p:ph idx="72"/>
          </p:nvPr>
        </p:nvSpPr>
        <p:spPr/>
        <p:txBody>
          <a:bodyPr/>
          <a:lstStyle/>
          <a:p>
            <a:r>
              <a:rPr lang="en-US" dirty="0"/>
              <a:t>RT; ADT (duration based </a:t>
            </a:r>
            <a:br>
              <a:rPr lang="en-US" dirty="0"/>
            </a:br>
            <a:r>
              <a:rPr lang="en-US" dirty="0"/>
              <a:t>on Decipher score)</a:t>
            </a:r>
          </a:p>
        </p:txBody>
      </p:sp>
      <p:sp>
        <p:nvSpPr>
          <p:cNvPr id="25" name="Content Placeholder 24">
            <a:extLst>
              <a:ext uri="{FF2B5EF4-FFF2-40B4-BE49-F238E27FC236}">
                <a16:creationId xmlns:a16="http://schemas.microsoft.com/office/drawing/2014/main" id="{B8DE3339-2E95-BFB2-595E-9FFFA249F772}"/>
              </a:ext>
            </a:extLst>
          </p:cNvPr>
          <p:cNvSpPr>
            <a:spLocks noGrp="1"/>
          </p:cNvSpPr>
          <p:nvPr>
            <p:ph idx="73"/>
          </p:nvPr>
        </p:nvSpPr>
        <p:spPr/>
        <p:txBody>
          <a:bodyPr/>
          <a:lstStyle/>
          <a:p>
            <a:r>
              <a:rPr lang="en-US" dirty="0"/>
              <a:t>RT; ADT for </a:t>
            </a:r>
            <a:br>
              <a:rPr lang="en-US" dirty="0"/>
            </a:br>
            <a:r>
              <a:rPr lang="en-US" dirty="0"/>
              <a:t>18-24 months</a:t>
            </a:r>
          </a:p>
        </p:txBody>
      </p:sp>
      <p:sp>
        <p:nvSpPr>
          <p:cNvPr id="7" name="Content Placeholder 6">
            <a:extLst>
              <a:ext uri="{FF2B5EF4-FFF2-40B4-BE49-F238E27FC236}">
                <a16:creationId xmlns:a16="http://schemas.microsoft.com/office/drawing/2014/main" id="{8F88A4EF-3720-9910-933D-38B6C742B7FA}"/>
              </a:ext>
            </a:extLst>
          </p:cNvPr>
          <p:cNvSpPr>
            <a:spLocks noGrp="1"/>
          </p:cNvSpPr>
          <p:nvPr>
            <p:ph idx="74"/>
          </p:nvPr>
        </p:nvSpPr>
        <p:spPr/>
        <p:txBody>
          <a:bodyPr/>
          <a:lstStyle/>
          <a:p>
            <a:r>
              <a:rPr lang="en-US" dirty="0"/>
              <a:t>RT; ADT for 6-24 months</a:t>
            </a:r>
          </a:p>
        </p:txBody>
      </p:sp>
      <p:sp>
        <p:nvSpPr>
          <p:cNvPr id="27" name="Content Placeholder 26">
            <a:extLst>
              <a:ext uri="{FF2B5EF4-FFF2-40B4-BE49-F238E27FC236}">
                <a16:creationId xmlns:a16="http://schemas.microsoft.com/office/drawing/2014/main" id="{166194D8-9B96-5345-E7B4-A0D24230FF13}"/>
              </a:ext>
            </a:extLst>
          </p:cNvPr>
          <p:cNvSpPr>
            <a:spLocks noGrp="1"/>
          </p:cNvSpPr>
          <p:nvPr>
            <p:ph idx="75"/>
          </p:nvPr>
        </p:nvSpPr>
        <p:spPr/>
        <p:txBody>
          <a:bodyPr/>
          <a:lstStyle/>
          <a:p>
            <a:r>
              <a:rPr lang="en-US" dirty="0"/>
              <a:t>RP; PROTEUS</a:t>
            </a:r>
          </a:p>
        </p:txBody>
      </p:sp>
      <p:sp>
        <p:nvSpPr>
          <p:cNvPr id="28" name="Content Placeholder 27">
            <a:extLst>
              <a:ext uri="{FF2B5EF4-FFF2-40B4-BE49-F238E27FC236}">
                <a16:creationId xmlns:a16="http://schemas.microsoft.com/office/drawing/2014/main" id="{99796E18-FEC0-6E99-2FB5-35A97F7E41CE}"/>
              </a:ext>
            </a:extLst>
          </p:cNvPr>
          <p:cNvSpPr>
            <a:spLocks noGrp="1"/>
          </p:cNvSpPr>
          <p:nvPr>
            <p:ph idx="76"/>
          </p:nvPr>
        </p:nvSpPr>
        <p:spPr/>
        <p:txBody>
          <a:bodyPr/>
          <a:lstStyle/>
          <a:p>
            <a:r>
              <a:rPr lang="en-US" dirty="0"/>
              <a:t>RT; ADT for 2 years</a:t>
            </a:r>
          </a:p>
        </p:txBody>
      </p:sp>
      <p:sp>
        <p:nvSpPr>
          <p:cNvPr id="29" name="Content Placeholder 28">
            <a:extLst>
              <a:ext uri="{FF2B5EF4-FFF2-40B4-BE49-F238E27FC236}">
                <a16:creationId xmlns:a16="http://schemas.microsoft.com/office/drawing/2014/main" id="{12F05B9C-8F45-0D33-19D8-87086774C79B}"/>
              </a:ext>
            </a:extLst>
          </p:cNvPr>
          <p:cNvSpPr>
            <a:spLocks noGrp="1"/>
          </p:cNvSpPr>
          <p:nvPr>
            <p:ph idx="77"/>
          </p:nvPr>
        </p:nvSpPr>
        <p:spPr/>
        <p:txBody>
          <a:bodyPr/>
          <a:lstStyle/>
          <a:p>
            <a:r>
              <a:rPr lang="en-US" dirty="0"/>
              <a:t>RT; ADT/abiraterone             for 2 years</a:t>
            </a:r>
          </a:p>
        </p:txBody>
      </p:sp>
    </p:spTree>
    <p:extLst>
      <p:ext uri="{BB962C8B-B14F-4D97-AF65-F5344CB8AC3E}">
        <p14:creationId xmlns:p14="http://schemas.microsoft.com/office/powerpoint/2010/main" val="32613702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2856FB-99A9-3DFC-9113-8C9E8B5E0791}"/>
              </a:ext>
            </a:extLst>
          </p:cNvPr>
          <p:cNvSpPr>
            <a:spLocks noGrp="1"/>
          </p:cNvSpPr>
          <p:nvPr>
            <p:ph type="title"/>
          </p:nvPr>
        </p:nvSpPr>
        <p:spPr/>
        <p:txBody>
          <a:bodyPr/>
          <a:lstStyle/>
          <a:p>
            <a:r>
              <a:rPr lang="en-US" dirty="0"/>
              <a:t>PSA recurrence after local therapy</a:t>
            </a:r>
          </a:p>
        </p:txBody>
      </p:sp>
      <p:sp>
        <p:nvSpPr>
          <p:cNvPr id="5" name="Content Placeholder 4">
            <a:extLst>
              <a:ext uri="{FF2B5EF4-FFF2-40B4-BE49-F238E27FC236}">
                <a16:creationId xmlns:a16="http://schemas.microsoft.com/office/drawing/2014/main" id="{00E5E944-17F3-EFAA-D803-164862656725}"/>
              </a:ext>
            </a:extLst>
          </p:cNvPr>
          <p:cNvSpPr>
            <a:spLocks noGrp="1"/>
          </p:cNvSpPr>
          <p:nvPr>
            <p:ph sz="half" idx="1"/>
          </p:nvPr>
        </p:nvSpPr>
        <p:spPr>
          <a:xfrm>
            <a:off x="832338" y="1690687"/>
            <a:ext cx="4848798" cy="4100514"/>
          </a:xfrm>
        </p:spPr>
        <p:txBody>
          <a:bodyPr>
            <a:normAutofit/>
          </a:bodyPr>
          <a:lstStyle/>
          <a:p>
            <a:pPr marL="0" indent="0">
              <a:buNone/>
            </a:pPr>
            <a:r>
              <a:rPr lang="en-US" sz="2400" b="1" dirty="0"/>
              <a:t>Prostatectomy</a:t>
            </a:r>
          </a:p>
          <a:p>
            <a:r>
              <a:rPr lang="en-US" sz="2400" dirty="0"/>
              <a:t>Definition of recurrence = PSA 0.2</a:t>
            </a:r>
          </a:p>
          <a:p>
            <a:r>
              <a:rPr lang="en-US" sz="2400" dirty="0"/>
              <a:t>Practical definition of recurrence PSA 0.1-0.2</a:t>
            </a:r>
          </a:p>
          <a:p>
            <a:r>
              <a:rPr lang="en-US" sz="2400" dirty="0"/>
              <a:t>Staging with PSMA-PET</a:t>
            </a:r>
          </a:p>
          <a:p>
            <a:r>
              <a:rPr lang="en-US" sz="2400" dirty="0"/>
              <a:t>SOC = salvage RT +/- ADT</a:t>
            </a:r>
          </a:p>
        </p:txBody>
      </p:sp>
      <p:sp>
        <p:nvSpPr>
          <p:cNvPr id="6" name="Content Placeholder 5">
            <a:extLst>
              <a:ext uri="{FF2B5EF4-FFF2-40B4-BE49-F238E27FC236}">
                <a16:creationId xmlns:a16="http://schemas.microsoft.com/office/drawing/2014/main" id="{59C39048-DB85-D7D8-A8FA-45F0F37EBBA4}"/>
              </a:ext>
            </a:extLst>
          </p:cNvPr>
          <p:cNvSpPr>
            <a:spLocks noGrp="1"/>
          </p:cNvSpPr>
          <p:nvPr>
            <p:ph sz="half" idx="2"/>
          </p:nvPr>
        </p:nvSpPr>
        <p:spPr>
          <a:xfrm>
            <a:off x="6201508" y="1488831"/>
            <a:ext cx="5738249" cy="4919607"/>
          </a:xfrm>
        </p:spPr>
        <p:txBody>
          <a:bodyPr>
            <a:normAutofit/>
          </a:bodyPr>
          <a:lstStyle/>
          <a:p>
            <a:pPr marL="0" indent="0">
              <a:buNone/>
            </a:pPr>
            <a:r>
              <a:rPr lang="en-US" sz="2400" b="1" dirty="0"/>
              <a:t>Primary radiation +/- ADT</a:t>
            </a:r>
          </a:p>
          <a:p>
            <a:r>
              <a:rPr lang="en-US" sz="2400" dirty="0"/>
              <a:t>Definition of recurrence = PSA 2.0</a:t>
            </a:r>
          </a:p>
          <a:p>
            <a:r>
              <a:rPr lang="en-US" sz="2400" dirty="0"/>
              <a:t>Staging PSMA-PET</a:t>
            </a:r>
          </a:p>
          <a:p>
            <a:r>
              <a:rPr lang="en-US" sz="2400" dirty="0"/>
              <a:t>Some consideration of salvage RP or salvage RT (HDR brachytherapy) </a:t>
            </a:r>
          </a:p>
          <a:p>
            <a:r>
              <a:rPr lang="en-US" sz="2400" dirty="0"/>
              <a:t>SOC = ADT</a:t>
            </a:r>
          </a:p>
          <a:p>
            <a:pPr lvl="1"/>
            <a:r>
              <a:rPr lang="en-US" sz="2400" dirty="0"/>
              <a:t>Timing of ADT per clinical judgment</a:t>
            </a:r>
          </a:p>
          <a:p>
            <a:pPr lvl="1"/>
            <a:r>
              <a:rPr lang="en-US" sz="2400" dirty="0"/>
              <a:t>Trials EMBARK, PRESTO</a:t>
            </a:r>
          </a:p>
          <a:p>
            <a:pPr lvl="1"/>
            <a:endParaRPr lang="en-US" dirty="0"/>
          </a:p>
        </p:txBody>
      </p:sp>
    </p:spTree>
    <p:extLst>
      <p:ext uri="{BB962C8B-B14F-4D97-AF65-F5344CB8AC3E}">
        <p14:creationId xmlns:p14="http://schemas.microsoft.com/office/powerpoint/2010/main" val="4102396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1223590"/>
          </a:xfrm>
        </p:spPr>
        <p:txBody>
          <a:bodyPr/>
          <a:lstStyle/>
          <a:p>
            <a:r>
              <a:rPr lang="en-US" sz="3200" dirty="0">
                <a:solidFill>
                  <a:srgbClr val="0432FF"/>
                </a:solidFill>
              </a:rPr>
              <a:t>Dr Oh — Disclosures</a:t>
            </a:r>
          </a:p>
        </p:txBody>
      </p:sp>
      <p:graphicFrame>
        <p:nvGraphicFramePr>
          <p:cNvPr id="4" name="Content Placeholder 3">
            <a:extLst>
              <a:ext uri="{FF2B5EF4-FFF2-40B4-BE49-F238E27FC236}">
                <a16:creationId xmlns:a16="http://schemas.microsoft.com/office/drawing/2014/main" id="{7BBF934E-BFDC-EFE6-CEA2-C399714AA954}"/>
              </a:ext>
            </a:extLst>
          </p:cNvPr>
          <p:cNvGraphicFramePr>
            <a:graphicFrameLocks/>
          </p:cNvGraphicFramePr>
          <p:nvPr/>
        </p:nvGraphicFramePr>
        <p:xfrm>
          <a:off x="1295300" y="1838255"/>
          <a:ext cx="9855920" cy="1772811"/>
        </p:xfrm>
        <a:graphic>
          <a:graphicData uri="http://schemas.openxmlformats.org/drawingml/2006/table">
            <a:tbl>
              <a:tblPr firstRow="1" bandRow="1">
                <a:tableStyleId>{F2DE63D5-997A-4646-A377-4702673A728D}</a:tableStyleId>
              </a:tblPr>
              <a:tblGrid>
                <a:gridCol w="2981653">
                  <a:extLst>
                    <a:ext uri="{9D8B030D-6E8A-4147-A177-3AD203B41FA5}">
                      <a16:colId xmlns:a16="http://schemas.microsoft.com/office/drawing/2014/main" val="20000"/>
                    </a:ext>
                  </a:extLst>
                </a:gridCol>
                <a:gridCol w="6874267">
                  <a:extLst>
                    <a:ext uri="{9D8B030D-6E8A-4147-A177-3AD203B41FA5}">
                      <a16:colId xmlns:a16="http://schemas.microsoft.com/office/drawing/2014/main" val="2117869244"/>
                    </a:ext>
                  </a:extLst>
                </a:gridCol>
              </a:tblGrid>
              <a:tr h="927247">
                <a:tc>
                  <a:txBody>
                    <a:bodyPr/>
                    <a:lstStyle/>
                    <a:p>
                      <a:pPr algn="l"/>
                      <a:r>
                        <a:rPr lang="en-US" sz="1800" b="1" dirty="0">
                          <a:solidFill>
                            <a:schemeClr val="tx1"/>
                          </a:solidFill>
                        </a:rPr>
                        <a:t>Advisory 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Analysis Group, AstraZeneca Pharmaceuticals LP, </a:t>
                      </a:r>
                      <a:r>
                        <a:rPr lang="en-US" sz="1800" b="0" dirty="0" err="1">
                          <a:solidFill>
                            <a:schemeClr val="tx1"/>
                          </a:solidFill>
                        </a:rPr>
                        <a:t>Biocartis</a:t>
                      </a:r>
                      <a:r>
                        <a:rPr lang="en-US" sz="1800" b="0" dirty="0">
                          <a:solidFill>
                            <a:schemeClr val="tx1"/>
                          </a:solidFill>
                        </a:rPr>
                        <a:t>, Novartis, Pfizer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845564">
                <a:tc>
                  <a:txBody>
                    <a:bodyPr/>
                    <a:lstStyle/>
                    <a:p>
                      <a:pPr algn="l"/>
                      <a:r>
                        <a:rPr lang="en-US" sz="1800" b="1" dirty="0">
                          <a:solidFill>
                            <a:schemeClr val="tx1"/>
                          </a:solidFill>
                        </a:rPr>
                        <a:t>Stock Options/Stock — Public Companies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err="1">
                          <a:solidFill>
                            <a:schemeClr val="tx1"/>
                          </a:solidFill>
                        </a:rPr>
                        <a:t>GeneDx</a:t>
                      </a:r>
                      <a:endParaRPr lang="en-US" sz="1800" b="0" dirty="0">
                        <a:solidFill>
                          <a:schemeClr val="tx1"/>
                        </a:solidFill>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8374570"/>
                  </a:ext>
                </a:extLst>
              </a:tr>
            </a:tbl>
          </a:graphicData>
        </a:graphic>
      </p:graphicFrame>
    </p:spTree>
    <p:custDataLst>
      <p:tags r:id="rId1"/>
    </p:custDataLst>
    <p:extLst>
      <p:ext uri="{BB962C8B-B14F-4D97-AF65-F5344CB8AC3E}">
        <p14:creationId xmlns:p14="http://schemas.microsoft.com/office/powerpoint/2010/main" val="342447396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3FE00A4-9DE4-B7D4-B36B-8DB239FF1C9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513726" y="1824998"/>
            <a:ext cx="9164548" cy="2922029"/>
          </a:xfrm>
          <a:prstGeom prst="rect">
            <a:avLst/>
          </a:prstGeom>
        </p:spPr>
      </p:pic>
      <p:sp>
        <p:nvSpPr>
          <p:cNvPr id="7" name="Title 6">
            <a:extLst>
              <a:ext uri="{FF2B5EF4-FFF2-40B4-BE49-F238E27FC236}">
                <a16:creationId xmlns:a16="http://schemas.microsoft.com/office/drawing/2014/main" id="{306DDCAB-5964-7C8F-722F-92213A0CDC0A}"/>
              </a:ext>
            </a:extLst>
          </p:cNvPr>
          <p:cNvSpPr>
            <a:spLocks noGrp="1"/>
          </p:cNvSpPr>
          <p:nvPr>
            <p:ph type="title"/>
          </p:nvPr>
        </p:nvSpPr>
        <p:spPr>
          <a:xfrm>
            <a:off x="1513726" y="297832"/>
            <a:ext cx="8754460" cy="1143000"/>
          </a:xfrm>
        </p:spPr>
        <p:txBody>
          <a:bodyPr>
            <a:normAutofit fontScale="90000"/>
          </a:bodyPr>
          <a:lstStyle/>
          <a:p>
            <a:r>
              <a:rPr lang="en-US" dirty="0"/>
              <a:t>Actuarial likelihood of MFS with PSA Elevation after radical prostatectomy</a:t>
            </a:r>
          </a:p>
        </p:txBody>
      </p:sp>
      <p:sp>
        <p:nvSpPr>
          <p:cNvPr id="9" name="TextBox 8">
            <a:extLst>
              <a:ext uri="{FF2B5EF4-FFF2-40B4-BE49-F238E27FC236}">
                <a16:creationId xmlns:a16="http://schemas.microsoft.com/office/drawing/2014/main" id="{555434C6-45AE-9843-76B2-C19C9E10E31D}"/>
              </a:ext>
            </a:extLst>
          </p:cNvPr>
          <p:cNvSpPr txBox="1"/>
          <p:nvPr/>
        </p:nvSpPr>
        <p:spPr>
          <a:xfrm>
            <a:off x="1790357" y="5063525"/>
            <a:ext cx="9640140" cy="1200329"/>
          </a:xfrm>
          <a:prstGeom prst="rect">
            <a:avLst/>
          </a:prstGeom>
          <a:noFill/>
        </p:spPr>
        <p:txBody>
          <a:bodyPr wrap="none" rtlCol="0">
            <a:spAutoFit/>
          </a:bodyPr>
          <a:lstStyle/>
          <a:p>
            <a:pPr marL="0" marR="0" lvl="0" indent="0" algn="l" defTabSz="121917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white"/>
                </a:solidFill>
                <a:effectLst/>
                <a:uLnTx/>
                <a:uFillTx/>
                <a:latin typeface="Guardian TextSans Web"/>
                <a:ea typeface="+mn-ea"/>
                <a:cs typeface="+mn-cs"/>
              </a:rPr>
              <a:t>A, Based on Gleason scores in the radical prostatectomy specimen (</a:t>
            </a:r>
            <a:r>
              <a:rPr kumimoji="0" lang="en-US" altLang="en-US" sz="2400" b="0" i="1" u="none" strike="noStrike" kern="1200" cap="none" spc="0" normalizeH="0" baseline="0" noProof="0" dirty="0">
                <a:ln>
                  <a:noFill/>
                </a:ln>
                <a:solidFill>
                  <a:prstClr val="white"/>
                </a:solidFill>
                <a:effectLst/>
                <a:uLnTx/>
                <a:uFillTx/>
                <a:latin typeface="Guardian TextSans Web"/>
                <a:ea typeface="+mn-ea"/>
                <a:cs typeface="+mn-cs"/>
              </a:rPr>
              <a:t>P</a:t>
            </a:r>
            <a:r>
              <a:rPr kumimoji="0" lang="en-US" altLang="en-US" sz="2400" b="0" i="0" u="none" strike="noStrike" kern="1200" cap="none" spc="0" normalizeH="0" baseline="0" noProof="0" dirty="0">
                <a:ln>
                  <a:noFill/>
                </a:ln>
                <a:solidFill>
                  <a:prstClr val="white"/>
                </a:solidFill>
                <a:effectLst/>
                <a:uLnTx/>
                <a:uFillTx/>
                <a:latin typeface="Guardian TextSans Web"/>
                <a:ea typeface="+mn-ea"/>
                <a:cs typeface="+mn-cs"/>
              </a:rPr>
              <a:t>&lt;.001). </a:t>
            </a:r>
          </a:p>
          <a:p>
            <a:pPr marL="0" marR="0" lvl="0" indent="0" algn="l" defTabSz="121917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white"/>
                </a:solidFill>
                <a:effectLst/>
                <a:uLnTx/>
                <a:uFillTx/>
                <a:latin typeface="Guardian TextSans Web"/>
                <a:ea typeface="+mn-ea"/>
                <a:cs typeface="+mn-cs"/>
              </a:rPr>
              <a:t>B, Based on years until initial biochemical recurrence (</a:t>
            </a:r>
            <a:r>
              <a:rPr kumimoji="0" lang="en-US" altLang="en-US" sz="2400" b="0" i="1" u="none" strike="noStrike" kern="1200" cap="none" spc="0" normalizeH="0" baseline="0" noProof="0" dirty="0">
                <a:ln>
                  <a:noFill/>
                </a:ln>
                <a:solidFill>
                  <a:prstClr val="white"/>
                </a:solidFill>
                <a:effectLst/>
                <a:uLnTx/>
                <a:uFillTx/>
                <a:latin typeface="Guardian TextSans Web"/>
                <a:ea typeface="+mn-ea"/>
                <a:cs typeface="+mn-cs"/>
              </a:rPr>
              <a:t>P</a:t>
            </a:r>
            <a:r>
              <a:rPr kumimoji="0" lang="en-US" altLang="en-US" sz="2400" b="0" i="0" u="none" strike="noStrike" kern="1200" cap="none" spc="0" normalizeH="0" baseline="0" noProof="0" dirty="0">
                <a:ln>
                  <a:noFill/>
                </a:ln>
                <a:solidFill>
                  <a:prstClr val="white"/>
                </a:solidFill>
                <a:effectLst/>
                <a:uLnTx/>
                <a:uFillTx/>
                <a:latin typeface="Guardian TextSans Web"/>
                <a:ea typeface="+mn-ea"/>
                <a:cs typeface="+mn-cs"/>
              </a:rPr>
              <a:t>&lt;.001). </a:t>
            </a:r>
          </a:p>
          <a:p>
            <a:pPr marL="0" marR="0" lvl="0" indent="0" algn="l" defTabSz="121917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white"/>
                </a:solidFill>
                <a:effectLst/>
                <a:uLnTx/>
                <a:uFillTx/>
                <a:latin typeface="Guardian TextSans Web"/>
                <a:ea typeface="+mn-ea"/>
                <a:cs typeface="+mn-cs"/>
              </a:rPr>
              <a:t>C, Based on prostate-specific antigen doubling time (PSADT) (</a:t>
            </a:r>
            <a:r>
              <a:rPr kumimoji="0" lang="en-US" altLang="en-US" sz="2400" b="0" i="1" u="none" strike="noStrike" kern="1200" cap="none" spc="0" normalizeH="0" baseline="0" noProof="0" dirty="0">
                <a:ln>
                  <a:noFill/>
                </a:ln>
                <a:solidFill>
                  <a:prstClr val="white"/>
                </a:solidFill>
                <a:effectLst/>
                <a:uLnTx/>
                <a:uFillTx/>
                <a:latin typeface="Guardian TextSans Web"/>
                <a:ea typeface="+mn-ea"/>
                <a:cs typeface="+mn-cs"/>
              </a:rPr>
              <a:t>P</a:t>
            </a:r>
            <a:r>
              <a:rPr kumimoji="0" lang="en-US" altLang="en-US" sz="2400" b="0" i="0" u="none" strike="noStrike" kern="1200" cap="none" spc="0" normalizeH="0" baseline="0" noProof="0" dirty="0">
                <a:ln>
                  <a:noFill/>
                </a:ln>
                <a:solidFill>
                  <a:prstClr val="white"/>
                </a:solidFill>
                <a:effectLst/>
                <a:uLnTx/>
                <a:uFillTx/>
                <a:latin typeface="Guardian TextSans Web"/>
                <a:ea typeface="+mn-ea"/>
                <a:cs typeface="+mn-cs"/>
              </a:rPr>
              <a:t>&lt;.001).</a:t>
            </a:r>
            <a:endParaRPr kumimoji="0" lang="en-US" alt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3" name="Text Placeholder 8">
            <a:extLst>
              <a:ext uri="{FF2B5EF4-FFF2-40B4-BE49-F238E27FC236}">
                <a16:creationId xmlns:a16="http://schemas.microsoft.com/office/drawing/2014/main" id="{53842563-F8A2-8FFB-9E76-0938354FBE6F}"/>
              </a:ext>
            </a:extLst>
          </p:cNvPr>
          <p:cNvSpPr txBox="1">
            <a:spLocks/>
          </p:cNvSpPr>
          <p:nvPr/>
        </p:nvSpPr>
        <p:spPr>
          <a:xfrm>
            <a:off x="3294185" y="6471137"/>
            <a:ext cx="5882379" cy="153888"/>
          </a:xfrm>
          <a:prstGeom prst="rect">
            <a:avLst/>
          </a:prstGeom>
        </p:spPr>
        <p:txBody>
          <a:bodyPr vert="horz" wrap="square" lIns="0" tIns="0" rIns="0" bIns="0" rtlCol="0" anchor="t">
            <a:spAutoFit/>
          </a:bodyPr>
          <a:lstStyle>
            <a:lvl1pPr marL="342900" indent="-342900" algn="l" defTabSz="914400" rtl="0" eaLnBrk="1" latinLnBrk="0" hangingPunct="1">
              <a:lnSpc>
                <a:spcPct val="100000"/>
              </a:lnSpc>
              <a:spcBef>
                <a:spcPts val="1000"/>
              </a:spcBef>
              <a:buClr>
                <a:schemeClr val="bg1"/>
              </a:buClr>
              <a:buFont typeface="Arial" panose="020B0604020202020204" pitchFamily="34" charset="0"/>
              <a:buNone/>
              <a:defRPr lang="en-GB" sz="2400" b="1" kern="1200" dirty="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bg1"/>
              </a:buClr>
              <a:buFont typeface="Wingdings" panose="05000000000000000000" pitchFamily="2" charset="2"/>
              <a:buChar char="§"/>
              <a:defRPr lang="en-US" sz="2400" kern="1200" dirty="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bg1"/>
              </a:buClr>
              <a:buFont typeface="Courier New" panose="02070309020205020404" pitchFamily="49" charset="0"/>
              <a:buChar char="o"/>
              <a:defRPr lang="en-US" sz="1800" kern="1200" dirty="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bg1"/>
              </a:buClr>
              <a:buFont typeface="Arial" panose="020B0604020202020204" pitchFamily="34" charset="0"/>
              <a:buChar char="•"/>
              <a:defRPr lang="en-US" sz="1800" kern="1200" dirty="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bg1"/>
              </a:buClr>
              <a:buFont typeface="Arial" panose="020B0604020202020204" pitchFamily="34" charset="0"/>
              <a:buChar char="•"/>
              <a:defRPr lang="en-US" sz="1800" kern="1200" dirty="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1000"/>
              </a:spcAft>
              <a:buClr>
                <a:prstClr val="white"/>
              </a:buClr>
              <a:buSzPct val="100000"/>
              <a:buFont typeface="Arial" panose="020B0604020202020204" pitchFamily="34" charset="0"/>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Pound CR et al. JAMA. 1999 May 5;281(17):1591-7.</a:t>
            </a:r>
          </a:p>
        </p:txBody>
      </p:sp>
    </p:spTree>
    <p:extLst>
      <p:ext uri="{BB962C8B-B14F-4D97-AF65-F5344CB8AC3E}">
        <p14:creationId xmlns:p14="http://schemas.microsoft.com/office/powerpoint/2010/main" val="20527883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a:spLocks noChangeArrowheads="1"/>
          </p:cNvSpPr>
          <p:nvPr/>
        </p:nvSpPr>
        <p:spPr bwMode="auto">
          <a:xfrm>
            <a:off x="0" y="847871"/>
            <a:ext cx="12192000" cy="99484"/>
          </a:xfrm>
          <a:prstGeom prst="rect">
            <a:avLst/>
          </a:prstGeom>
          <a:solidFill>
            <a:srgbClr val="9E1B32"/>
          </a:solidFill>
          <a:ln w="9525">
            <a:noFill/>
            <a:miter lim="800000"/>
            <a:headEnd/>
            <a:tailEnd/>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itle 1"/>
          <p:cNvSpPr txBox="1">
            <a:spLocks/>
          </p:cNvSpPr>
          <p:nvPr/>
        </p:nvSpPr>
        <p:spPr bwMode="auto">
          <a:xfrm>
            <a:off x="1592648" y="134225"/>
            <a:ext cx="10039371" cy="562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Franklin Gothic Book" pitchFamily="-84" charset="0"/>
                <a:ea typeface="MS PGothic" panose="020B0600070205080204" pitchFamily="34" charset="-128"/>
              </a:defRPr>
            </a:lvl1pPr>
            <a:lvl2pPr marL="742950" indent="-285750" eaLnBrk="0" hangingPunct="0">
              <a:defRPr sz="2400">
                <a:solidFill>
                  <a:schemeClr val="tx1"/>
                </a:solidFill>
                <a:latin typeface="Franklin Gothic Book" pitchFamily="-84" charset="0"/>
                <a:ea typeface="MS PGothic" panose="020B0600070205080204" pitchFamily="34" charset="-128"/>
              </a:defRPr>
            </a:lvl2pPr>
            <a:lvl3pPr marL="1143000" indent="-228600" eaLnBrk="0" hangingPunct="0">
              <a:defRPr sz="2400">
                <a:solidFill>
                  <a:schemeClr val="tx1"/>
                </a:solidFill>
                <a:latin typeface="Franklin Gothic Book" pitchFamily="-84" charset="0"/>
                <a:ea typeface="MS PGothic" panose="020B0600070205080204" pitchFamily="34" charset="-128"/>
              </a:defRPr>
            </a:lvl3pPr>
            <a:lvl4pPr marL="1600200" indent="-228600" eaLnBrk="0" hangingPunct="0">
              <a:defRPr sz="2400">
                <a:solidFill>
                  <a:schemeClr val="tx1"/>
                </a:solidFill>
                <a:latin typeface="Franklin Gothic Book" pitchFamily="-84" charset="0"/>
                <a:ea typeface="MS PGothic" panose="020B0600070205080204" pitchFamily="34" charset="-128"/>
              </a:defRPr>
            </a:lvl4pPr>
            <a:lvl5pPr marL="2057400" indent="-228600" eaLnBrk="0" hangingPunct="0">
              <a:defRPr sz="2400">
                <a:solidFill>
                  <a:schemeClr val="tx1"/>
                </a:solidFill>
                <a:latin typeface="Franklin Gothic Book" pitchFamily="-8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Franklin Gothic Book" pitchFamily="-8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Franklin Gothic Book" pitchFamily="-8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Franklin Gothic Book" pitchFamily="-8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Franklin Gothic Book" pitchFamily="-84" charset="0"/>
                <a:ea typeface="MS PGothic" panose="020B0600070205080204" pitchFamily="34"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Garamond" panose="02020404030301010803" pitchFamily="18" charset="0"/>
                <a:ea typeface="MS PGothic" panose="020B0600070205080204" pitchFamily="34" charset="-128"/>
                <a:cs typeface="Georgia"/>
              </a:rPr>
              <a:t>Patients with a Rising PSA-Importance of PSADT</a:t>
            </a:r>
            <a:endParaRPr kumimoji="0" lang="en-US" altLang="en-US" sz="3000" b="1" i="0" u="none" strike="noStrike" kern="1200" cap="none" spc="0" normalizeH="0" baseline="0" noProof="0" dirty="0">
              <a:ln>
                <a:noFill/>
              </a:ln>
              <a:solidFill>
                <a:srgbClr val="C00000"/>
              </a:solidFill>
              <a:effectLst/>
              <a:uLnTx/>
              <a:uFillTx/>
              <a:latin typeface="Garamond" panose="02020404030301010803" pitchFamily="18" charset="0"/>
              <a:ea typeface="MS PGothic" panose="020B0600070205080204" pitchFamily="34" charset="-128"/>
              <a:cs typeface="+mn-cs"/>
            </a:endParaRPr>
          </a:p>
        </p:txBody>
      </p:sp>
      <p:pic>
        <p:nvPicPr>
          <p:cNvPr id="6" name="Picture 3">
            <a:extLst>
              <a:ext uri="{FF2B5EF4-FFF2-40B4-BE49-F238E27FC236}">
                <a16:creationId xmlns:a16="http://schemas.microsoft.com/office/drawing/2014/main" id="{92AC86C8-18E0-4DF8-8E06-1C275071BB97}"/>
              </a:ext>
            </a:extLst>
          </p:cNvPr>
          <p:cNvPicPr>
            <a:picLocks noChangeAspect="1" noChangeArrowheads="1"/>
          </p:cNvPicPr>
          <p:nvPr/>
        </p:nvPicPr>
        <p:blipFill>
          <a:blip r:embed="rId3" cstate="print"/>
          <a:srcRect/>
          <a:stretch>
            <a:fillRect/>
          </a:stretch>
        </p:blipFill>
        <p:spPr>
          <a:xfrm>
            <a:off x="2015523" y="1392239"/>
            <a:ext cx="8160953" cy="4617889"/>
          </a:xfrm>
          <a:prstGeom prst="rect">
            <a:avLst/>
          </a:prstGeom>
        </p:spPr>
      </p:pic>
      <p:sp>
        <p:nvSpPr>
          <p:cNvPr id="2" name="TextBox 1">
            <a:extLst>
              <a:ext uri="{FF2B5EF4-FFF2-40B4-BE49-F238E27FC236}">
                <a16:creationId xmlns:a16="http://schemas.microsoft.com/office/drawing/2014/main" id="{C46EA5CD-F481-4AF9-956F-26CA054D6815}"/>
              </a:ext>
            </a:extLst>
          </p:cNvPr>
          <p:cNvSpPr txBox="1"/>
          <p:nvPr/>
        </p:nvSpPr>
        <p:spPr>
          <a:xfrm>
            <a:off x="8270790" y="6010128"/>
            <a:ext cx="349945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Lucida Grande" charset="0"/>
                <a:ea typeface="+mn-ea"/>
                <a:cs typeface="ＭＳ Ｐゴシック" charset="0"/>
              </a:rPr>
              <a:t>Freedland SJ, et al. JAMA. 2005</a:t>
            </a:r>
            <a:endPar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8409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C2B0FC09-79A7-A590-A9E5-5BCF6ABC5C9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702845" y="-1"/>
            <a:ext cx="6667527" cy="664284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4BFB244-73E7-11E7-29B7-6323D7359EB1}"/>
              </a:ext>
            </a:extLst>
          </p:cNvPr>
          <p:cNvSpPr txBox="1"/>
          <p:nvPr/>
        </p:nvSpPr>
        <p:spPr>
          <a:xfrm>
            <a:off x="114749" y="215153"/>
            <a:ext cx="3837719" cy="304698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EMBARK trial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ADT vs ADT/ENZA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ADT vs ENZA monotherapy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Med f/u = 5 </a:t>
            </a:r>
            <a:r>
              <a:rPr kumimoji="0" lang="en-US" sz="2400" b="0" i="0" u="none" strike="noStrike" kern="1200" cap="none" spc="0" normalizeH="0" baseline="0" noProof="0" dirty="0" err="1">
                <a:ln>
                  <a:noFill/>
                </a:ln>
                <a:solidFill>
                  <a:prstClr val="white"/>
                </a:solidFill>
                <a:effectLst/>
                <a:uLnTx/>
                <a:uFillTx/>
                <a:latin typeface="Calibri" panose="020F0502020204030204"/>
                <a:ea typeface="+mn-ea"/>
                <a:cs typeface="+mn-cs"/>
              </a:rPr>
              <a:t>yr</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Med </a:t>
            </a:r>
            <a:r>
              <a:rPr kumimoji="0" lang="en-US" sz="2400" b="0" i="0" u="none" strike="noStrike" kern="1200" cap="none" spc="0" normalizeH="0" baseline="0" noProof="0" dirty="0" err="1">
                <a:ln>
                  <a:noFill/>
                </a:ln>
                <a:solidFill>
                  <a:prstClr val="white"/>
                </a:solidFill>
                <a:effectLst/>
                <a:uLnTx/>
                <a:uFillTx/>
                <a:latin typeface="Calibri" panose="020F0502020204030204"/>
                <a:ea typeface="+mn-ea"/>
                <a:cs typeface="+mn-cs"/>
              </a:rPr>
              <a:t>PSAdt</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4.9 </a:t>
            </a:r>
            <a:r>
              <a:rPr kumimoji="0" lang="en-US" sz="2400" b="0" i="0" u="none" strike="noStrike" kern="1200" cap="none" spc="0" normalizeH="0" baseline="0" noProof="0" dirty="0" err="1">
                <a:ln>
                  <a:noFill/>
                </a:ln>
                <a:solidFill>
                  <a:prstClr val="white"/>
                </a:solidFill>
                <a:effectLst/>
                <a:uLnTx/>
                <a:uFillTx/>
                <a:latin typeface="Calibri" panose="020F0502020204030204"/>
                <a:ea typeface="+mn-ea"/>
                <a:cs typeface="+mn-cs"/>
              </a:rPr>
              <a:t>mo</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Med PSA 5.2</a:t>
            </a:r>
          </a:p>
        </p:txBody>
      </p:sp>
      <p:sp>
        <p:nvSpPr>
          <p:cNvPr id="6" name="TextBox 5">
            <a:extLst>
              <a:ext uri="{FF2B5EF4-FFF2-40B4-BE49-F238E27FC236}">
                <a16:creationId xmlns:a16="http://schemas.microsoft.com/office/drawing/2014/main" id="{2D3439A2-30E7-41D4-8538-C30426211098}"/>
              </a:ext>
            </a:extLst>
          </p:cNvPr>
          <p:cNvSpPr txBox="1"/>
          <p:nvPr/>
        </p:nvSpPr>
        <p:spPr>
          <a:xfrm>
            <a:off x="10370372" y="977345"/>
            <a:ext cx="1156086"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HR 0.42</a:t>
            </a:r>
          </a:p>
        </p:txBody>
      </p:sp>
      <p:sp>
        <p:nvSpPr>
          <p:cNvPr id="7" name="TextBox 6">
            <a:extLst>
              <a:ext uri="{FF2B5EF4-FFF2-40B4-BE49-F238E27FC236}">
                <a16:creationId xmlns:a16="http://schemas.microsoft.com/office/drawing/2014/main" id="{E3EEE2F7-897A-6419-1AC6-71E192BB7572}"/>
              </a:ext>
            </a:extLst>
          </p:cNvPr>
          <p:cNvSpPr txBox="1"/>
          <p:nvPr/>
        </p:nvSpPr>
        <p:spPr>
          <a:xfrm>
            <a:off x="10370372" y="3767833"/>
            <a:ext cx="1156086"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HR 0.63</a:t>
            </a:r>
          </a:p>
        </p:txBody>
      </p:sp>
      <p:sp>
        <p:nvSpPr>
          <p:cNvPr id="2" name="Text Placeholder 8">
            <a:extLst>
              <a:ext uri="{FF2B5EF4-FFF2-40B4-BE49-F238E27FC236}">
                <a16:creationId xmlns:a16="http://schemas.microsoft.com/office/drawing/2014/main" id="{8F6A1FFD-1DE3-855A-21AB-CCD63DA2BB61}"/>
              </a:ext>
            </a:extLst>
          </p:cNvPr>
          <p:cNvSpPr txBox="1">
            <a:spLocks/>
          </p:cNvSpPr>
          <p:nvPr/>
        </p:nvSpPr>
        <p:spPr>
          <a:xfrm>
            <a:off x="213621" y="6565903"/>
            <a:ext cx="5882379" cy="153888"/>
          </a:xfrm>
          <a:prstGeom prst="rect">
            <a:avLst/>
          </a:prstGeom>
        </p:spPr>
        <p:txBody>
          <a:bodyPr vert="horz" wrap="square" lIns="0" tIns="0" rIns="0" bIns="0" rtlCol="0" anchor="t">
            <a:spAutoFit/>
          </a:bodyPr>
          <a:lstStyle>
            <a:lvl1pPr marL="342900" indent="-342900" algn="l" defTabSz="914400" rtl="0" eaLnBrk="1" latinLnBrk="0" hangingPunct="1">
              <a:lnSpc>
                <a:spcPct val="100000"/>
              </a:lnSpc>
              <a:spcBef>
                <a:spcPts val="1000"/>
              </a:spcBef>
              <a:buClr>
                <a:schemeClr val="bg1"/>
              </a:buClr>
              <a:buFont typeface="Arial" panose="020B0604020202020204" pitchFamily="34" charset="0"/>
              <a:buNone/>
              <a:defRPr lang="en-GB" sz="2400" b="1" kern="1200" dirty="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bg1"/>
              </a:buClr>
              <a:buFont typeface="Wingdings" panose="05000000000000000000" pitchFamily="2" charset="2"/>
              <a:buChar char="§"/>
              <a:defRPr lang="en-US" sz="2400" kern="1200" dirty="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bg1"/>
              </a:buClr>
              <a:buFont typeface="Courier New" panose="02070309020205020404" pitchFamily="49" charset="0"/>
              <a:buChar char="o"/>
              <a:defRPr lang="en-US" sz="1800" kern="1200" dirty="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bg1"/>
              </a:buClr>
              <a:buFont typeface="Arial" panose="020B0604020202020204" pitchFamily="34" charset="0"/>
              <a:buChar char="•"/>
              <a:defRPr lang="en-US" sz="1800" kern="1200" dirty="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bg1"/>
              </a:buClr>
              <a:buFont typeface="Arial" panose="020B0604020202020204" pitchFamily="34" charset="0"/>
              <a:buChar char="•"/>
              <a:defRPr lang="en-US" sz="1800" kern="1200" dirty="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1000"/>
              </a:spcAft>
              <a:buClr>
                <a:prstClr val="white"/>
              </a:buClr>
              <a:buSzPct val="100000"/>
              <a:buFont typeface="Arial" panose="020B0604020202020204" pitchFamily="34" charset="0"/>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Freedland SJ et al. N Engl J Med. 2023 Oct 19;389(16):1453-1465.</a:t>
            </a:r>
          </a:p>
        </p:txBody>
      </p:sp>
    </p:spTree>
    <p:extLst>
      <p:ext uri="{BB962C8B-B14F-4D97-AF65-F5344CB8AC3E}">
        <p14:creationId xmlns:p14="http://schemas.microsoft.com/office/powerpoint/2010/main" val="328980890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64A3D4FC-2F1F-B775-D7AA-F6BA333A7706}"/>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b="14920"/>
          <a:stretch/>
        </p:blipFill>
        <p:spPr bwMode="auto">
          <a:xfrm>
            <a:off x="111657" y="187569"/>
            <a:ext cx="9541286" cy="6540373"/>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Arrow Connector 3">
            <a:extLst>
              <a:ext uri="{FF2B5EF4-FFF2-40B4-BE49-F238E27FC236}">
                <a16:creationId xmlns:a16="http://schemas.microsoft.com/office/drawing/2014/main" id="{58345BC4-EA61-C831-BEA2-28A5512B5E7C}"/>
              </a:ext>
            </a:extLst>
          </p:cNvPr>
          <p:cNvCxnSpPr>
            <a:cxnSpLocks/>
          </p:cNvCxnSpPr>
          <p:nvPr/>
        </p:nvCxnSpPr>
        <p:spPr>
          <a:xfrm flipH="1">
            <a:off x="8548844" y="5574722"/>
            <a:ext cx="32144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3DE141D7-F4D3-0699-E569-09D55FE916CE}"/>
              </a:ext>
            </a:extLst>
          </p:cNvPr>
          <p:cNvCxnSpPr>
            <a:cxnSpLocks/>
          </p:cNvCxnSpPr>
          <p:nvPr/>
        </p:nvCxnSpPr>
        <p:spPr>
          <a:xfrm flipH="1">
            <a:off x="8516186" y="6435238"/>
            <a:ext cx="32144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BD3AEA50-EDDB-EA22-013B-F19B5490482D}"/>
              </a:ext>
            </a:extLst>
          </p:cNvPr>
          <p:cNvCxnSpPr>
            <a:cxnSpLocks/>
          </p:cNvCxnSpPr>
          <p:nvPr/>
        </p:nvCxnSpPr>
        <p:spPr>
          <a:xfrm flipH="1">
            <a:off x="8499857" y="2188597"/>
            <a:ext cx="32144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C8C06B29-4194-9812-6E19-E275B65F3440}"/>
              </a:ext>
            </a:extLst>
          </p:cNvPr>
          <p:cNvCxnSpPr>
            <a:cxnSpLocks/>
          </p:cNvCxnSpPr>
          <p:nvPr/>
        </p:nvCxnSpPr>
        <p:spPr>
          <a:xfrm flipH="1">
            <a:off x="4358437" y="2178876"/>
            <a:ext cx="42406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B375BDF0-0F55-019B-AACB-7E7FC8955175}"/>
              </a:ext>
            </a:extLst>
          </p:cNvPr>
          <p:cNvSpPr txBox="1"/>
          <p:nvPr/>
        </p:nvSpPr>
        <p:spPr>
          <a:xfrm>
            <a:off x="9882555" y="1055077"/>
            <a:ext cx="1922584" cy="286232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00"/>
                </a:solidFill>
                <a:effectLst/>
                <a:uLnTx/>
                <a:uFillTx/>
                <a:latin typeface="Calibri" panose="020F0502020204030204"/>
                <a:ea typeface="+mn-ea"/>
                <a:cs typeface="+mn-cs"/>
              </a:rPr>
              <a:t>Permanent discontinuation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Enza/ADT: 20%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Enza: 18%</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ADT: 10%</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00"/>
                </a:solidFill>
                <a:effectLst/>
                <a:uLnTx/>
                <a:uFillTx/>
                <a:latin typeface="Calibri" panose="020F0502020204030204"/>
                <a:ea typeface="+mn-ea"/>
                <a:cs typeface="+mn-cs"/>
              </a:rPr>
              <a:t>Gynecomastia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Enza: 45%</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Enza/ADT: 8%</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ADT: 9%</a:t>
            </a:r>
          </a:p>
        </p:txBody>
      </p:sp>
      <p:sp>
        <p:nvSpPr>
          <p:cNvPr id="5" name="Text Placeholder 8">
            <a:extLst>
              <a:ext uri="{FF2B5EF4-FFF2-40B4-BE49-F238E27FC236}">
                <a16:creationId xmlns:a16="http://schemas.microsoft.com/office/drawing/2014/main" id="{FBB601D4-9F1B-0E9C-EF91-8DEC8481B509}"/>
              </a:ext>
            </a:extLst>
          </p:cNvPr>
          <p:cNvSpPr txBox="1">
            <a:spLocks/>
          </p:cNvSpPr>
          <p:nvPr/>
        </p:nvSpPr>
        <p:spPr>
          <a:xfrm>
            <a:off x="6246951" y="6484225"/>
            <a:ext cx="5882379" cy="307777"/>
          </a:xfrm>
          <a:prstGeom prst="rect">
            <a:avLst/>
          </a:prstGeom>
        </p:spPr>
        <p:txBody>
          <a:bodyPr vert="horz" wrap="square" lIns="0" tIns="0" rIns="0" bIns="0" rtlCol="0" anchor="t">
            <a:spAutoFit/>
          </a:bodyPr>
          <a:lstStyle>
            <a:lvl1pPr marL="342900" indent="-342900" algn="l" defTabSz="914400" rtl="0" eaLnBrk="1" latinLnBrk="0" hangingPunct="1">
              <a:lnSpc>
                <a:spcPct val="100000"/>
              </a:lnSpc>
              <a:spcBef>
                <a:spcPts val="1000"/>
              </a:spcBef>
              <a:buClr>
                <a:schemeClr val="bg1"/>
              </a:buClr>
              <a:buFont typeface="Arial" panose="020B0604020202020204" pitchFamily="34" charset="0"/>
              <a:buNone/>
              <a:defRPr lang="en-GB" sz="2400" b="1" kern="1200" dirty="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bg1"/>
              </a:buClr>
              <a:buFont typeface="Wingdings" panose="05000000000000000000" pitchFamily="2" charset="2"/>
              <a:buChar char="§"/>
              <a:defRPr lang="en-US" sz="2400" kern="1200" dirty="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bg1"/>
              </a:buClr>
              <a:buFont typeface="Courier New" panose="02070309020205020404" pitchFamily="49" charset="0"/>
              <a:buChar char="o"/>
              <a:defRPr lang="en-US" sz="1800" kern="1200" dirty="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bg1"/>
              </a:buClr>
              <a:buFont typeface="Arial" panose="020B0604020202020204" pitchFamily="34" charset="0"/>
              <a:buChar char="•"/>
              <a:defRPr lang="en-US" sz="1800" kern="1200" dirty="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bg1"/>
              </a:buClr>
              <a:buFont typeface="Arial" panose="020B0604020202020204" pitchFamily="34" charset="0"/>
              <a:buChar char="•"/>
              <a:defRPr lang="en-US" sz="1800" kern="1200" dirty="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
                <a:prstClr val="white"/>
              </a:buClr>
              <a:buSzPct val="100000"/>
              <a:buFont typeface="Arial" panose="020B0604020202020204" pitchFamily="34" charset="0"/>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Freedland SJ et al. </a:t>
            </a:r>
          </a:p>
          <a:p>
            <a:pPr marL="0" marR="0" lvl="0" indent="0" algn="r" defTabSz="457200" rtl="0" eaLnBrk="1" fontAlgn="auto" latinLnBrk="0" hangingPunct="1">
              <a:lnSpc>
                <a:spcPct val="100000"/>
              </a:lnSpc>
              <a:spcBef>
                <a:spcPts val="0"/>
              </a:spcBef>
              <a:spcAft>
                <a:spcPts val="0"/>
              </a:spcAft>
              <a:buClr>
                <a:prstClr val="white"/>
              </a:buClr>
              <a:buSzPct val="100000"/>
              <a:buFont typeface="Arial" panose="020B0604020202020204" pitchFamily="34" charset="0"/>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N Engl J Med. 2023 Oct 19;389(16):1453-1465.</a:t>
            </a:r>
          </a:p>
        </p:txBody>
      </p:sp>
    </p:spTree>
    <p:extLst>
      <p:ext uri="{BB962C8B-B14F-4D97-AF65-F5344CB8AC3E}">
        <p14:creationId xmlns:p14="http://schemas.microsoft.com/office/powerpoint/2010/main" val="5472499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3FE37D-BDAC-050C-6C7B-CB5E9687823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E3BB4B7-8601-9048-839F-3C1CD302212F}" type="slidenum">
              <a:rPr kumimoji="0" lang="en-US" sz="10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170" name="Picture 2">
            <a:extLst>
              <a:ext uri="{FF2B5EF4-FFF2-40B4-BE49-F238E27FC236}">
                <a16:creationId xmlns:a16="http://schemas.microsoft.com/office/drawing/2014/main" id="{B9179745-820C-04E1-B03C-C7D7984D194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616486" y="138209"/>
            <a:ext cx="9334509" cy="628778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7D05A9B-856E-C439-AEBC-977E31724F07}"/>
              </a:ext>
            </a:extLst>
          </p:cNvPr>
          <p:cNvSpPr txBox="1"/>
          <p:nvPr/>
        </p:nvSpPr>
        <p:spPr>
          <a:xfrm>
            <a:off x="0" y="520558"/>
            <a:ext cx="2844181" cy="378565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PRESTO trial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ADT vs ADT/</a:t>
            </a:r>
            <a:r>
              <a:rPr kumimoji="0" lang="en-US" sz="2400" b="0" i="0" u="none" strike="noStrike" kern="1200" cap="none" spc="0" normalizeH="0" baseline="0" noProof="0" dirty="0" err="1">
                <a:ln>
                  <a:noFill/>
                </a:ln>
                <a:solidFill>
                  <a:prstClr val="white"/>
                </a:solidFill>
                <a:effectLst/>
                <a:uLnTx/>
                <a:uFillTx/>
                <a:latin typeface="Calibri" panose="020F0502020204030204"/>
                <a:ea typeface="+mn-ea"/>
                <a:cs typeface="+mn-cs"/>
              </a:rPr>
              <a:t>Apa</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ADT vs ADT/</a:t>
            </a:r>
            <a:r>
              <a:rPr kumimoji="0" lang="en-US" sz="2400" b="0" i="0" u="none" strike="noStrike" kern="1200" cap="none" spc="0" normalizeH="0" baseline="0" noProof="0" dirty="0" err="1">
                <a:ln>
                  <a:noFill/>
                </a:ln>
                <a:solidFill>
                  <a:prstClr val="white"/>
                </a:solidFill>
                <a:effectLst/>
                <a:uLnTx/>
                <a:uFillTx/>
                <a:latin typeface="Calibri" panose="020F0502020204030204"/>
                <a:ea typeface="+mn-ea"/>
                <a:cs typeface="+mn-cs"/>
              </a:rPr>
              <a:t>Apa</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Abi</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white"/>
                </a:solidFill>
                <a:effectLst/>
                <a:uLnTx/>
                <a:uFillTx/>
                <a:latin typeface="Calibri" panose="020F0502020204030204"/>
                <a:ea typeface="+mn-ea"/>
                <a:cs typeface="+mn-cs"/>
              </a:rPr>
              <a:t>PSAdt</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400" b="0" i="0" u="sng" strike="noStrike" kern="1200" cap="none" spc="0" normalizeH="0" baseline="0" noProof="0" dirty="0">
                <a:ln>
                  <a:noFill/>
                </a:ln>
                <a:solidFill>
                  <a:prstClr val="white"/>
                </a:solidFill>
                <a:effectLst/>
                <a:uLnTx/>
                <a:uFillTx/>
                <a:latin typeface="Calibri" panose="020F0502020204030204"/>
                <a:ea typeface="+mn-ea"/>
                <a:cs typeface="+mn-cs"/>
              </a:rPr>
              <a:t>&lt;</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9 </a:t>
            </a:r>
            <a:r>
              <a:rPr kumimoji="0" lang="en-US" sz="2400" b="0" i="0" u="none" strike="noStrike" kern="1200" cap="none" spc="0" normalizeH="0" baseline="0" noProof="0" dirty="0" err="1">
                <a:ln>
                  <a:noFill/>
                </a:ln>
                <a:solidFill>
                  <a:prstClr val="white"/>
                </a:solidFill>
                <a:effectLst/>
                <a:uLnTx/>
                <a:uFillTx/>
                <a:latin typeface="Calibri" panose="020F0502020204030204"/>
                <a:ea typeface="+mn-ea"/>
                <a:cs typeface="+mn-cs"/>
              </a:rPr>
              <a:t>mo</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PSA progression-</a:t>
            </a:r>
            <a:b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free end point </a:t>
            </a:r>
          </a:p>
        </p:txBody>
      </p:sp>
      <p:sp>
        <p:nvSpPr>
          <p:cNvPr id="4" name="Text Placeholder 8">
            <a:extLst>
              <a:ext uri="{FF2B5EF4-FFF2-40B4-BE49-F238E27FC236}">
                <a16:creationId xmlns:a16="http://schemas.microsoft.com/office/drawing/2014/main" id="{82848FDA-33D3-4D51-0113-02A96121F049}"/>
              </a:ext>
            </a:extLst>
          </p:cNvPr>
          <p:cNvSpPr txBox="1">
            <a:spLocks/>
          </p:cNvSpPr>
          <p:nvPr/>
        </p:nvSpPr>
        <p:spPr>
          <a:xfrm>
            <a:off x="213621" y="6565903"/>
            <a:ext cx="5882379" cy="153888"/>
          </a:xfrm>
          <a:prstGeom prst="rect">
            <a:avLst/>
          </a:prstGeom>
        </p:spPr>
        <p:txBody>
          <a:bodyPr vert="horz" wrap="square" lIns="0" tIns="0" rIns="0" bIns="0" rtlCol="0" anchor="t">
            <a:spAutoFit/>
          </a:bodyPr>
          <a:lstStyle>
            <a:lvl1pPr marL="342900" indent="-342900" algn="l" defTabSz="914400" rtl="0" eaLnBrk="1" latinLnBrk="0" hangingPunct="1">
              <a:lnSpc>
                <a:spcPct val="100000"/>
              </a:lnSpc>
              <a:spcBef>
                <a:spcPts val="1000"/>
              </a:spcBef>
              <a:buClr>
                <a:schemeClr val="bg1"/>
              </a:buClr>
              <a:buFont typeface="Arial" panose="020B0604020202020204" pitchFamily="34" charset="0"/>
              <a:buNone/>
              <a:defRPr lang="en-GB" sz="2400" b="1" kern="1200" dirty="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bg1"/>
              </a:buClr>
              <a:buFont typeface="Wingdings" panose="05000000000000000000" pitchFamily="2" charset="2"/>
              <a:buChar char="§"/>
              <a:defRPr lang="en-US" sz="2400" kern="1200" dirty="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bg1"/>
              </a:buClr>
              <a:buFont typeface="Courier New" panose="02070309020205020404" pitchFamily="49" charset="0"/>
              <a:buChar char="o"/>
              <a:defRPr lang="en-US" sz="1800" kern="1200" dirty="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bg1"/>
              </a:buClr>
              <a:buFont typeface="Arial" panose="020B0604020202020204" pitchFamily="34" charset="0"/>
              <a:buChar char="•"/>
              <a:defRPr lang="en-US" sz="1800" kern="1200" dirty="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bg1"/>
              </a:buClr>
              <a:buFont typeface="Arial" panose="020B0604020202020204" pitchFamily="34" charset="0"/>
              <a:buChar char="•"/>
              <a:defRPr lang="en-US" sz="1800" kern="1200" dirty="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1000"/>
              </a:spcAft>
              <a:buClr>
                <a:prstClr val="white"/>
              </a:buClr>
              <a:buSzPct val="100000"/>
              <a:buFont typeface="Arial" panose="020B0604020202020204" pitchFamily="34" charset="0"/>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Aggarwal R et al. J Clin Oncol. 2024 Apr 1;42(10):1114-1123.</a:t>
            </a:r>
          </a:p>
        </p:txBody>
      </p:sp>
    </p:spTree>
    <p:extLst>
      <p:ext uri="{BB962C8B-B14F-4D97-AF65-F5344CB8AC3E}">
        <p14:creationId xmlns:p14="http://schemas.microsoft.com/office/powerpoint/2010/main" val="321045728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A49A878-AFA0-5E77-4ACB-980BB7C0DC30}"/>
              </a:ext>
            </a:extLst>
          </p:cNvPr>
          <p:cNvSpPr>
            <a:spLocks noGrp="1"/>
          </p:cNvSpPr>
          <p:nvPr>
            <p:ph type="title"/>
          </p:nvPr>
        </p:nvSpPr>
        <p:spPr>
          <a:xfrm>
            <a:off x="703385" y="0"/>
            <a:ext cx="10113842" cy="773723"/>
          </a:xfrm>
        </p:spPr>
        <p:txBody>
          <a:bodyPr>
            <a:normAutofit/>
          </a:bodyPr>
          <a:lstStyle/>
          <a:p>
            <a:r>
              <a:rPr lang="en-US" sz="2800" dirty="0"/>
              <a:t>Phase III trials of ARPI in non-metastatic prostate cancer </a:t>
            </a:r>
          </a:p>
        </p:txBody>
      </p:sp>
      <p:graphicFrame>
        <p:nvGraphicFramePr>
          <p:cNvPr id="11" name="Table 10">
            <a:extLst>
              <a:ext uri="{FF2B5EF4-FFF2-40B4-BE49-F238E27FC236}">
                <a16:creationId xmlns:a16="http://schemas.microsoft.com/office/drawing/2014/main" id="{78C08C67-2502-6BCB-EEE2-E6864A8AF56A}"/>
              </a:ext>
            </a:extLst>
          </p:cNvPr>
          <p:cNvGraphicFramePr>
            <a:graphicFrameLocks noGrp="1"/>
          </p:cNvGraphicFramePr>
          <p:nvPr/>
        </p:nvGraphicFramePr>
        <p:xfrm>
          <a:off x="703385" y="916853"/>
          <a:ext cx="9456615" cy="5422125"/>
        </p:xfrm>
        <a:graphic>
          <a:graphicData uri="http://schemas.openxmlformats.org/drawingml/2006/table">
            <a:tbl>
              <a:tblPr firstRow="1" bandRow="1">
                <a:tableStyleId>{5C22544A-7EE6-4342-B048-85BDC9FD1C3A}</a:tableStyleId>
              </a:tblPr>
              <a:tblGrid>
                <a:gridCol w="1891323">
                  <a:extLst>
                    <a:ext uri="{9D8B030D-6E8A-4147-A177-3AD203B41FA5}">
                      <a16:colId xmlns:a16="http://schemas.microsoft.com/office/drawing/2014/main" val="3811952200"/>
                    </a:ext>
                  </a:extLst>
                </a:gridCol>
                <a:gridCol w="1836615">
                  <a:extLst>
                    <a:ext uri="{9D8B030D-6E8A-4147-A177-3AD203B41FA5}">
                      <a16:colId xmlns:a16="http://schemas.microsoft.com/office/drawing/2014/main" val="3408453169"/>
                    </a:ext>
                  </a:extLst>
                </a:gridCol>
                <a:gridCol w="1946031">
                  <a:extLst>
                    <a:ext uri="{9D8B030D-6E8A-4147-A177-3AD203B41FA5}">
                      <a16:colId xmlns:a16="http://schemas.microsoft.com/office/drawing/2014/main" val="437478747"/>
                    </a:ext>
                  </a:extLst>
                </a:gridCol>
                <a:gridCol w="1891323">
                  <a:extLst>
                    <a:ext uri="{9D8B030D-6E8A-4147-A177-3AD203B41FA5}">
                      <a16:colId xmlns:a16="http://schemas.microsoft.com/office/drawing/2014/main" val="1772578514"/>
                    </a:ext>
                  </a:extLst>
                </a:gridCol>
                <a:gridCol w="1891323">
                  <a:extLst>
                    <a:ext uri="{9D8B030D-6E8A-4147-A177-3AD203B41FA5}">
                      <a16:colId xmlns:a16="http://schemas.microsoft.com/office/drawing/2014/main" val="421067393"/>
                    </a:ext>
                  </a:extLst>
                </a:gridCol>
              </a:tblGrid>
              <a:tr h="285294">
                <a:tc>
                  <a:txBody>
                    <a:bodyPr/>
                    <a:lstStyle/>
                    <a:p>
                      <a:r>
                        <a:rPr lang="en-US" dirty="0"/>
                        <a:t>Trial</a:t>
                      </a:r>
                    </a:p>
                  </a:txBody>
                  <a:tcPr/>
                </a:tc>
                <a:tc>
                  <a:txBody>
                    <a:bodyPr/>
                    <a:lstStyle/>
                    <a:p>
                      <a:r>
                        <a:rPr lang="en-US" dirty="0"/>
                        <a:t>Drug</a:t>
                      </a:r>
                    </a:p>
                  </a:txBody>
                  <a:tcPr/>
                </a:tc>
                <a:tc>
                  <a:txBody>
                    <a:bodyPr/>
                    <a:lstStyle/>
                    <a:p>
                      <a:r>
                        <a:rPr lang="en-US" dirty="0"/>
                        <a:t>Disease Setting </a:t>
                      </a:r>
                    </a:p>
                  </a:txBody>
                  <a:tcPr/>
                </a:tc>
                <a:tc>
                  <a:txBody>
                    <a:bodyPr/>
                    <a:lstStyle/>
                    <a:p>
                      <a:r>
                        <a:rPr lang="en-US" dirty="0"/>
                        <a:t>Local Rx </a:t>
                      </a:r>
                    </a:p>
                  </a:txBody>
                  <a:tcPr/>
                </a:tc>
                <a:tc>
                  <a:txBody>
                    <a:bodyPr/>
                    <a:lstStyle/>
                    <a:p>
                      <a:r>
                        <a:rPr lang="en-US" dirty="0"/>
                        <a:t>Key Result </a:t>
                      </a:r>
                    </a:p>
                  </a:txBody>
                  <a:tcPr/>
                </a:tc>
                <a:extLst>
                  <a:ext uri="{0D108BD9-81ED-4DB2-BD59-A6C34878D82A}">
                    <a16:rowId xmlns:a16="http://schemas.microsoft.com/office/drawing/2014/main" val="4223090075"/>
                  </a:ext>
                </a:extLst>
              </a:tr>
              <a:tr h="492441">
                <a:tc>
                  <a:txBody>
                    <a:bodyPr/>
                    <a:lstStyle/>
                    <a:p>
                      <a:r>
                        <a:rPr lang="en-US" sz="1600" dirty="0"/>
                        <a:t>STAMPEDE (g)</a:t>
                      </a:r>
                    </a:p>
                  </a:txBody>
                  <a:tcPr anchor="ctr"/>
                </a:tc>
                <a:tc>
                  <a:txBody>
                    <a:bodyPr/>
                    <a:lstStyle/>
                    <a:p>
                      <a:r>
                        <a:rPr lang="en-US" sz="1600" dirty="0"/>
                        <a:t>Abi +/- Enza</a:t>
                      </a:r>
                    </a:p>
                  </a:txBody>
                  <a:tcPr anchor="ctr"/>
                </a:tc>
                <a:tc>
                  <a:txBody>
                    <a:bodyPr/>
                    <a:lstStyle/>
                    <a:p>
                      <a:r>
                        <a:rPr lang="en-US" sz="1600" dirty="0"/>
                        <a:t>High-risk non-metastatic</a:t>
                      </a:r>
                    </a:p>
                  </a:txBody>
                  <a:tcPr anchor="ctr"/>
                </a:tc>
                <a:tc>
                  <a:txBody>
                    <a:bodyPr/>
                    <a:lstStyle/>
                    <a:p>
                      <a:r>
                        <a:rPr lang="en-US" sz="1600" dirty="0"/>
                        <a:t>RT</a:t>
                      </a:r>
                    </a:p>
                  </a:txBody>
                  <a:tcPr anchor="ctr"/>
                </a:tc>
                <a:tc>
                  <a:txBody>
                    <a:bodyPr/>
                    <a:lstStyle/>
                    <a:p>
                      <a:r>
                        <a:rPr lang="en-US" sz="1600" dirty="0"/>
                        <a:t>Pos OS and MFS, Enza no benefit </a:t>
                      </a:r>
                    </a:p>
                  </a:txBody>
                  <a:tcPr anchor="ctr"/>
                </a:tc>
                <a:extLst>
                  <a:ext uri="{0D108BD9-81ED-4DB2-BD59-A6C34878D82A}">
                    <a16:rowId xmlns:a16="http://schemas.microsoft.com/office/drawing/2014/main" val="1335548003"/>
                  </a:ext>
                </a:extLst>
              </a:tr>
              <a:tr h="316850">
                <a:tc>
                  <a:txBody>
                    <a:bodyPr/>
                    <a:lstStyle/>
                    <a:p>
                      <a:r>
                        <a:rPr lang="en-US" sz="1600" dirty="0"/>
                        <a:t>ENZARAD </a:t>
                      </a:r>
                    </a:p>
                  </a:txBody>
                  <a:tcPr anchor="ctr"/>
                </a:tc>
                <a:tc>
                  <a:txBody>
                    <a:bodyPr/>
                    <a:lstStyle/>
                    <a:p>
                      <a:r>
                        <a:rPr lang="en-US" sz="1600" dirty="0"/>
                        <a:t>Enzalutamide </a:t>
                      </a:r>
                    </a:p>
                  </a:txBody>
                  <a:tcPr anchor="ctr"/>
                </a:tc>
                <a:tc>
                  <a:txBody>
                    <a:bodyPr/>
                    <a:lstStyle/>
                    <a:p>
                      <a:r>
                        <a:rPr lang="en-US" sz="1600" dirty="0"/>
                        <a:t>High-risk localized </a:t>
                      </a:r>
                    </a:p>
                  </a:txBody>
                  <a:tcPr anchor="ctr"/>
                </a:tc>
                <a:tc>
                  <a:txBody>
                    <a:bodyPr/>
                    <a:lstStyle/>
                    <a:p>
                      <a:r>
                        <a:rPr lang="en-US" sz="1600" dirty="0"/>
                        <a:t>RT</a:t>
                      </a:r>
                    </a:p>
                  </a:txBody>
                  <a:tcPr anchor="ctr"/>
                </a:tc>
                <a:tc>
                  <a:txBody>
                    <a:bodyPr/>
                    <a:lstStyle/>
                    <a:p>
                      <a:r>
                        <a:rPr lang="en-US" sz="1600" dirty="0"/>
                        <a:t>Neg 8-year MFS </a:t>
                      </a:r>
                    </a:p>
                  </a:txBody>
                  <a:tcPr anchor="ctr"/>
                </a:tc>
                <a:extLst>
                  <a:ext uri="{0D108BD9-81ED-4DB2-BD59-A6C34878D82A}">
                    <a16:rowId xmlns:a16="http://schemas.microsoft.com/office/drawing/2014/main" val="839146850"/>
                  </a:ext>
                </a:extLst>
              </a:tr>
              <a:tr h="668909">
                <a:tc>
                  <a:txBody>
                    <a:bodyPr/>
                    <a:lstStyle/>
                    <a:p>
                      <a:r>
                        <a:rPr lang="en-US" sz="1600" dirty="0"/>
                        <a:t>EMBARK </a:t>
                      </a:r>
                    </a:p>
                  </a:txBody>
                  <a:tcPr anchor="ctr"/>
                </a:tc>
                <a:tc>
                  <a:txBody>
                    <a:bodyPr/>
                    <a:lstStyle/>
                    <a:p>
                      <a:r>
                        <a:rPr lang="en-US" sz="1600" dirty="0"/>
                        <a:t>Enzalutamide </a:t>
                      </a:r>
                    </a:p>
                  </a:txBody>
                  <a:tcPr anchor="ctr"/>
                </a:tc>
                <a:tc>
                  <a:txBody>
                    <a:bodyPr/>
                    <a:lstStyle/>
                    <a:p>
                      <a:r>
                        <a:rPr lang="en-US" sz="1600" dirty="0"/>
                        <a:t>High-risk biochemical recurrence</a:t>
                      </a:r>
                    </a:p>
                  </a:txBody>
                  <a:tcPr anchor="ctr"/>
                </a:tc>
                <a:tc>
                  <a:txBody>
                    <a:bodyPr/>
                    <a:lstStyle/>
                    <a:p>
                      <a:r>
                        <a:rPr lang="en-US" sz="1600" dirty="0"/>
                        <a:t>Prior RP and/or RT </a:t>
                      </a:r>
                    </a:p>
                  </a:txBody>
                  <a:tcPr anchor="ctr"/>
                </a:tc>
                <a:tc>
                  <a:txBody>
                    <a:bodyPr/>
                    <a:lstStyle/>
                    <a:p>
                      <a:r>
                        <a:rPr lang="en-US" sz="1600" dirty="0"/>
                        <a:t>Pos </a:t>
                      </a:r>
                    </a:p>
                  </a:txBody>
                  <a:tcPr anchor="ctr"/>
                </a:tc>
                <a:extLst>
                  <a:ext uri="{0D108BD9-81ED-4DB2-BD59-A6C34878D82A}">
                    <a16:rowId xmlns:a16="http://schemas.microsoft.com/office/drawing/2014/main" val="3954148994"/>
                  </a:ext>
                </a:extLst>
              </a:tr>
              <a:tr h="465600">
                <a:tc>
                  <a:txBody>
                    <a:bodyPr/>
                    <a:lstStyle/>
                    <a:p>
                      <a:r>
                        <a:rPr lang="en-US" sz="1600" dirty="0"/>
                        <a:t>PROTEUS </a:t>
                      </a:r>
                    </a:p>
                  </a:txBody>
                  <a:tcPr anchor="ctr"/>
                </a:tc>
                <a:tc>
                  <a:txBody>
                    <a:bodyPr/>
                    <a:lstStyle/>
                    <a:p>
                      <a:r>
                        <a:rPr lang="en-US" sz="1600" dirty="0"/>
                        <a:t>Apalutamide </a:t>
                      </a:r>
                    </a:p>
                  </a:txBody>
                  <a:tcPr anchor="ctr"/>
                </a:tc>
                <a:tc>
                  <a:txBody>
                    <a:bodyPr/>
                    <a:lstStyle/>
                    <a:p>
                      <a:r>
                        <a:rPr lang="en-US" sz="1600" dirty="0"/>
                        <a:t>Localized high-risk/N1</a:t>
                      </a:r>
                    </a:p>
                  </a:txBody>
                  <a:tcPr anchor="ctr"/>
                </a:tc>
                <a:tc>
                  <a:txBody>
                    <a:bodyPr/>
                    <a:lstStyle/>
                    <a:p>
                      <a:r>
                        <a:rPr lang="en-US" sz="1600" dirty="0"/>
                        <a:t>RP </a:t>
                      </a:r>
                    </a:p>
                  </a:txBody>
                  <a:tcPr anchor="ctr"/>
                </a:tc>
                <a:tc>
                  <a:txBody>
                    <a:bodyPr/>
                    <a:lstStyle/>
                    <a:p>
                      <a:r>
                        <a:rPr lang="en-US" sz="1600" dirty="0"/>
                        <a:t>Pos major path response and MFS</a:t>
                      </a:r>
                    </a:p>
                  </a:txBody>
                  <a:tcPr anchor="ctr"/>
                </a:tc>
                <a:extLst>
                  <a:ext uri="{0D108BD9-81ED-4DB2-BD59-A6C34878D82A}">
                    <a16:rowId xmlns:a16="http://schemas.microsoft.com/office/drawing/2014/main" val="2663719420"/>
                  </a:ext>
                </a:extLst>
              </a:tr>
              <a:tr h="641911">
                <a:tc>
                  <a:txBody>
                    <a:bodyPr/>
                    <a:lstStyle/>
                    <a:p>
                      <a:r>
                        <a:rPr lang="en-US" sz="1600" dirty="0"/>
                        <a:t>ATLAS </a:t>
                      </a:r>
                    </a:p>
                  </a:txBody>
                  <a:tcPr anchor="ctr"/>
                </a:tc>
                <a:tc>
                  <a:txBody>
                    <a:bodyPr/>
                    <a:lstStyle/>
                    <a:p>
                      <a:r>
                        <a:rPr lang="en-US" sz="1600" dirty="0"/>
                        <a:t>Apalutamide </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t>Localized high-risk/N1</a:t>
                      </a:r>
                    </a:p>
                    <a:p>
                      <a:endParaRPr lang="en-US" sz="1600" dirty="0"/>
                    </a:p>
                  </a:txBody>
                  <a:tcPr anchor="ctr"/>
                </a:tc>
                <a:tc>
                  <a:txBody>
                    <a:bodyPr/>
                    <a:lstStyle/>
                    <a:p>
                      <a:r>
                        <a:rPr lang="en-US" sz="1600" dirty="0"/>
                        <a:t>RT</a:t>
                      </a:r>
                    </a:p>
                  </a:txBody>
                  <a:tcPr anchor="ctr"/>
                </a:tc>
                <a:tc>
                  <a:txBody>
                    <a:bodyPr/>
                    <a:lstStyle/>
                    <a:p>
                      <a:r>
                        <a:rPr lang="en-US" sz="1600" dirty="0"/>
                        <a:t>Pending </a:t>
                      </a:r>
                    </a:p>
                  </a:txBody>
                  <a:tcPr anchor="ctr"/>
                </a:tc>
                <a:extLst>
                  <a:ext uri="{0D108BD9-81ED-4DB2-BD59-A6C34878D82A}">
                    <a16:rowId xmlns:a16="http://schemas.microsoft.com/office/drawing/2014/main" val="2861678722"/>
                  </a:ext>
                </a:extLst>
              </a:tr>
              <a:tr h="624008">
                <a:tc>
                  <a:txBody>
                    <a:bodyPr/>
                    <a:lstStyle/>
                    <a:p>
                      <a:r>
                        <a:rPr lang="en-US" sz="1600" dirty="0"/>
                        <a:t>DASL-</a:t>
                      </a:r>
                      <a:r>
                        <a:rPr lang="en-US" sz="1600" dirty="0" err="1"/>
                        <a:t>HiCaP</a:t>
                      </a:r>
                      <a:endParaRPr lang="en-US" sz="1600" dirty="0"/>
                    </a:p>
                  </a:txBody>
                  <a:tcPr anchor="ctr"/>
                </a:tc>
                <a:tc>
                  <a:txBody>
                    <a:bodyPr/>
                    <a:lstStyle/>
                    <a:p>
                      <a:r>
                        <a:rPr lang="en-US" sz="1600" dirty="0"/>
                        <a:t>Darolutamide </a:t>
                      </a:r>
                    </a:p>
                  </a:txBody>
                  <a:tcPr anchor="ctr"/>
                </a:tc>
                <a:tc>
                  <a:txBody>
                    <a:bodyPr/>
                    <a:lstStyle/>
                    <a:p>
                      <a:r>
                        <a:rPr lang="en-US" sz="1600" dirty="0"/>
                        <a:t>Localized very high-risk </a:t>
                      </a:r>
                    </a:p>
                  </a:txBody>
                  <a:tcPr anchor="ctr"/>
                </a:tc>
                <a:tc>
                  <a:txBody>
                    <a:bodyPr/>
                    <a:lstStyle/>
                    <a:p>
                      <a:r>
                        <a:rPr lang="en-US" sz="1600" dirty="0"/>
                        <a:t>RT</a:t>
                      </a:r>
                    </a:p>
                  </a:txBody>
                  <a:tcPr anchor="ctr"/>
                </a:tc>
                <a:tc>
                  <a:txBody>
                    <a:bodyPr/>
                    <a:lstStyle/>
                    <a:p>
                      <a:r>
                        <a:rPr lang="en-US" sz="1600" dirty="0"/>
                        <a:t>MFS, Pending </a:t>
                      </a:r>
                    </a:p>
                  </a:txBody>
                  <a:tcPr anchor="ctr"/>
                </a:tc>
                <a:extLst>
                  <a:ext uri="{0D108BD9-81ED-4DB2-BD59-A6C34878D82A}">
                    <a16:rowId xmlns:a16="http://schemas.microsoft.com/office/drawing/2014/main" val="2580842287"/>
                  </a:ext>
                </a:extLst>
              </a:tr>
              <a:tr h="641911">
                <a:tc>
                  <a:txBody>
                    <a:bodyPr/>
                    <a:lstStyle/>
                    <a:p>
                      <a:r>
                        <a:rPr lang="en-US" sz="1600" dirty="0"/>
                        <a:t>ARASTEP</a:t>
                      </a:r>
                    </a:p>
                  </a:txBody>
                  <a:tcPr anchor="ctr"/>
                </a:tc>
                <a:tc>
                  <a:txBody>
                    <a:bodyPr/>
                    <a:lstStyle/>
                    <a:p>
                      <a:r>
                        <a:rPr lang="en-US" sz="1600" dirty="0"/>
                        <a:t>Darolutamide </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t>High-risk biochemical recurrence</a:t>
                      </a:r>
                    </a:p>
                    <a:p>
                      <a:endParaRPr lang="en-US" sz="1600" dirty="0"/>
                    </a:p>
                  </a:txBody>
                  <a:tcPr anchor="ctr"/>
                </a:tc>
                <a:tc>
                  <a:txBody>
                    <a:bodyPr/>
                    <a:lstStyle/>
                    <a:p>
                      <a:r>
                        <a:rPr lang="en-US" sz="1600" dirty="0"/>
                        <a:t>Prior RP and/or RT</a:t>
                      </a:r>
                    </a:p>
                  </a:txBody>
                  <a:tcPr anchor="ctr"/>
                </a:tc>
                <a:tc>
                  <a:txBody>
                    <a:bodyPr/>
                    <a:lstStyle/>
                    <a:p>
                      <a:r>
                        <a:rPr lang="en-US" sz="1600" dirty="0"/>
                        <a:t>RPFS (PET), Pending </a:t>
                      </a:r>
                    </a:p>
                  </a:txBody>
                  <a:tcPr anchor="ctr"/>
                </a:tc>
                <a:extLst>
                  <a:ext uri="{0D108BD9-81ED-4DB2-BD59-A6C34878D82A}">
                    <a16:rowId xmlns:a16="http://schemas.microsoft.com/office/drawing/2014/main" val="1067951897"/>
                  </a:ext>
                </a:extLst>
              </a:tr>
              <a:tr h="624008">
                <a:tc>
                  <a:txBody>
                    <a:bodyPr/>
                    <a:lstStyle/>
                    <a:p>
                      <a:r>
                        <a:rPr lang="en-US" sz="1600" dirty="0"/>
                        <a:t>ALADDIN (French) </a:t>
                      </a:r>
                    </a:p>
                  </a:txBody>
                  <a:tcPr anchor="ctr"/>
                </a:tc>
                <a:tc>
                  <a:txBody>
                    <a:bodyPr/>
                    <a:lstStyle/>
                    <a:p>
                      <a:r>
                        <a:rPr lang="en-US" sz="1600" dirty="0"/>
                        <a:t>Darolutamide </a:t>
                      </a:r>
                    </a:p>
                  </a:txBody>
                  <a:tcPr anchor="ctr"/>
                </a:tc>
                <a:tc>
                  <a:txBody>
                    <a:bodyPr/>
                    <a:lstStyle/>
                    <a:p>
                      <a:r>
                        <a:rPr lang="en-US" sz="1600" dirty="0"/>
                        <a:t>Localized, N1 by PET</a:t>
                      </a:r>
                    </a:p>
                  </a:txBody>
                  <a:tcPr anchor="ctr"/>
                </a:tc>
                <a:tc>
                  <a:txBody>
                    <a:bodyPr/>
                    <a:lstStyle/>
                    <a:p>
                      <a:r>
                        <a:rPr lang="en-US" sz="1600" dirty="0"/>
                        <a:t>RT</a:t>
                      </a:r>
                    </a:p>
                  </a:txBody>
                  <a:tcPr anchor="ctr"/>
                </a:tc>
                <a:tc>
                  <a:txBody>
                    <a:bodyPr/>
                    <a:lstStyle/>
                    <a:p>
                      <a:r>
                        <a:rPr lang="en-US" sz="1600" dirty="0"/>
                        <a:t>FFS, Pending</a:t>
                      </a:r>
                    </a:p>
                  </a:txBody>
                  <a:tcPr anchor="ctr"/>
                </a:tc>
                <a:extLst>
                  <a:ext uri="{0D108BD9-81ED-4DB2-BD59-A6C34878D82A}">
                    <a16:rowId xmlns:a16="http://schemas.microsoft.com/office/drawing/2014/main" val="194347819"/>
                  </a:ext>
                </a:extLst>
              </a:tr>
            </a:tbl>
          </a:graphicData>
        </a:graphic>
      </p:graphicFrame>
    </p:spTree>
    <p:extLst>
      <p:ext uri="{BB962C8B-B14F-4D97-AF65-F5344CB8AC3E}">
        <p14:creationId xmlns:p14="http://schemas.microsoft.com/office/powerpoint/2010/main" val="36197272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C539B4-0057-440A-0F17-5C4EE6FD3D25}"/>
              </a:ext>
            </a:extLst>
          </p:cNvPr>
          <p:cNvSpPr>
            <a:spLocks noGrp="1"/>
          </p:cNvSpPr>
          <p:nvPr>
            <p:ph type="title"/>
          </p:nvPr>
        </p:nvSpPr>
        <p:spPr>
          <a:xfrm>
            <a:off x="643598" y="1972733"/>
            <a:ext cx="10131425" cy="1456267"/>
          </a:xfrm>
        </p:spPr>
        <p:txBody>
          <a:bodyPr>
            <a:normAutofit fontScale="90000"/>
          </a:bodyPr>
          <a:lstStyle/>
          <a:p>
            <a:br>
              <a:rPr lang="en-US" dirty="0"/>
            </a:br>
            <a:br>
              <a:rPr lang="en-US" dirty="0"/>
            </a:br>
            <a:br>
              <a:rPr lang="en-US" dirty="0"/>
            </a:br>
            <a:br>
              <a:rPr lang="en-US" dirty="0"/>
            </a:br>
            <a:r>
              <a:rPr lang="en-US" dirty="0"/>
              <a:t>Summary</a:t>
            </a:r>
            <a:br>
              <a:rPr lang="en-US" dirty="0"/>
            </a:br>
            <a:br>
              <a:rPr lang="en-US" dirty="0"/>
            </a:br>
            <a:r>
              <a:rPr lang="en-US" dirty="0"/>
              <a:t>Benefit for ARPIs in localized, high-risk and Biochemical recurrence </a:t>
            </a:r>
            <a:br>
              <a:rPr lang="en-US" dirty="0"/>
            </a:br>
            <a:br>
              <a:rPr lang="en-US" dirty="0"/>
            </a:br>
            <a:r>
              <a:rPr lang="en-US" dirty="0"/>
              <a:t>ARPIs have known toxicities</a:t>
            </a:r>
            <a:br>
              <a:rPr lang="en-US" dirty="0"/>
            </a:br>
            <a:br>
              <a:rPr lang="en-US" dirty="0"/>
            </a:br>
            <a:r>
              <a:rPr lang="en-US" dirty="0"/>
              <a:t>When making treatment decisions need careful attention to patients baseline co-morbidities, age, goals</a:t>
            </a:r>
            <a:br>
              <a:rPr lang="en-US" dirty="0"/>
            </a:br>
            <a:br>
              <a:rPr lang="en-US" dirty="0"/>
            </a:br>
            <a:endParaRPr lang="en-US" dirty="0"/>
          </a:p>
        </p:txBody>
      </p:sp>
    </p:spTree>
    <p:extLst>
      <p:ext uri="{BB962C8B-B14F-4D97-AF65-F5344CB8AC3E}">
        <p14:creationId xmlns:p14="http://schemas.microsoft.com/office/powerpoint/2010/main" val="15324402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605E3-B64F-4A91-E00E-9C08BACE149F}"/>
              </a:ext>
            </a:extLst>
          </p:cNvPr>
          <p:cNvSpPr>
            <a:spLocks noGrp="1"/>
          </p:cNvSpPr>
          <p:nvPr>
            <p:ph type="title"/>
          </p:nvPr>
        </p:nvSpPr>
        <p:spPr/>
        <p:txBody>
          <a:bodyPr/>
          <a:lstStyle/>
          <a:p>
            <a:r>
              <a:rPr lang="en-US" dirty="0"/>
              <a:t>Case 2: non-metastatic biochemical recurrence </a:t>
            </a:r>
          </a:p>
        </p:txBody>
      </p:sp>
      <p:sp>
        <p:nvSpPr>
          <p:cNvPr id="3" name="Content Placeholder 2">
            <a:extLst>
              <a:ext uri="{FF2B5EF4-FFF2-40B4-BE49-F238E27FC236}">
                <a16:creationId xmlns:a16="http://schemas.microsoft.com/office/drawing/2014/main" id="{2884F760-1A08-5668-36FA-DD4A9B130BE9}"/>
              </a:ext>
            </a:extLst>
          </p:cNvPr>
          <p:cNvSpPr>
            <a:spLocks noGrp="1"/>
          </p:cNvSpPr>
          <p:nvPr>
            <p:ph idx="1"/>
          </p:nvPr>
        </p:nvSpPr>
        <p:spPr/>
        <p:txBody>
          <a:bodyPr/>
          <a:lstStyle/>
          <a:p>
            <a:r>
              <a:rPr lang="en-US" dirty="0"/>
              <a:t>72 year old man s/p RP (age 65) and salvage RT/ADT (age 67) who has a PSA of 5 and </a:t>
            </a:r>
            <a:r>
              <a:rPr lang="en-US" dirty="0" err="1"/>
              <a:t>PSAdt</a:t>
            </a:r>
            <a:r>
              <a:rPr lang="en-US" dirty="0"/>
              <a:t> of 7 months. A PSMA-PET/CT = NED. He has baseline treated hypercholesterolemia and is fit. He notes that he wants to be aggressive and live as long as possible. </a:t>
            </a:r>
          </a:p>
          <a:p>
            <a:pPr lvl="1"/>
            <a:r>
              <a:rPr lang="en-US" dirty="0"/>
              <a:t>What is the significance of the </a:t>
            </a:r>
            <a:r>
              <a:rPr lang="en-US" dirty="0" err="1"/>
              <a:t>PSAdt</a:t>
            </a:r>
            <a:r>
              <a:rPr lang="en-US" dirty="0"/>
              <a:t>? </a:t>
            </a:r>
          </a:p>
          <a:p>
            <a:pPr lvl="1"/>
            <a:r>
              <a:rPr lang="en-US" dirty="0"/>
              <a:t>What treatment options are available? </a:t>
            </a:r>
          </a:p>
          <a:p>
            <a:pPr lvl="1"/>
            <a:r>
              <a:rPr lang="en-US" dirty="0"/>
              <a:t>If he chooses treatment with ADT/Enzalutamide per EMBARK, how should he be followed and how long should he be treated? </a:t>
            </a:r>
          </a:p>
          <a:p>
            <a:pPr lvl="1"/>
            <a:r>
              <a:rPr lang="en-US" dirty="0"/>
              <a:t>What was the average time off therapy in EMBARK for each cohort – ADT, ADT/ENZA and ENZA monotherapy? </a:t>
            </a:r>
          </a:p>
        </p:txBody>
      </p:sp>
    </p:spTree>
    <p:extLst>
      <p:ext uri="{BB962C8B-B14F-4D97-AF65-F5344CB8AC3E}">
        <p14:creationId xmlns:p14="http://schemas.microsoft.com/office/powerpoint/2010/main" val="16061713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0D3BB-A776-6F5D-C5B8-E1400B187897}"/>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28F99B5-8542-AB55-5F55-50772127914A}"/>
              </a:ext>
            </a:extLst>
          </p:cNvPr>
          <p:cNvSpPr>
            <a:spLocks noGrp="1"/>
          </p:cNvSpPr>
          <p:nvPr>
            <p:ph idx="51"/>
          </p:nvPr>
        </p:nvSpPr>
        <p:spPr/>
        <p:txBody>
          <a:bodyPr/>
          <a:lstStyle/>
          <a:p>
            <a:r>
              <a:rPr lang="en-US" dirty="0"/>
              <a:t>PSA doubling time, absolute PSA, initial Gleason and stage                         — EMBARK regimen: ADT/enzalutamide</a:t>
            </a:r>
          </a:p>
        </p:txBody>
      </p:sp>
      <p:sp>
        <p:nvSpPr>
          <p:cNvPr id="3" name="Title 2">
            <a:extLst>
              <a:ext uri="{FF2B5EF4-FFF2-40B4-BE49-F238E27FC236}">
                <a16:creationId xmlns:a16="http://schemas.microsoft.com/office/drawing/2014/main" id="{25C262F8-4A46-648F-3DCB-271B685FC12A}"/>
              </a:ext>
            </a:extLst>
          </p:cNvPr>
          <p:cNvSpPr>
            <a:spLocks noGrp="1"/>
          </p:cNvSpPr>
          <p:nvPr>
            <p:ph type="title"/>
          </p:nvPr>
        </p:nvSpPr>
        <p:spPr>
          <a:xfrm>
            <a:off x="912285" y="29322"/>
            <a:ext cx="10358967" cy="1023414"/>
          </a:xfrm>
        </p:spPr>
        <p:txBody>
          <a:bodyPr/>
          <a:lstStyle/>
          <a:p>
            <a:r>
              <a:rPr lang="en-US" sz="2300" dirty="0"/>
              <a:t>For patients with a rising PSA after primary RT or RP and salvage RT, what factors would lead you to initiate systemic treatment, and which systemic treatment do you generally recommend? </a:t>
            </a:r>
          </a:p>
        </p:txBody>
      </p:sp>
      <p:sp>
        <p:nvSpPr>
          <p:cNvPr id="4" name="Content Placeholder 3">
            <a:extLst>
              <a:ext uri="{FF2B5EF4-FFF2-40B4-BE49-F238E27FC236}">
                <a16:creationId xmlns:a16="http://schemas.microsoft.com/office/drawing/2014/main" id="{32232505-812E-DF27-73A3-6177B6C239C0}"/>
              </a:ext>
            </a:extLst>
          </p:cNvPr>
          <p:cNvSpPr>
            <a:spLocks noGrp="1"/>
          </p:cNvSpPr>
          <p:nvPr>
            <p:ph idx="52"/>
          </p:nvPr>
        </p:nvSpPr>
        <p:spPr/>
        <p:txBody>
          <a:bodyPr/>
          <a:lstStyle/>
          <a:p>
            <a:r>
              <a:rPr lang="en-US" dirty="0"/>
              <a:t>PSA doubling time &lt; 10 months — ADT/enzalutamide </a:t>
            </a:r>
          </a:p>
        </p:txBody>
      </p:sp>
      <p:sp>
        <p:nvSpPr>
          <p:cNvPr id="9" name="Content Placeholder 8">
            <a:extLst>
              <a:ext uri="{FF2B5EF4-FFF2-40B4-BE49-F238E27FC236}">
                <a16:creationId xmlns:a16="http://schemas.microsoft.com/office/drawing/2014/main" id="{1224FF5E-BB04-96B4-A17B-EADE644569A1}"/>
              </a:ext>
            </a:extLst>
          </p:cNvPr>
          <p:cNvSpPr>
            <a:spLocks noGrp="1"/>
          </p:cNvSpPr>
          <p:nvPr>
            <p:ph idx="53"/>
          </p:nvPr>
        </p:nvSpPr>
        <p:spPr/>
        <p:txBody>
          <a:bodyPr/>
          <a:lstStyle/>
          <a:p>
            <a:r>
              <a:rPr lang="en-US" sz="2000" dirty="0"/>
              <a:t>Combination of PSA level + kinetics, and PSMA PET findings. If SBRT to </a:t>
            </a:r>
            <a:r>
              <a:rPr lang="en-US" sz="2000" dirty="0" err="1"/>
              <a:t>oligomet</a:t>
            </a:r>
            <a:r>
              <a:rPr lang="en-US" sz="2000" dirty="0"/>
              <a:t> can be done, I use 6 months relugolix. If not, I recommend EMBARK</a:t>
            </a:r>
          </a:p>
        </p:txBody>
      </p:sp>
      <p:sp>
        <p:nvSpPr>
          <p:cNvPr id="6" name="Content Placeholder 5">
            <a:extLst>
              <a:ext uri="{FF2B5EF4-FFF2-40B4-BE49-F238E27FC236}">
                <a16:creationId xmlns:a16="http://schemas.microsoft.com/office/drawing/2014/main" id="{4E69984C-A99E-A776-6E4B-7BC667C46D44}"/>
              </a:ext>
            </a:extLst>
          </p:cNvPr>
          <p:cNvSpPr>
            <a:spLocks noGrp="1"/>
          </p:cNvSpPr>
          <p:nvPr>
            <p:ph idx="54"/>
          </p:nvPr>
        </p:nvSpPr>
        <p:spPr/>
        <p:txBody>
          <a:bodyPr/>
          <a:lstStyle/>
          <a:p>
            <a:r>
              <a:rPr lang="en-US" sz="2000" dirty="0"/>
              <a:t>Gleason score, interval from completion of primary treatment to PSA failure, PSA doubling time, and PSMA PET CT findings — ADT alone or ADT/ARPI</a:t>
            </a:r>
          </a:p>
        </p:txBody>
      </p:sp>
      <p:sp>
        <p:nvSpPr>
          <p:cNvPr id="7" name="Content Placeholder 6">
            <a:extLst>
              <a:ext uri="{FF2B5EF4-FFF2-40B4-BE49-F238E27FC236}">
                <a16:creationId xmlns:a16="http://schemas.microsoft.com/office/drawing/2014/main" id="{68AF3F12-9137-2130-9ED9-62821F8A50D8}"/>
              </a:ext>
            </a:extLst>
          </p:cNvPr>
          <p:cNvSpPr>
            <a:spLocks noGrp="1"/>
          </p:cNvSpPr>
          <p:nvPr>
            <p:ph idx="55"/>
          </p:nvPr>
        </p:nvSpPr>
        <p:spPr/>
        <p:txBody>
          <a:bodyPr/>
          <a:lstStyle/>
          <a:p>
            <a:r>
              <a:rPr lang="en-US" dirty="0"/>
              <a:t>PSMA PET findings, Decipher assay, PSA number, PSA doubling time                       — ADT alone or ADT/abiraterone</a:t>
            </a:r>
          </a:p>
        </p:txBody>
      </p:sp>
      <p:sp>
        <p:nvSpPr>
          <p:cNvPr id="10" name="Content Placeholder 9">
            <a:extLst>
              <a:ext uri="{FF2B5EF4-FFF2-40B4-BE49-F238E27FC236}">
                <a16:creationId xmlns:a16="http://schemas.microsoft.com/office/drawing/2014/main" id="{F530DF46-941E-987A-7DFF-FEA51C5EB1BF}"/>
              </a:ext>
            </a:extLst>
          </p:cNvPr>
          <p:cNvSpPr>
            <a:spLocks noGrp="1"/>
          </p:cNvSpPr>
          <p:nvPr>
            <p:ph idx="56"/>
          </p:nvPr>
        </p:nvSpPr>
        <p:spPr/>
        <p:txBody>
          <a:bodyPr/>
          <a:lstStyle/>
          <a:p>
            <a:pPr>
              <a:lnSpc>
                <a:spcPts val="1700"/>
              </a:lnSpc>
            </a:pPr>
            <a:r>
              <a:rPr lang="en-US" sz="1800" dirty="0"/>
              <a:t>Absolute PSA value and PSA doubling time.  I prefer to just do intermittent ADT, unless the patient is very high risk with PSA doubling &lt;3 months.  Then I would offer ADT plus enzalutamide but I would consider intermittent with breaks, if PSA reaches undetectable</a:t>
            </a:r>
          </a:p>
        </p:txBody>
      </p:sp>
    </p:spTree>
    <p:extLst>
      <p:ext uri="{BB962C8B-B14F-4D97-AF65-F5344CB8AC3E}">
        <p14:creationId xmlns:p14="http://schemas.microsoft.com/office/powerpoint/2010/main" val="41582503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DDF44-AF92-3068-11C4-61A7EBE3B2E4}"/>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4F37F20-2E1D-5978-24FA-CECC15078A5A}"/>
              </a:ext>
            </a:extLst>
          </p:cNvPr>
          <p:cNvSpPr>
            <a:spLocks noGrp="1"/>
          </p:cNvSpPr>
          <p:nvPr>
            <p:ph idx="51"/>
          </p:nvPr>
        </p:nvSpPr>
        <p:spPr/>
        <p:txBody>
          <a:bodyPr/>
          <a:lstStyle/>
          <a:p>
            <a:r>
              <a:rPr lang="en-US" dirty="0"/>
              <a:t>History of poor tolerance of ADT, frail patients where                                       I may even start lower-dose enzalutamide</a:t>
            </a:r>
          </a:p>
        </p:txBody>
      </p:sp>
      <p:sp>
        <p:nvSpPr>
          <p:cNvPr id="3" name="Title 2">
            <a:extLst>
              <a:ext uri="{FF2B5EF4-FFF2-40B4-BE49-F238E27FC236}">
                <a16:creationId xmlns:a16="http://schemas.microsoft.com/office/drawing/2014/main" id="{6661FBFC-D442-1B63-33DF-118A64B94C27}"/>
              </a:ext>
            </a:extLst>
          </p:cNvPr>
          <p:cNvSpPr>
            <a:spLocks noGrp="1"/>
          </p:cNvSpPr>
          <p:nvPr>
            <p:ph type="title"/>
          </p:nvPr>
        </p:nvSpPr>
        <p:spPr/>
        <p:txBody>
          <a:bodyPr/>
          <a:lstStyle/>
          <a:p>
            <a:r>
              <a:rPr lang="en-US" dirty="0"/>
              <a:t>In which situations, if any, are you recommending enzalutamide monotherapy?</a:t>
            </a:r>
          </a:p>
        </p:txBody>
      </p:sp>
      <p:sp>
        <p:nvSpPr>
          <p:cNvPr id="4" name="Content Placeholder 3">
            <a:extLst>
              <a:ext uri="{FF2B5EF4-FFF2-40B4-BE49-F238E27FC236}">
                <a16:creationId xmlns:a16="http://schemas.microsoft.com/office/drawing/2014/main" id="{37FA588E-B3E1-A525-4B97-0EA32E33D5BC}"/>
              </a:ext>
            </a:extLst>
          </p:cNvPr>
          <p:cNvSpPr>
            <a:spLocks noGrp="1"/>
          </p:cNvSpPr>
          <p:nvPr>
            <p:ph idx="52"/>
          </p:nvPr>
        </p:nvSpPr>
        <p:spPr/>
        <p:txBody>
          <a:bodyPr/>
          <a:lstStyle/>
          <a:p>
            <a:r>
              <a:rPr lang="en-US" dirty="0"/>
              <a:t>Select rising PSA after local therapy per EMBARK </a:t>
            </a:r>
          </a:p>
        </p:txBody>
      </p:sp>
      <p:sp>
        <p:nvSpPr>
          <p:cNvPr id="9" name="Content Placeholder 8">
            <a:extLst>
              <a:ext uri="{FF2B5EF4-FFF2-40B4-BE49-F238E27FC236}">
                <a16:creationId xmlns:a16="http://schemas.microsoft.com/office/drawing/2014/main" id="{A9E8D452-BB38-C1AA-3C6E-D7B3257DDFB1}"/>
              </a:ext>
            </a:extLst>
          </p:cNvPr>
          <p:cNvSpPr>
            <a:spLocks noGrp="1"/>
          </p:cNvSpPr>
          <p:nvPr>
            <p:ph idx="53"/>
          </p:nvPr>
        </p:nvSpPr>
        <p:spPr/>
        <p:txBody>
          <a:bodyPr/>
          <a:lstStyle/>
          <a:p>
            <a:r>
              <a:rPr lang="en-US" dirty="0"/>
              <a:t>Only the patients who absolutely refuse castration</a:t>
            </a:r>
          </a:p>
        </p:txBody>
      </p:sp>
      <p:sp>
        <p:nvSpPr>
          <p:cNvPr id="6" name="Content Placeholder 5">
            <a:extLst>
              <a:ext uri="{FF2B5EF4-FFF2-40B4-BE49-F238E27FC236}">
                <a16:creationId xmlns:a16="http://schemas.microsoft.com/office/drawing/2014/main" id="{A29A7F02-C3F8-0148-6306-2015C7262B29}"/>
              </a:ext>
            </a:extLst>
          </p:cNvPr>
          <p:cNvSpPr>
            <a:spLocks noGrp="1"/>
          </p:cNvSpPr>
          <p:nvPr>
            <p:ph idx="54"/>
          </p:nvPr>
        </p:nvSpPr>
        <p:spPr/>
        <p:txBody>
          <a:bodyPr/>
          <a:lstStyle/>
          <a:p>
            <a:r>
              <a:rPr lang="en-US" dirty="0"/>
              <a:t>Patients who were intolerant of ADT or refuse ADT</a:t>
            </a:r>
          </a:p>
        </p:txBody>
      </p:sp>
      <p:sp>
        <p:nvSpPr>
          <p:cNvPr id="7" name="Content Placeholder 6">
            <a:extLst>
              <a:ext uri="{FF2B5EF4-FFF2-40B4-BE49-F238E27FC236}">
                <a16:creationId xmlns:a16="http://schemas.microsoft.com/office/drawing/2014/main" id="{32357EC4-27F1-C926-93A5-44BD4D4E478B}"/>
              </a:ext>
            </a:extLst>
          </p:cNvPr>
          <p:cNvSpPr>
            <a:spLocks noGrp="1"/>
          </p:cNvSpPr>
          <p:nvPr>
            <p:ph idx="55"/>
          </p:nvPr>
        </p:nvSpPr>
        <p:spPr/>
        <p:txBody>
          <a:bodyPr/>
          <a:lstStyle/>
          <a:p>
            <a:r>
              <a:rPr lang="en-US" dirty="0"/>
              <a:t>Patient preference; those who do not like side effects </a:t>
            </a:r>
            <a:br>
              <a:rPr lang="en-US" dirty="0"/>
            </a:br>
            <a:r>
              <a:rPr lang="en-US" dirty="0"/>
              <a:t>of low testosterone</a:t>
            </a:r>
          </a:p>
        </p:txBody>
      </p:sp>
      <p:sp>
        <p:nvSpPr>
          <p:cNvPr id="10" name="Content Placeholder 9">
            <a:extLst>
              <a:ext uri="{FF2B5EF4-FFF2-40B4-BE49-F238E27FC236}">
                <a16:creationId xmlns:a16="http://schemas.microsoft.com/office/drawing/2014/main" id="{94F6E68D-2D20-B453-9A77-06E1789DBD37}"/>
              </a:ext>
            </a:extLst>
          </p:cNvPr>
          <p:cNvSpPr>
            <a:spLocks noGrp="1"/>
          </p:cNvSpPr>
          <p:nvPr>
            <p:ph idx="56"/>
          </p:nvPr>
        </p:nvSpPr>
        <p:spPr/>
        <p:txBody>
          <a:bodyPr/>
          <a:lstStyle/>
          <a:p>
            <a:r>
              <a:rPr lang="en-US" dirty="0"/>
              <a:t>Essentially never</a:t>
            </a:r>
          </a:p>
        </p:txBody>
      </p:sp>
    </p:spTree>
    <p:extLst>
      <p:ext uri="{BB962C8B-B14F-4D97-AF65-F5344CB8AC3E}">
        <p14:creationId xmlns:p14="http://schemas.microsoft.com/office/powerpoint/2010/main" val="38860452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1223590"/>
          </a:xfrm>
        </p:spPr>
        <p:txBody>
          <a:bodyPr/>
          <a:lstStyle/>
          <a:p>
            <a:r>
              <a:rPr lang="en-US" sz="3200" dirty="0">
                <a:solidFill>
                  <a:srgbClr val="0432FF"/>
                </a:solidFill>
              </a:rPr>
              <a:t>Dr Taplin — Disclosures</a:t>
            </a:r>
          </a:p>
        </p:txBody>
      </p:sp>
      <p:graphicFrame>
        <p:nvGraphicFramePr>
          <p:cNvPr id="4" name="Content Placeholder 3">
            <a:extLst>
              <a:ext uri="{FF2B5EF4-FFF2-40B4-BE49-F238E27FC236}">
                <a16:creationId xmlns:a16="http://schemas.microsoft.com/office/drawing/2014/main" id="{7BBF934E-BFDC-EFE6-CEA2-C399714AA954}"/>
              </a:ext>
            </a:extLst>
          </p:cNvPr>
          <p:cNvGraphicFramePr>
            <a:graphicFrameLocks/>
          </p:cNvGraphicFramePr>
          <p:nvPr/>
        </p:nvGraphicFramePr>
        <p:xfrm>
          <a:off x="1168040" y="1540537"/>
          <a:ext cx="9855920" cy="4101979"/>
        </p:xfrm>
        <a:graphic>
          <a:graphicData uri="http://schemas.openxmlformats.org/drawingml/2006/table">
            <a:tbl>
              <a:tblPr firstRow="1" bandRow="1">
                <a:tableStyleId>{F2DE63D5-997A-4646-A377-4702673A728D}</a:tableStyleId>
              </a:tblPr>
              <a:tblGrid>
                <a:gridCol w="3114028">
                  <a:extLst>
                    <a:ext uri="{9D8B030D-6E8A-4147-A177-3AD203B41FA5}">
                      <a16:colId xmlns:a16="http://schemas.microsoft.com/office/drawing/2014/main" val="20000"/>
                    </a:ext>
                  </a:extLst>
                </a:gridCol>
                <a:gridCol w="6741892">
                  <a:extLst>
                    <a:ext uri="{9D8B030D-6E8A-4147-A177-3AD203B41FA5}">
                      <a16:colId xmlns:a16="http://schemas.microsoft.com/office/drawing/2014/main" val="2117869244"/>
                    </a:ext>
                  </a:extLst>
                </a:gridCol>
              </a:tblGrid>
              <a:tr h="812302">
                <a:tc>
                  <a:txBody>
                    <a:bodyPr/>
                    <a:lstStyle/>
                    <a:p>
                      <a:pPr algn="l"/>
                      <a:r>
                        <a:rPr lang="en-US" sz="1800" b="1" dirty="0">
                          <a:solidFill>
                            <a:schemeClr val="tx1"/>
                          </a:solidFill>
                        </a:rPr>
                        <a:t>Advisory 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AstraZeneca Pharmaceuticals LP, BioNTech SE, Delphia Therapeutics, Flare Therapeutics, GSK, Johnson &amp; Johnson, Novartis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652025">
                <a:tc>
                  <a:txBody>
                    <a:bodyPr/>
                    <a:lstStyle/>
                    <a:p>
                      <a:pPr algn="l"/>
                      <a:r>
                        <a:rPr lang="en-US" sz="1800" b="1" dirty="0">
                          <a:solidFill>
                            <a:schemeClr val="tx1"/>
                          </a:solidFill>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Johnson &amp; Johnson</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8388594"/>
                  </a:ext>
                </a:extLst>
              </a:tr>
              <a:tr h="1173325">
                <a:tc>
                  <a:txBody>
                    <a:bodyPr/>
                    <a:lstStyle/>
                    <a:p>
                      <a:pPr algn="l"/>
                      <a:r>
                        <a:rPr lang="en-US" sz="1800" b="1" dirty="0">
                          <a:solidFill>
                            <a:schemeClr val="tx1"/>
                          </a:solidFill>
                        </a:rPr>
                        <a:t>Data and Safety Monitoring Boards/</a:t>
                      </a:r>
                      <a:br>
                        <a:rPr lang="en-US" sz="1800" b="1" dirty="0">
                          <a:solidFill>
                            <a:schemeClr val="tx1"/>
                          </a:solidFill>
                        </a:rPr>
                      </a:br>
                      <a:r>
                        <a:rPr lang="en-US" sz="1800" b="1" dirty="0">
                          <a:solidFill>
                            <a:schemeClr val="tx1"/>
                          </a:solidFill>
                        </a:rPr>
                        <a:t>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Amgen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04306469"/>
                  </a:ext>
                </a:extLst>
              </a:tr>
              <a:tr h="652025">
                <a:tc>
                  <a:txBody>
                    <a:bodyPr/>
                    <a:lstStyle/>
                    <a:p>
                      <a:pPr algn="l"/>
                      <a:r>
                        <a:rPr lang="en-US" sz="1800" b="1" dirty="0">
                          <a:solidFill>
                            <a:schemeClr val="tx1"/>
                          </a:solidFill>
                        </a:rPr>
                        <a:t>Education</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Curio Science, DAVA Oncology</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4496728"/>
                  </a:ext>
                </a:extLst>
              </a:tr>
              <a:tr h="812302">
                <a:tc>
                  <a:txBody>
                    <a:bodyPr/>
                    <a:lstStyle/>
                    <a:p>
                      <a:pPr algn="l"/>
                      <a:r>
                        <a:rPr lang="en-US" sz="1800" b="1" dirty="0">
                          <a:solidFill>
                            <a:schemeClr val="tx1"/>
                          </a:solidFill>
                        </a:rPr>
                        <a:t>Nonrelevant Financial Relationships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AXIS Medical Education Inc, MJH Life Sciences, Reach MD, UpToDate</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23024160"/>
                  </a:ext>
                </a:extLst>
              </a:tr>
            </a:tbl>
          </a:graphicData>
        </a:graphic>
      </p:graphicFrame>
    </p:spTree>
    <p:custDataLst>
      <p:tags r:id="rId1"/>
    </p:custDataLst>
    <p:extLst>
      <p:ext uri="{BB962C8B-B14F-4D97-AF65-F5344CB8AC3E}">
        <p14:creationId xmlns:p14="http://schemas.microsoft.com/office/powerpoint/2010/main" val="37998057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75668-0EF1-A301-659C-E04BA1FC0690}"/>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DD08E30-87AF-63D3-AF1D-834C76BA6599}"/>
              </a:ext>
            </a:extLst>
          </p:cNvPr>
          <p:cNvSpPr>
            <a:spLocks noGrp="1"/>
          </p:cNvSpPr>
          <p:nvPr>
            <p:ph idx="51"/>
          </p:nvPr>
        </p:nvSpPr>
        <p:spPr/>
        <p:txBody>
          <a:bodyPr/>
          <a:lstStyle/>
          <a:p>
            <a:r>
              <a:rPr lang="en-US" sz="2000" dirty="0"/>
              <a:t>BCR frequently is IADT, repeatedly based on PSA and tolerance.  </a:t>
            </a:r>
            <a:r>
              <a:rPr lang="en-US" sz="2000" dirty="0" err="1"/>
              <a:t>Oligomets</a:t>
            </a:r>
            <a:r>
              <a:rPr lang="en-US" sz="2000" dirty="0"/>
              <a:t>, </a:t>
            </a:r>
            <a:r>
              <a:rPr lang="en-US" sz="2000" dirty="0" err="1"/>
              <a:t>esp</a:t>
            </a:r>
            <a:r>
              <a:rPr lang="en-US" sz="2000" dirty="0"/>
              <a:t> if only on PSMA PET.  Some patients with more </a:t>
            </a:r>
            <a:r>
              <a:rPr lang="en-US" sz="2000" dirty="0" err="1"/>
              <a:t>mets</a:t>
            </a:r>
            <a:r>
              <a:rPr lang="en-US" sz="2000" dirty="0"/>
              <a:t> who are in remission</a:t>
            </a:r>
          </a:p>
        </p:txBody>
      </p:sp>
      <p:sp>
        <p:nvSpPr>
          <p:cNvPr id="3" name="Title 2">
            <a:extLst>
              <a:ext uri="{FF2B5EF4-FFF2-40B4-BE49-F238E27FC236}">
                <a16:creationId xmlns:a16="http://schemas.microsoft.com/office/drawing/2014/main" id="{E680A7D2-680D-8AF7-9728-C18690C6D985}"/>
              </a:ext>
            </a:extLst>
          </p:cNvPr>
          <p:cNvSpPr>
            <a:spLocks noGrp="1"/>
          </p:cNvSpPr>
          <p:nvPr>
            <p:ph type="title"/>
          </p:nvPr>
        </p:nvSpPr>
        <p:spPr/>
        <p:txBody>
          <a:bodyPr/>
          <a:lstStyle/>
          <a:p>
            <a:r>
              <a:rPr lang="en-US" dirty="0"/>
              <a:t>In which situations do you use intermittent endocrine treatment, and how do you generally approach it?</a:t>
            </a:r>
          </a:p>
        </p:txBody>
      </p:sp>
      <p:sp>
        <p:nvSpPr>
          <p:cNvPr id="4" name="Content Placeholder 3">
            <a:extLst>
              <a:ext uri="{FF2B5EF4-FFF2-40B4-BE49-F238E27FC236}">
                <a16:creationId xmlns:a16="http://schemas.microsoft.com/office/drawing/2014/main" id="{2D9E7505-563D-1DB8-743B-B8F67E8476AD}"/>
              </a:ext>
            </a:extLst>
          </p:cNvPr>
          <p:cNvSpPr>
            <a:spLocks noGrp="1"/>
          </p:cNvSpPr>
          <p:nvPr>
            <p:ph idx="52"/>
          </p:nvPr>
        </p:nvSpPr>
        <p:spPr/>
        <p:txBody>
          <a:bodyPr/>
          <a:lstStyle/>
          <a:p>
            <a:r>
              <a:rPr lang="en-US" dirty="0" err="1"/>
              <a:t>mHSPC</a:t>
            </a:r>
            <a:r>
              <a:rPr lang="en-US" dirty="0"/>
              <a:t> low vol after 2 years of ADT/ARPI if NED by PSA/PET will offer </a:t>
            </a:r>
            <a:br>
              <a:rPr lang="en-US" dirty="0"/>
            </a:br>
            <a:r>
              <a:rPr lang="en-US" dirty="0"/>
              <a:t>to stop all Rx and non-metastatic rising PSA after local therapy </a:t>
            </a:r>
          </a:p>
        </p:txBody>
      </p:sp>
      <p:sp>
        <p:nvSpPr>
          <p:cNvPr id="9" name="Content Placeholder 8">
            <a:extLst>
              <a:ext uri="{FF2B5EF4-FFF2-40B4-BE49-F238E27FC236}">
                <a16:creationId xmlns:a16="http://schemas.microsoft.com/office/drawing/2014/main" id="{7CE8F7DA-B057-BB57-EC18-A0B80E9A2558}"/>
              </a:ext>
            </a:extLst>
          </p:cNvPr>
          <p:cNvSpPr>
            <a:spLocks noGrp="1"/>
          </p:cNvSpPr>
          <p:nvPr>
            <p:ph idx="53"/>
          </p:nvPr>
        </p:nvSpPr>
        <p:spPr/>
        <p:txBody>
          <a:bodyPr/>
          <a:lstStyle/>
          <a:p>
            <a:pPr>
              <a:lnSpc>
                <a:spcPts val="1700"/>
              </a:lnSpc>
            </a:pPr>
            <a:r>
              <a:rPr lang="en-US" sz="1700" dirty="0"/>
              <a:t>Generally use for BCR, repeatedly. Discontinue after minimum 6 months, when PSA undetectable ideally. Resume when PSMA PET shows new activity or rapid rising PSA &gt;1-2.  For </a:t>
            </a:r>
            <a:r>
              <a:rPr lang="en-US" sz="1700" dirty="0" err="1"/>
              <a:t>mHSPC</a:t>
            </a:r>
            <a:r>
              <a:rPr lang="en-US" sz="1700" dirty="0"/>
              <a:t> I consider treatment holiday but when specific criteria met</a:t>
            </a:r>
          </a:p>
        </p:txBody>
      </p:sp>
      <p:sp>
        <p:nvSpPr>
          <p:cNvPr id="6" name="Content Placeholder 5">
            <a:extLst>
              <a:ext uri="{FF2B5EF4-FFF2-40B4-BE49-F238E27FC236}">
                <a16:creationId xmlns:a16="http://schemas.microsoft.com/office/drawing/2014/main" id="{0F4F032F-5BB8-CC50-3304-CA5C90327669}"/>
              </a:ext>
            </a:extLst>
          </p:cNvPr>
          <p:cNvSpPr>
            <a:spLocks noGrp="1"/>
          </p:cNvSpPr>
          <p:nvPr>
            <p:ph idx="54"/>
          </p:nvPr>
        </p:nvSpPr>
        <p:spPr/>
        <p:txBody>
          <a:bodyPr/>
          <a:lstStyle/>
          <a:p>
            <a:pPr>
              <a:lnSpc>
                <a:spcPts val="1700"/>
              </a:lnSpc>
            </a:pPr>
            <a:r>
              <a:rPr lang="en-US" sz="1700" dirty="0"/>
              <a:t>Patients with lower risk of prostate cancer-specific mortality; treat for 12 months, </a:t>
            </a:r>
            <a:br>
              <a:rPr lang="en-US" sz="1700" dirty="0"/>
            </a:br>
            <a:r>
              <a:rPr lang="en-US" sz="1700" dirty="0"/>
              <a:t>hard stop, restart at PSA threshold similar to the value that prompted treatment initiation; repeat holiday for those with reasonable treatment holiday</a:t>
            </a:r>
          </a:p>
        </p:txBody>
      </p:sp>
      <p:sp>
        <p:nvSpPr>
          <p:cNvPr id="7" name="Content Placeholder 6">
            <a:extLst>
              <a:ext uri="{FF2B5EF4-FFF2-40B4-BE49-F238E27FC236}">
                <a16:creationId xmlns:a16="http://schemas.microsoft.com/office/drawing/2014/main" id="{5609227D-39DD-D0B0-79ED-3743747692FA}"/>
              </a:ext>
            </a:extLst>
          </p:cNvPr>
          <p:cNvSpPr>
            <a:spLocks noGrp="1"/>
          </p:cNvSpPr>
          <p:nvPr>
            <p:ph idx="55"/>
          </p:nvPr>
        </p:nvSpPr>
        <p:spPr/>
        <p:txBody>
          <a:bodyPr/>
          <a:lstStyle/>
          <a:p>
            <a:r>
              <a:rPr lang="en-US" dirty="0"/>
              <a:t>Patient preference; discontinue after undetectable PSA for 12-18 months; follow the A-DREAM approach rather than EMBARK</a:t>
            </a:r>
          </a:p>
        </p:txBody>
      </p:sp>
      <p:sp>
        <p:nvSpPr>
          <p:cNvPr id="10" name="Content Placeholder 9">
            <a:extLst>
              <a:ext uri="{FF2B5EF4-FFF2-40B4-BE49-F238E27FC236}">
                <a16:creationId xmlns:a16="http://schemas.microsoft.com/office/drawing/2014/main" id="{33EA976C-40D0-6F08-849B-19B3D226B142}"/>
              </a:ext>
            </a:extLst>
          </p:cNvPr>
          <p:cNvSpPr>
            <a:spLocks noGrp="1"/>
          </p:cNvSpPr>
          <p:nvPr>
            <p:ph idx="56"/>
          </p:nvPr>
        </p:nvSpPr>
        <p:spPr/>
        <p:txBody>
          <a:bodyPr/>
          <a:lstStyle/>
          <a:p>
            <a:r>
              <a:rPr lang="en-US" dirty="0"/>
              <a:t>Biochemical recurrence. I do this repeatedly and                                  restart with PSA level between 5 to 10</a:t>
            </a:r>
          </a:p>
        </p:txBody>
      </p:sp>
    </p:spTree>
    <p:extLst>
      <p:ext uri="{BB962C8B-B14F-4D97-AF65-F5344CB8AC3E}">
        <p14:creationId xmlns:p14="http://schemas.microsoft.com/office/powerpoint/2010/main" val="9756110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BC371-4B5D-9F9F-F13B-E7461F6D59FA}"/>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EDBF7DDC-77DA-9857-6FBA-D69543CBCDCA}"/>
              </a:ext>
            </a:extLst>
          </p:cNvPr>
          <p:cNvSpPr>
            <a:spLocks noGrp="1"/>
          </p:cNvSpPr>
          <p:nvPr>
            <p:ph idx="51"/>
          </p:nvPr>
        </p:nvSpPr>
        <p:spPr/>
        <p:txBody>
          <a:bodyPr/>
          <a:lstStyle/>
          <a:p>
            <a:r>
              <a:rPr lang="en-US" dirty="0"/>
              <a:t>Distance, no high copay, patient preference (AEs from degarelix)</a:t>
            </a:r>
          </a:p>
        </p:txBody>
      </p:sp>
      <p:sp>
        <p:nvSpPr>
          <p:cNvPr id="3" name="Title 2">
            <a:extLst>
              <a:ext uri="{FF2B5EF4-FFF2-40B4-BE49-F238E27FC236}">
                <a16:creationId xmlns:a16="http://schemas.microsoft.com/office/drawing/2014/main" id="{ABE43732-2114-0FA2-3101-998ADF39F708}"/>
              </a:ext>
            </a:extLst>
          </p:cNvPr>
          <p:cNvSpPr>
            <a:spLocks noGrp="1"/>
          </p:cNvSpPr>
          <p:nvPr>
            <p:ph type="title"/>
          </p:nvPr>
        </p:nvSpPr>
        <p:spPr/>
        <p:txBody>
          <a:bodyPr/>
          <a:lstStyle/>
          <a:p>
            <a:r>
              <a:rPr lang="en-US" dirty="0"/>
              <a:t>In which situations, if any, do you prefer relugolix? </a:t>
            </a:r>
          </a:p>
        </p:txBody>
      </p:sp>
      <p:sp>
        <p:nvSpPr>
          <p:cNvPr id="4" name="Content Placeholder 3">
            <a:extLst>
              <a:ext uri="{FF2B5EF4-FFF2-40B4-BE49-F238E27FC236}">
                <a16:creationId xmlns:a16="http://schemas.microsoft.com/office/drawing/2014/main" id="{489ECB4A-12B5-DB77-6114-03CC311735E6}"/>
              </a:ext>
            </a:extLst>
          </p:cNvPr>
          <p:cNvSpPr>
            <a:spLocks noGrp="1"/>
          </p:cNvSpPr>
          <p:nvPr>
            <p:ph idx="52"/>
          </p:nvPr>
        </p:nvSpPr>
        <p:spPr/>
        <p:txBody>
          <a:bodyPr/>
          <a:lstStyle/>
          <a:p>
            <a:r>
              <a:rPr lang="en-US" dirty="0"/>
              <a:t>Most situations</a:t>
            </a:r>
          </a:p>
        </p:txBody>
      </p:sp>
      <p:sp>
        <p:nvSpPr>
          <p:cNvPr id="9" name="Content Placeholder 8">
            <a:extLst>
              <a:ext uri="{FF2B5EF4-FFF2-40B4-BE49-F238E27FC236}">
                <a16:creationId xmlns:a16="http://schemas.microsoft.com/office/drawing/2014/main" id="{962AB7C4-B5A2-3F8A-D897-420989B4BE06}"/>
              </a:ext>
            </a:extLst>
          </p:cNvPr>
          <p:cNvSpPr>
            <a:spLocks noGrp="1"/>
          </p:cNvSpPr>
          <p:nvPr>
            <p:ph idx="53"/>
          </p:nvPr>
        </p:nvSpPr>
        <p:spPr/>
        <p:txBody>
          <a:bodyPr/>
          <a:lstStyle/>
          <a:p>
            <a:r>
              <a:rPr lang="en-US" dirty="0"/>
              <a:t>For intermittent therapy. Also for short course with definitive RT or salvage. For metastatic, I prefer when CV comorbidities are significant</a:t>
            </a:r>
          </a:p>
        </p:txBody>
      </p:sp>
      <p:sp>
        <p:nvSpPr>
          <p:cNvPr id="6" name="Content Placeholder 5">
            <a:extLst>
              <a:ext uri="{FF2B5EF4-FFF2-40B4-BE49-F238E27FC236}">
                <a16:creationId xmlns:a16="http://schemas.microsoft.com/office/drawing/2014/main" id="{8BBC2B06-D356-9FFC-6B8F-F15653752CE3}"/>
              </a:ext>
            </a:extLst>
          </p:cNvPr>
          <p:cNvSpPr>
            <a:spLocks noGrp="1"/>
          </p:cNvSpPr>
          <p:nvPr>
            <p:ph idx="54"/>
          </p:nvPr>
        </p:nvSpPr>
        <p:spPr/>
        <p:txBody>
          <a:bodyPr/>
          <a:lstStyle/>
          <a:p>
            <a:r>
              <a:rPr lang="en-US" dirty="0"/>
              <a:t>Patients who require short-term (6 months) ADT                                                        or patients with higher CVD risk</a:t>
            </a:r>
          </a:p>
        </p:txBody>
      </p:sp>
      <p:sp>
        <p:nvSpPr>
          <p:cNvPr id="7" name="Content Placeholder 6">
            <a:extLst>
              <a:ext uri="{FF2B5EF4-FFF2-40B4-BE49-F238E27FC236}">
                <a16:creationId xmlns:a16="http://schemas.microsoft.com/office/drawing/2014/main" id="{2E450566-0510-7701-3AEC-E63EF2C1CAEE}"/>
              </a:ext>
            </a:extLst>
          </p:cNvPr>
          <p:cNvSpPr>
            <a:spLocks noGrp="1"/>
          </p:cNvSpPr>
          <p:nvPr>
            <p:ph idx="55"/>
          </p:nvPr>
        </p:nvSpPr>
        <p:spPr/>
        <p:txBody>
          <a:bodyPr/>
          <a:lstStyle/>
          <a:p>
            <a:r>
              <a:rPr lang="en-US" dirty="0"/>
              <a:t>Patient preference</a:t>
            </a:r>
          </a:p>
        </p:txBody>
      </p:sp>
      <p:sp>
        <p:nvSpPr>
          <p:cNvPr id="10" name="Content Placeholder 9">
            <a:extLst>
              <a:ext uri="{FF2B5EF4-FFF2-40B4-BE49-F238E27FC236}">
                <a16:creationId xmlns:a16="http://schemas.microsoft.com/office/drawing/2014/main" id="{68191DFC-B5F8-63C7-1EEA-373D67F65B41}"/>
              </a:ext>
            </a:extLst>
          </p:cNvPr>
          <p:cNvSpPr>
            <a:spLocks noGrp="1"/>
          </p:cNvSpPr>
          <p:nvPr>
            <p:ph idx="56"/>
          </p:nvPr>
        </p:nvSpPr>
        <p:spPr/>
        <p:txBody>
          <a:bodyPr/>
          <a:lstStyle/>
          <a:p>
            <a:r>
              <a:rPr lang="en-US" dirty="0"/>
              <a:t>In patients very, very concerned about cardiac risk</a:t>
            </a:r>
          </a:p>
        </p:txBody>
      </p:sp>
      <p:sp>
        <p:nvSpPr>
          <p:cNvPr id="2" name="TextBox 1">
            <a:extLst>
              <a:ext uri="{FF2B5EF4-FFF2-40B4-BE49-F238E27FC236}">
                <a16:creationId xmlns:a16="http://schemas.microsoft.com/office/drawing/2014/main" id="{9A4B3A1E-7138-6C34-4F0F-BCC03CA066B8}"/>
              </a:ext>
            </a:extLst>
          </p:cNvPr>
          <p:cNvSpPr txBox="1"/>
          <p:nvPr/>
        </p:nvSpPr>
        <p:spPr>
          <a:xfrm>
            <a:off x="407368" y="6113870"/>
            <a:ext cx="4565289" cy="307777"/>
          </a:xfrm>
          <a:prstGeom prst="rect">
            <a:avLst/>
          </a:prstGeom>
          <a:noFill/>
        </p:spPr>
        <p:txBody>
          <a:bodyPr wrap="non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AEs = adverse events; CV = cardiovascular; CVD = CV disease</a:t>
            </a:r>
          </a:p>
        </p:txBody>
      </p:sp>
    </p:spTree>
    <p:extLst>
      <p:ext uri="{BB962C8B-B14F-4D97-AF65-F5344CB8AC3E}">
        <p14:creationId xmlns:p14="http://schemas.microsoft.com/office/powerpoint/2010/main" val="16970164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FE849-70F7-2E51-6EB4-E3494B418503}"/>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224FFD11-BC14-8AD5-1D9A-CD02B7FB86B9}"/>
              </a:ext>
            </a:extLst>
          </p:cNvPr>
          <p:cNvSpPr>
            <a:spLocks noGrp="1"/>
          </p:cNvSpPr>
          <p:nvPr>
            <p:ph type="title"/>
          </p:nvPr>
        </p:nvSpPr>
        <p:spPr/>
        <p:txBody>
          <a:bodyPr/>
          <a:lstStyle/>
          <a:p>
            <a:r>
              <a:rPr lang="en-US" dirty="0"/>
              <a:t>How would you manage </a:t>
            </a:r>
            <a:r>
              <a:rPr lang="en-US" dirty="0" err="1"/>
              <a:t>mHSPC</a:t>
            </a:r>
            <a:r>
              <a:rPr lang="en-US" dirty="0"/>
              <a:t> in a patient with inadequate response to ADT, an ARPI and docetaxel?</a:t>
            </a:r>
          </a:p>
        </p:txBody>
      </p:sp>
      <p:sp>
        <p:nvSpPr>
          <p:cNvPr id="9" name="Content Placeholder 8">
            <a:extLst>
              <a:ext uri="{FF2B5EF4-FFF2-40B4-BE49-F238E27FC236}">
                <a16:creationId xmlns:a16="http://schemas.microsoft.com/office/drawing/2014/main" id="{787DDCA6-0294-D2F8-7782-BE2315B09F3A}"/>
              </a:ext>
            </a:extLst>
          </p:cNvPr>
          <p:cNvSpPr>
            <a:spLocks noGrp="1"/>
          </p:cNvSpPr>
          <p:nvPr>
            <p:ph idx="55"/>
          </p:nvPr>
        </p:nvSpPr>
        <p:spPr/>
        <p:txBody>
          <a:bodyPr/>
          <a:lstStyle/>
          <a:p>
            <a:r>
              <a:rPr lang="en-US" dirty="0"/>
              <a:t>No change</a:t>
            </a:r>
          </a:p>
        </p:txBody>
      </p:sp>
      <p:sp>
        <p:nvSpPr>
          <p:cNvPr id="10" name="Content Placeholder 9">
            <a:extLst>
              <a:ext uri="{FF2B5EF4-FFF2-40B4-BE49-F238E27FC236}">
                <a16:creationId xmlns:a16="http://schemas.microsoft.com/office/drawing/2014/main" id="{D3D76068-BAD0-56B5-8636-80D86EFF79F9}"/>
              </a:ext>
            </a:extLst>
          </p:cNvPr>
          <p:cNvSpPr>
            <a:spLocks noGrp="1"/>
          </p:cNvSpPr>
          <p:nvPr>
            <p:ph idx="58"/>
          </p:nvPr>
        </p:nvSpPr>
        <p:spPr/>
        <p:txBody>
          <a:bodyPr/>
          <a:lstStyle/>
          <a:p>
            <a:r>
              <a:rPr lang="en-US" dirty="0"/>
              <a:t>BRCA wild type                     Not PTEN deficient</a:t>
            </a:r>
          </a:p>
        </p:txBody>
      </p:sp>
      <p:sp>
        <p:nvSpPr>
          <p:cNvPr id="11" name="Content Placeholder 10">
            <a:extLst>
              <a:ext uri="{FF2B5EF4-FFF2-40B4-BE49-F238E27FC236}">
                <a16:creationId xmlns:a16="http://schemas.microsoft.com/office/drawing/2014/main" id="{1B49C137-28E8-98BD-6311-AFA1C4C6CDA0}"/>
              </a:ext>
            </a:extLst>
          </p:cNvPr>
          <p:cNvSpPr>
            <a:spLocks noGrp="1"/>
          </p:cNvSpPr>
          <p:nvPr>
            <p:ph idx="59"/>
          </p:nvPr>
        </p:nvSpPr>
        <p:spPr/>
        <p:txBody>
          <a:bodyPr/>
          <a:lstStyle/>
          <a:p>
            <a:r>
              <a:rPr lang="en-US" dirty="0"/>
              <a:t>Consider cabazitaxel + carboplatin </a:t>
            </a:r>
          </a:p>
        </p:txBody>
      </p:sp>
      <p:sp>
        <p:nvSpPr>
          <p:cNvPr id="2" name="Content Placeholder 1">
            <a:extLst>
              <a:ext uri="{FF2B5EF4-FFF2-40B4-BE49-F238E27FC236}">
                <a16:creationId xmlns:a16="http://schemas.microsoft.com/office/drawing/2014/main" id="{AD85CF56-969A-6B8A-E5DB-49556461F0F7}"/>
              </a:ext>
            </a:extLst>
          </p:cNvPr>
          <p:cNvSpPr>
            <a:spLocks noGrp="1"/>
          </p:cNvSpPr>
          <p:nvPr>
            <p:ph idx="60"/>
          </p:nvPr>
        </p:nvSpPr>
        <p:spPr/>
        <p:txBody>
          <a:bodyPr/>
          <a:lstStyle/>
          <a:p>
            <a:r>
              <a:rPr lang="en-US" dirty="0"/>
              <a:t>No change</a:t>
            </a:r>
          </a:p>
        </p:txBody>
      </p:sp>
      <p:sp>
        <p:nvSpPr>
          <p:cNvPr id="13" name="Content Placeholder 12">
            <a:extLst>
              <a:ext uri="{FF2B5EF4-FFF2-40B4-BE49-F238E27FC236}">
                <a16:creationId xmlns:a16="http://schemas.microsoft.com/office/drawing/2014/main" id="{43A88182-690B-1F42-03BD-D6B4398F80D2}"/>
              </a:ext>
            </a:extLst>
          </p:cNvPr>
          <p:cNvSpPr>
            <a:spLocks noGrp="1"/>
          </p:cNvSpPr>
          <p:nvPr>
            <p:ph idx="61"/>
          </p:nvPr>
        </p:nvSpPr>
        <p:spPr/>
        <p:txBody>
          <a:bodyPr/>
          <a:lstStyle/>
          <a:p>
            <a:r>
              <a:rPr lang="en-US" dirty="0"/>
              <a:t>Restage and consider SBRT or prostate RT</a:t>
            </a:r>
          </a:p>
        </p:txBody>
      </p:sp>
      <p:sp>
        <p:nvSpPr>
          <p:cNvPr id="3" name="Content Placeholder 2">
            <a:extLst>
              <a:ext uri="{FF2B5EF4-FFF2-40B4-BE49-F238E27FC236}">
                <a16:creationId xmlns:a16="http://schemas.microsoft.com/office/drawing/2014/main" id="{BB58E00C-33FD-7F05-3ED4-FD144CE0E487}"/>
              </a:ext>
            </a:extLst>
          </p:cNvPr>
          <p:cNvSpPr>
            <a:spLocks noGrp="1"/>
          </p:cNvSpPr>
          <p:nvPr>
            <p:ph idx="62"/>
          </p:nvPr>
        </p:nvSpPr>
        <p:spPr/>
        <p:txBody>
          <a:bodyPr/>
          <a:lstStyle/>
          <a:p>
            <a:r>
              <a:rPr lang="en-US" dirty="0"/>
              <a:t>Follow closely</a:t>
            </a:r>
          </a:p>
        </p:txBody>
      </p:sp>
      <p:sp>
        <p:nvSpPr>
          <p:cNvPr id="15" name="Content Placeholder 14">
            <a:extLst>
              <a:ext uri="{FF2B5EF4-FFF2-40B4-BE49-F238E27FC236}">
                <a16:creationId xmlns:a16="http://schemas.microsoft.com/office/drawing/2014/main" id="{6ABE6187-426D-50F6-61A4-AF15C989F989}"/>
              </a:ext>
            </a:extLst>
          </p:cNvPr>
          <p:cNvSpPr>
            <a:spLocks noGrp="1"/>
          </p:cNvSpPr>
          <p:nvPr>
            <p:ph idx="63"/>
          </p:nvPr>
        </p:nvSpPr>
        <p:spPr/>
        <p:txBody>
          <a:bodyPr/>
          <a:lstStyle/>
          <a:p>
            <a:r>
              <a:rPr lang="en-US" dirty="0"/>
              <a:t>Consider a </a:t>
            </a:r>
            <a:r>
              <a:rPr lang="en-US" dirty="0" err="1"/>
              <a:t>PARPi</a:t>
            </a:r>
            <a:endParaRPr lang="en-US" dirty="0"/>
          </a:p>
        </p:txBody>
      </p:sp>
      <p:sp>
        <p:nvSpPr>
          <p:cNvPr id="16" name="Content Placeholder 15">
            <a:extLst>
              <a:ext uri="{FF2B5EF4-FFF2-40B4-BE49-F238E27FC236}">
                <a16:creationId xmlns:a16="http://schemas.microsoft.com/office/drawing/2014/main" id="{3B717844-9571-9921-56B1-ADE7D9E7466B}"/>
              </a:ext>
            </a:extLst>
          </p:cNvPr>
          <p:cNvSpPr>
            <a:spLocks noGrp="1"/>
          </p:cNvSpPr>
          <p:nvPr>
            <p:ph idx="64"/>
          </p:nvPr>
        </p:nvSpPr>
        <p:spPr/>
        <p:txBody>
          <a:bodyPr/>
          <a:lstStyle/>
          <a:p>
            <a:r>
              <a:rPr lang="en-US" dirty="0"/>
              <a:t>BRCA2 mutant         Not PTEN deficient</a:t>
            </a:r>
          </a:p>
        </p:txBody>
      </p:sp>
      <p:sp>
        <p:nvSpPr>
          <p:cNvPr id="17" name="Content Placeholder 16">
            <a:extLst>
              <a:ext uri="{FF2B5EF4-FFF2-40B4-BE49-F238E27FC236}">
                <a16:creationId xmlns:a16="http://schemas.microsoft.com/office/drawing/2014/main" id="{D881DA9C-32CC-C3C3-FCEE-6C5DBBF867CB}"/>
              </a:ext>
            </a:extLst>
          </p:cNvPr>
          <p:cNvSpPr>
            <a:spLocks noGrp="1"/>
          </p:cNvSpPr>
          <p:nvPr>
            <p:ph idx="65"/>
          </p:nvPr>
        </p:nvSpPr>
        <p:spPr/>
        <p:txBody>
          <a:bodyPr/>
          <a:lstStyle/>
          <a:p>
            <a:r>
              <a:rPr lang="en-US" dirty="0"/>
              <a:t>Consider cabazitaxel + carboplatin </a:t>
            </a:r>
          </a:p>
        </p:txBody>
      </p:sp>
      <p:sp>
        <p:nvSpPr>
          <p:cNvPr id="4" name="Content Placeholder 3">
            <a:extLst>
              <a:ext uri="{FF2B5EF4-FFF2-40B4-BE49-F238E27FC236}">
                <a16:creationId xmlns:a16="http://schemas.microsoft.com/office/drawing/2014/main" id="{01085878-BFAE-1916-E2A4-175EF73287EB}"/>
              </a:ext>
            </a:extLst>
          </p:cNvPr>
          <p:cNvSpPr>
            <a:spLocks noGrp="1"/>
          </p:cNvSpPr>
          <p:nvPr>
            <p:ph idx="66"/>
          </p:nvPr>
        </p:nvSpPr>
        <p:spPr/>
        <p:txBody>
          <a:bodyPr/>
          <a:lstStyle/>
          <a:p>
            <a:r>
              <a:rPr lang="en-US" dirty="0"/>
              <a:t>No change, would not add </a:t>
            </a:r>
            <a:r>
              <a:rPr lang="en-US" dirty="0" err="1"/>
              <a:t>PARPi</a:t>
            </a:r>
            <a:r>
              <a:rPr lang="en-US" dirty="0"/>
              <a:t> until PD</a:t>
            </a:r>
          </a:p>
        </p:txBody>
      </p:sp>
      <p:sp>
        <p:nvSpPr>
          <p:cNvPr id="19" name="Content Placeholder 18">
            <a:extLst>
              <a:ext uri="{FF2B5EF4-FFF2-40B4-BE49-F238E27FC236}">
                <a16:creationId xmlns:a16="http://schemas.microsoft.com/office/drawing/2014/main" id="{B0B9D4A6-65ED-3238-D85C-DE4B9BD50EEF}"/>
              </a:ext>
            </a:extLst>
          </p:cNvPr>
          <p:cNvSpPr>
            <a:spLocks noGrp="1"/>
          </p:cNvSpPr>
          <p:nvPr>
            <p:ph idx="67"/>
          </p:nvPr>
        </p:nvSpPr>
        <p:spPr/>
        <p:txBody>
          <a:bodyPr/>
          <a:lstStyle/>
          <a:p>
            <a:r>
              <a:rPr lang="en-US" dirty="0"/>
              <a:t>Restage, only add </a:t>
            </a:r>
            <a:r>
              <a:rPr lang="en-US" dirty="0" err="1"/>
              <a:t>PARPi</a:t>
            </a:r>
            <a:r>
              <a:rPr lang="en-US" dirty="0"/>
              <a:t> upon clear PD</a:t>
            </a:r>
          </a:p>
        </p:txBody>
      </p:sp>
      <p:sp>
        <p:nvSpPr>
          <p:cNvPr id="5" name="Content Placeholder 4">
            <a:extLst>
              <a:ext uri="{FF2B5EF4-FFF2-40B4-BE49-F238E27FC236}">
                <a16:creationId xmlns:a16="http://schemas.microsoft.com/office/drawing/2014/main" id="{76015C07-B00D-E241-3E70-C56B1A7588E2}"/>
              </a:ext>
            </a:extLst>
          </p:cNvPr>
          <p:cNvSpPr>
            <a:spLocks noGrp="1"/>
          </p:cNvSpPr>
          <p:nvPr>
            <p:ph idx="68"/>
          </p:nvPr>
        </p:nvSpPr>
        <p:spPr/>
        <p:txBody>
          <a:bodyPr/>
          <a:lstStyle/>
          <a:p>
            <a:r>
              <a:rPr lang="en-US" dirty="0"/>
              <a:t>Consider </a:t>
            </a:r>
            <a:r>
              <a:rPr lang="en-US" dirty="0" err="1"/>
              <a:t>PARPi</a:t>
            </a:r>
            <a:endParaRPr lang="en-US" dirty="0"/>
          </a:p>
        </p:txBody>
      </p:sp>
      <p:sp>
        <p:nvSpPr>
          <p:cNvPr id="21" name="Content Placeholder 20">
            <a:extLst>
              <a:ext uri="{FF2B5EF4-FFF2-40B4-BE49-F238E27FC236}">
                <a16:creationId xmlns:a16="http://schemas.microsoft.com/office/drawing/2014/main" id="{2EA8F2E7-E4F1-8ABA-C788-452E1FF1D173}"/>
              </a:ext>
            </a:extLst>
          </p:cNvPr>
          <p:cNvSpPr>
            <a:spLocks noGrp="1"/>
          </p:cNvSpPr>
          <p:nvPr>
            <p:ph idx="69"/>
          </p:nvPr>
        </p:nvSpPr>
        <p:spPr/>
        <p:txBody>
          <a:bodyPr/>
          <a:lstStyle/>
          <a:p>
            <a:r>
              <a:rPr lang="en-US" dirty="0"/>
              <a:t>No change</a:t>
            </a:r>
          </a:p>
        </p:txBody>
      </p:sp>
      <p:sp>
        <p:nvSpPr>
          <p:cNvPr id="22" name="Content Placeholder 21">
            <a:extLst>
              <a:ext uri="{FF2B5EF4-FFF2-40B4-BE49-F238E27FC236}">
                <a16:creationId xmlns:a16="http://schemas.microsoft.com/office/drawing/2014/main" id="{5EA4FDF9-2020-72DF-BC96-33BCECDDE088}"/>
              </a:ext>
            </a:extLst>
          </p:cNvPr>
          <p:cNvSpPr>
            <a:spLocks noGrp="1"/>
          </p:cNvSpPr>
          <p:nvPr>
            <p:ph idx="70"/>
          </p:nvPr>
        </p:nvSpPr>
        <p:spPr/>
        <p:txBody>
          <a:bodyPr/>
          <a:lstStyle/>
          <a:p>
            <a:r>
              <a:rPr lang="en-US" dirty="0"/>
              <a:t>BRCA wild type                     PTEN deficient</a:t>
            </a:r>
          </a:p>
        </p:txBody>
      </p:sp>
      <p:sp>
        <p:nvSpPr>
          <p:cNvPr id="23" name="Content Placeholder 22">
            <a:extLst>
              <a:ext uri="{FF2B5EF4-FFF2-40B4-BE49-F238E27FC236}">
                <a16:creationId xmlns:a16="http://schemas.microsoft.com/office/drawing/2014/main" id="{4BF6AC4E-085B-F2CB-DAE1-1B761A90E0AD}"/>
              </a:ext>
            </a:extLst>
          </p:cNvPr>
          <p:cNvSpPr>
            <a:spLocks noGrp="1"/>
          </p:cNvSpPr>
          <p:nvPr>
            <p:ph idx="71"/>
          </p:nvPr>
        </p:nvSpPr>
        <p:spPr/>
        <p:txBody>
          <a:bodyPr/>
          <a:lstStyle/>
          <a:p>
            <a:r>
              <a:rPr lang="en-US" dirty="0"/>
              <a:t>Consider cabazitaxel + carboplatin </a:t>
            </a:r>
          </a:p>
        </p:txBody>
      </p:sp>
      <p:sp>
        <p:nvSpPr>
          <p:cNvPr id="6" name="Content Placeholder 5">
            <a:extLst>
              <a:ext uri="{FF2B5EF4-FFF2-40B4-BE49-F238E27FC236}">
                <a16:creationId xmlns:a16="http://schemas.microsoft.com/office/drawing/2014/main" id="{BF6F5876-E374-B685-8C9E-719F6FFB4D28}"/>
              </a:ext>
            </a:extLst>
          </p:cNvPr>
          <p:cNvSpPr>
            <a:spLocks noGrp="1"/>
          </p:cNvSpPr>
          <p:nvPr>
            <p:ph idx="72"/>
          </p:nvPr>
        </p:nvSpPr>
        <p:spPr/>
        <p:txBody>
          <a:bodyPr/>
          <a:lstStyle/>
          <a:p>
            <a:r>
              <a:rPr lang="en-US" dirty="0"/>
              <a:t>No change</a:t>
            </a:r>
          </a:p>
        </p:txBody>
      </p:sp>
      <p:sp>
        <p:nvSpPr>
          <p:cNvPr id="25" name="Content Placeholder 24">
            <a:extLst>
              <a:ext uri="{FF2B5EF4-FFF2-40B4-BE49-F238E27FC236}">
                <a16:creationId xmlns:a16="http://schemas.microsoft.com/office/drawing/2014/main" id="{19282003-9317-1ECB-3D3C-D4D44B4C9FDC}"/>
              </a:ext>
            </a:extLst>
          </p:cNvPr>
          <p:cNvSpPr>
            <a:spLocks noGrp="1"/>
          </p:cNvSpPr>
          <p:nvPr>
            <p:ph idx="73"/>
          </p:nvPr>
        </p:nvSpPr>
        <p:spPr/>
        <p:txBody>
          <a:bodyPr/>
          <a:lstStyle/>
          <a:p>
            <a:r>
              <a:rPr lang="en-US" dirty="0"/>
              <a:t>Restage, only add new therapy upon clear PD</a:t>
            </a:r>
          </a:p>
        </p:txBody>
      </p:sp>
      <p:sp>
        <p:nvSpPr>
          <p:cNvPr id="7" name="Content Placeholder 6">
            <a:extLst>
              <a:ext uri="{FF2B5EF4-FFF2-40B4-BE49-F238E27FC236}">
                <a16:creationId xmlns:a16="http://schemas.microsoft.com/office/drawing/2014/main" id="{4DF7A47E-D3B5-B1DD-D7FA-A4C8AAF760B6}"/>
              </a:ext>
            </a:extLst>
          </p:cNvPr>
          <p:cNvSpPr>
            <a:spLocks noGrp="1"/>
          </p:cNvSpPr>
          <p:nvPr>
            <p:ph idx="74"/>
          </p:nvPr>
        </p:nvSpPr>
        <p:spPr/>
        <p:txBody>
          <a:bodyPr/>
          <a:lstStyle/>
          <a:p>
            <a:r>
              <a:rPr lang="en-US" dirty="0"/>
              <a:t>Consider capivasertib</a:t>
            </a:r>
          </a:p>
        </p:txBody>
      </p:sp>
      <p:sp>
        <p:nvSpPr>
          <p:cNvPr id="27" name="Content Placeholder 26">
            <a:extLst>
              <a:ext uri="{FF2B5EF4-FFF2-40B4-BE49-F238E27FC236}">
                <a16:creationId xmlns:a16="http://schemas.microsoft.com/office/drawing/2014/main" id="{C3782C21-5888-A00B-4DC2-1F84FCAF7851}"/>
              </a:ext>
            </a:extLst>
          </p:cNvPr>
          <p:cNvSpPr>
            <a:spLocks noGrp="1"/>
          </p:cNvSpPr>
          <p:nvPr>
            <p:ph idx="75"/>
          </p:nvPr>
        </p:nvSpPr>
        <p:spPr/>
        <p:txBody>
          <a:bodyPr/>
          <a:lstStyle/>
          <a:p>
            <a:r>
              <a:rPr lang="en-US" dirty="0"/>
              <a:t>No change</a:t>
            </a:r>
          </a:p>
        </p:txBody>
      </p:sp>
      <p:sp>
        <p:nvSpPr>
          <p:cNvPr id="28" name="Content Placeholder 27">
            <a:extLst>
              <a:ext uri="{FF2B5EF4-FFF2-40B4-BE49-F238E27FC236}">
                <a16:creationId xmlns:a16="http://schemas.microsoft.com/office/drawing/2014/main" id="{E1E22EF1-E86B-E78A-5B4F-611EE370D899}"/>
              </a:ext>
            </a:extLst>
          </p:cNvPr>
          <p:cNvSpPr>
            <a:spLocks noGrp="1"/>
          </p:cNvSpPr>
          <p:nvPr>
            <p:ph idx="76"/>
          </p:nvPr>
        </p:nvSpPr>
        <p:spPr/>
        <p:txBody>
          <a:bodyPr/>
          <a:lstStyle/>
          <a:p>
            <a:r>
              <a:rPr lang="en-US" dirty="0"/>
              <a:t>Add a </a:t>
            </a:r>
            <a:r>
              <a:rPr lang="en-US" dirty="0" err="1"/>
              <a:t>PARPi</a:t>
            </a:r>
            <a:endParaRPr lang="en-US" dirty="0"/>
          </a:p>
        </p:txBody>
      </p:sp>
      <p:sp>
        <p:nvSpPr>
          <p:cNvPr id="29" name="Content Placeholder 28">
            <a:extLst>
              <a:ext uri="{FF2B5EF4-FFF2-40B4-BE49-F238E27FC236}">
                <a16:creationId xmlns:a16="http://schemas.microsoft.com/office/drawing/2014/main" id="{BABC8FCA-9ACC-BD97-8744-A4C94E064C11}"/>
              </a:ext>
            </a:extLst>
          </p:cNvPr>
          <p:cNvSpPr>
            <a:spLocks noGrp="1"/>
          </p:cNvSpPr>
          <p:nvPr>
            <p:ph idx="77"/>
          </p:nvPr>
        </p:nvSpPr>
        <p:spPr/>
        <p:txBody>
          <a:bodyPr/>
          <a:lstStyle/>
          <a:p>
            <a:r>
              <a:rPr lang="en-US" dirty="0"/>
              <a:t>Consider capivasertib</a:t>
            </a:r>
          </a:p>
        </p:txBody>
      </p:sp>
      <p:sp>
        <p:nvSpPr>
          <p:cNvPr id="12" name="TextBox 11">
            <a:extLst>
              <a:ext uri="{FF2B5EF4-FFF2-40B4-BE49-F238E27FC236}">
                <a16:creationId xmlns:a16="http://schemas.microsoft.com/office/drawing/2014/main" id="{A11B1692-3721-C28D-B246-865038B33C9D}"/>
              </a:ext>
            </a:extLst>
          </p:cNvPr>
          <p:cNvSpPr txBox="1"/>
          <p:nvPr/>
        </p:nvSpPr>
        <p:spPr>
          <a:xfrm>
            <a:off x="407368" y="6453336"/>
            <a:ext cx="1977849" cy="307777"/>
          </a:xfrm>
          <a:prstGeom prst="rect">
            <a:avLst/>
          </a:prstGeom>
          <a:noFill/>
        </p:spPr>
        <p:txBody>
          <a:bodyPr wrap="non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PD = progressive disease</a:t>
            </a:r>
          </a:p>
        </p:txBody>
      </p:sp>
    </p:spTree>
    <p:extLst>
      <p:ext uri="{BB962C8B-B14F-4D97-AF65-F5344CB8AC3E}">
        <p14:creationId xmlns:p14="http://schemas.microsoft.com/office/powerpoint/2010/main" val="21135291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2B539-1853-1AD0-381C-9C6E36F8D50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CE11E53-BFC5-B1EE-BF90-86154BE3CC19}"/>
              </a:ext>
            </a:extLst>
          </p:cNvPr>
          <p:cNvSpPr/>
          <p:nvPr/>
        </p:nvSpPr>
        <p:spPr bwMode="auto">
          <a:xfrm>
            <a:off x="536197" y="3463312"/>
            <a:ext cx="11175157" cy="937388"/>
          </a:xfrm>
          <a:prstGeom prst="rect">
            <a:avLst/>
          </a:prstGeom>
          <a:solidFill>
            <a:srgbClr val="0432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DE821DFE-F63B-34D7-7772-65A542EB30D2}"/>
              </a:ext>
            </a:extLst>
          </p:cNvPr>
          <p:cNvSpPr>
            <a:spLocks noGrp="1"/>
          </p:cNvSpPr>
          <p:nvPr>
            <p:ph type="title"/>
          </p:nvPr>
        </p:nvSpPr>
        <p:spPr>
          <a:xfrm>
            <a:off x="1883532" y="-1"/>
            <a:ext cx="8424936" cy="1312985"/>
          </a:xfrm>
        </p:spPr>
        <p:txBody>
          <a:bodyPr>
            <a:normAutofit/>
          </a:bodyPr>
          <a:lstStyle/>
          <a:p>
            <a:r>
              <a:rPr lang="en-US" dirty="0">
                <a:solidFill>
                  <a:srgbClr val="0432FF"/>
                </a:solidFill>
              </a:rPr>
              <a:t>Agenda</a:t>
            </a:r>
            <a:endParaRPr lang="en-US" sz="2800" dirty="0">
              <a:solidFill>
                <a:srgbClr val="0432FF"/>
              </a:solidFill>
            </a:endParaRPr>
          </a:p>
        </p:txBody>
      </p:sp>
      <p:sp>
        <p:nvSpPr>
          <p:cNvPr id="6" name="Content Placeholder 5">
            <a:extLst>
              <a:ext uri="{FF2B5EF4-FFF2-40B4-BE49-F238E27FC236}">
                <a16:creationId xmlns:a16="http://schemas.microsoft.com/office/drawing/2014/main" id="{C35FF6CA-E1B6-44CE-3BFD-CEDEDA18387B}"/>
              </a:ext>
            </a:extLst>
          </p:cNvPr>
          <p:cNvSpPr>
            <a:spLocks noGrp="1"/>
          </p:cNvSpPr>
          <p:nvPr>
            <p:ph idx="1"/>
          </p:nvPr>
        </p:nvSpPr>
        <p:spPr>
          <a:xfrm>
            <a:off x="1282390" y="1898497"/>
            <a:ext cx="9824225" cy="3259686"/>
          </a:xfrm>
        </p:spPr>
        <p:txBody>
          <a:bodyPr/>
          <a:lstStyle/>
          <a:p>
            <a:pPr marL="98425" indent="0">
              <a:lnSpc>
                <a:spcPts val="3240"/>
              </a:lnSpc>
              <a:spcBef>
                <a:spcPts val="1000"/>
              </a:spcBef>
              <a:spcAft>
                <a:spcPts val="600"/>
              </a:spcAft>
              <a:buNone/>
            </a:pPr>
            <a:r>
              <a:rPr lang="en-US" sz="2600" dirty="0">
                <a:solidFill>
                  <a:schemeClr val="accent2"/>
                </a:solidFill>
              </a:rPr>
              <a:t>Introduction: </a:t>
            </a:r>
            <a:r>
              <a:rPr lang="en-US" sz="2600" dirty="0">
                <a:solidFill>
                  <a:schemeClr val="tx2"/>
                </a:solidFill>
              </a:rPr>
              <a:t>Another Perspective on the Treatment of Localized Prostate Cancer</a:t>
            </a:r>
          </a:p>
          <a:p>
            <a:pPr marL="98425" indent="0">
              <a:lnSpc>
                <a:spcPts val="3240"/>
              </a:lnSpc>
              <a:spcBef>
                <a:spcPts val="1000"/>
              </a:spcBef>
              <a:spcAft>
                <a:spcPts val="600"/>
              </a:spcAft>
              <a:buNone/>
            </a:pPr>
            <a:r>
              <a:rPr lang="en-US" sz="2600" dirty="0">
                <a:solidFill>
                  <a:schemeClr val="accent2"/>
                </a:solidFill>
              </a:rPr>
              <a:t>Module 1: </a:t>
            </a:r>
            <a:r>
              <a:rPr lang="en-US" sz="2600" dirty="0">
                <a:solidFill>
                  <a:schemeClr val="tx1"/>
                </a:solidFill>
              </a:rPr>
              <a:t>Nonmetastatic Disease</a:t>
            </a:r>
            <a:endParaRPr lang="en-US" sz="2600" dirty="0">
              <a:solidFill>
                <a:schemeClr val="accent2"/>
              </a:solidFill>
            </a:endParaRPr>
          </a:p>
          <a:p>
            <a:pPr marL="98425" indent="0">
              <a:lnSpc>
                <a:spcPts val="3240"/>
              </a:lnSpc>
              <a:spcBef>
                <a:spcPts val="1000"/>
              </a:spcBef>
              <a:spcAft>
                <a:spcPts val="600"/>
              </a:spcAft>
              <a:buNone/>
            </a:pPr>
            <a:r>
              <a:rPr lang="en-US" sz="2600" dirty="0">
                <a:solidFill>
                  <a:schemeClr val="bg1"/>
                </a:solidFill>
              </a:rPr>
              <a:t>Module 2: Metastatic Androgen Pathway Modulation-Naïve and Androgen Pathway Modulation-Sensitive Disease</a:t>
            </a:r>
          </a:p>
        </p:txBody>
      </p:sp>
    </p:spTree>
    <p:custDataLst>
      <p:tags r:id="rId1"/>
    </p:custDataLst>
    <p:extLst>
      <p:ext uri="{BB962C8B-B14F-4D97-AF65-F5344CB8AC3E}">
        <p14:creationId xmlns:p14="http://schemas.microsoft.com/office/powerpoint/2010/main" val="29493314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38CA535-6FD6-9D48-BC91-EFD4C045A472}"/>
              </a:ext>
            </a:extLst>
          </p:cNvPr>
          <p:cNvSpPr>
            <a:spLocks noGrp="1"/>
          </p:cNvSpPr>
          <p:nvPr>
            <p:ph type="ctrTitle"/>
          </p:nvPr>
        </p:nvSpPr>
        <p:spPr>
          <a:xfrm>
            <a:off x="1197205" y="1966846"/>
            <a:ext cx="10363200" cy="556359"/>
          </a:xfrm>
        </p:spPr>
        <p:txBody>
          <a:bodyPr>
            <a:noAutofit/>
          </a:bodyPr>
          <a:lstStyle/>
          <a:p>
            <a:r>
              <a:rPr lang="en-US" sz="4400" b="1" dirty="0"/>
              <a:t>Updates in Metastatic HSPC</a:t>
            </a:r>
          </a:p>
        </p:txBody>
      </p:sp>
      <p:sp>
        <p:nvSpPr>
          <p:cNvPr id="10" name="Text Placeholder 9">
            <a:extLst>
              <a:ext uri="{FF2B5EF4-FFF2-40B4-BE49-F238E27FC236}">
                <a16:creationId xmlns:a16="http://schemas.microsoft.com/office/drawing/2014/main" id="{A32DB8E9-0B44-3149-8158-13AE812E6722}"/>
              </a:ext>
            </a:extLst>
          </p:cNvPr>
          <p:cNvSpPr>
            <a:spLocks noGrp="1"/>
          </p:cNvSpPr>
          <p:nvPr>
            <p:ph type="body" sz="quarter" idx="10"/>
          </p:nvPr>
        </p:nvSpPr>
        <p:spPr>
          <a:xfrm>
            <a:off x="914400" y="3447597"/>
            <a:ext cx="5334000" cy="2151925"/>
          </a:xfrm>
        </p:spPr>
        <p:txBody>
          <a:bodyPr>
            <a:normAutofit fontScale="85000" lnSpcReduction="20000"/>
          </a:bodyPr>
          <a:lstStyle/>
          <a:p>
            <a:pPr>
              <a:spcBef>
                <a:spcPts val="0"/>
              </a:spcBef>
            </a:pPr>
            <a:r>
              <a:rPr lang="en-US" dirty="0"/>
              <a:t>William K. Oh, MD</a:t>
            </a:r>
          </a:p>
          <a:p>
            <a:pPr>
              <a:spcBef>
                <a:spcPts val="0"/>
              </a:spcBef>
            </a:pPr>
            <a:r>
              <a:rPr lang="en-US" dirty="0"/>
              <a:t>Director, Precision Medicine</a:t>
            </a:r>
          </a:p>
          <a:p>
            <a:pPr>
              <a:spcBef>
                <a:spcPts val="0"/>
              </a:spcBef>
            </a:pPr>
            <a:r>
              <a:rPr lang="en-US" dirty="0"/>
              <a:t>Yale Cancer Center and Smilow Cancer Hospital</a:t>
            </a:r>
          </a:p>
          <a:p>
            <a:pPr>
              <a:spcBef>
                <a:spcPts val="0"/>
              </a:spcBef>
            </a:pPr>
            <a:endParaRPr lang="en-US" b="1" dirty="0"/>
          </a:p>
          <a:p>
            <a:pPr>
              <a:spcBef>
                <a:spcPts val="0"/>
              </a:spcBef>
            </a:pPr>
            <a:r>
              <a:rPr lang="en-US" dirty="0"/>
              <a:t>Jean and David W. Wallace Medical Director</a:t>
            </a:r>
          </a:p>
          <a:p>
            <a:pPr>
              <a:spcBef>
                <a:spcPts val="0"/>
              </a:spcBef>
            </a:pPr>
            <a:r>
              <a:rPr lang="en-US" dirty="0"/>
              <a:t>Smilow Cancer Hospital at Greenwich Hospital</a:t>
            </a:r>
          </a:p>
          <a:p>
            <a:pPr>
              <a:spcBef>
                <a:spcPts val="0"/>
              </a:spcBef>
            </a:pPr>
            <a:endParaRPr lang="en-US" dirty="0"/>
          </a:p>
          <a:p>
            <a:pPr>
              <a:spcBef>
                <a:spcPts val="0"/>
              </a:spcBef>
            </a:pPr>
            <a:r>
              <a:rPr lang="en-US" dirty="0"/>
              <a:t>Chair, National Prostate Cancer Roundtable</a:t>
            </a:r>
          </a:p>
          <a:p>
            <a:pPr>
              <a:spcBef>
                <a:spcPts val="0"/>
              </a:spcBef>
            </a:pPr>
            <a:r>
              <a:rPr lang="en-US" dirty="0"/>
              <a:t>American Cancer Society</a:t>
            </a:r>
          </a:p>
        </p:txBody>
      </p:sp>
    </p:spTree>
    <p:extLst>
      <p:ext uri="{BB962C8B-B14F-4D97-AF65-F5344CB8AC3E}">
        <p14:creationId xmlns:p14="http://schemas.microsoft.com/office/powerpoint/2010/main" val="5104930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rc 18"/>
          <p:cNvSpPr>
            <a:spLocks/>
          </p:cNvSpPr>
          <p:nvPr/>
        </p:nvSpPr>
        <p:spPr bwMode="auto">
          <a:xfrm flipV="1">
            <a:off x="6781800" y="4114800"/>
            <a:ext cx="3276600" cy="16002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9933"/>
            </a:solidFill>
            <a:round/>
            <a:headEnd/>
            <a:tailEnd/>
          </a:ln>
        </p:spPr>
        <p:txBody>
          <a:bodyPr rot="10800000"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00"/>
              </a:solidFill>
              <a:effectLst/>
              <a:uLnTx/>
              <a:uFillTx/>
              <a:latin typeface="Times New Roman" pitchFamily="18" charset="0"/>
              <a:ea typeface="+mn-ea"/>
              <a:cs typeface="+mn-cs"/>
            </a:endParaRPr>
          </a:p>
        </p:txBody>
      </p:sp>
      <p:sp>
        <p:nvSpPr>
          <p:cNvPr id="54275" name="Rectangle 2"/>
          <p:cNvSpPr>
            <a:spLocks noGrp="1" noChangeArrowheads="1"/>
          </p:cNvSpPr>
          <p:nvPr>
            <p:ph type="title" idx="4294967295"/>
          </p:nvPr>
        </p:nvSpPr>
        <p:spPr>
          <a:xfrm>
            <a:off x="1524000" y="457200"/>
            <a:ext cx="8839200" cy="1143000"/>
          </a:xfrm>
        </p:spPr>
        <p:txBody>
          <a:bodyPr>
            <a:normAutofit/>
          </a:bodyPr>
          <a:lstStyle/>
          <a:p>
            <a:pPr algn="ctr"/>
            <a:r>
              <a:rPr lang="en-US" b="1" dirty="0">
                <a:latin typeface="+mj-lt"/>
              </a:rPr>
              <a:t>Clinical States of Prostate Cancer</a:t>
            </a:r>
          </a:p>
        </p:txBody>
      </p:sp>
      <p:sp>
        <p:nvSpPr>
          <p:cNvPr id="14340" name="Rectangle 3"/>
          <p:cNvSpPr>
            <a:spLocks noChangeArrowheads="1"/>
          </p:cNvSpPr>
          <p:nvPr/>
        </p:nvSpPr>
        <p:spPr bwMode="auto">
          <a:xfrm>
            <a:off x="1828800" y="2057400"/>
            <a:ext cx="1371600" cy="1981200"/>
          </a:xfrm>
          <a:prstGeom prst="rect">
            <a:avLst/>
          </a:prstGeom>
          <a:solidFill>
            <a:srgbClr val="FF9933"/>
          </a:solidFill>
          <a:ln w="38100">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charset="0"/>
                <a:ea typeface="+mn-ea"/>
                <a:cs typeface="+mn-cs"/>
              </a:rPr>
              <a:t>Clinically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charset="0"/>
                <a:ea typeface="+mn-ea"/>
                <a:cs typeface="+mn-cs"/>
              </a:rPr>
              <a:t>localized</a:t>
            </a:r>
          </a:p>
        </p:txBody>
      </p:sp>
      <p:sp>
        <p:nvSpPr>
          <p:cNvPr id="14341" name="Rectangle 5"/>
          <p:cNvSpPr>
            <a:spLocks noChangeArrowheads="1"/>
          </p:cNvSpPr>
          <p:nvPr/>
        </p:nvSpPr>
        <p:spPr bwMode="auto">
          <a:xfrm>
            <a:off x="3573464" y="2057400"/>
            <a:ext cx="1684337" cy="1981200"/>
          </a:xfrm>
          <a:prstGeom prst="rect">
            <a:avLst/>
          </a:prstGeom>
          <a:solidFill>
            <a:srgbClr val="FF9933"/>
          </a:solidFill>
          <a:ln w="38100">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Arial" pitchFamily="34" charset="0"/>
              </a:rPr>
              <a:t>Biochemical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Arial" pitchFamily="34" charset="0"/>
              </a:rPr>
              <a:t>Recurrence</a:t>
            </a:r>
          </a:p>
        </p:txBody>
      </p:sp>
      <p:sp>
        <p:nvSpPr>
          <p:cNvPr id="14342" name="Rectangle 7"/>
          <p:cNvSpPr>
            <a:spLocks noChangeArrowheads="1"/>
          </p:cNvSpPr>
          <p:nvPr/>
        </p:nvSpPr>
        <p:spPr bwMode="auto">
          <a:xfrm>
            <a:off x="5619750" y="2052638"/>
            <a:ext cx="1905000" cy="919162"/>
          </a:xfrm>
          <a:prstGeom prst="rect">
            <a:avLst/>
          </a:prstGeom>
          <a:solidFill>
            <a:srgbClr val="FF9933"/>
          </a:solidFill>
          <a:ln w="38100">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Arial" pitchFamily="34" charset="0"/>
              </a:rPr>
              <a:t>Non-metastatic,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Arial" pitchFamily="34" charset="0"/>
              </a:rPr>
              <a:t>hormone-</a:t>
            </a:r>
            <a:br>
              <a:rPr kumimoji="0" lang="en-US" sz="1600" b="1" i="0" u="none" strike="noStrike" kern="1200" cap="none" spc="0" normalizeH="0" baseline="0" noProof="0" dirty="0">
                <a:ln>
                  <a:noFill/>
                </a:ln>
                <a:solidFill>
                  <a:srgbClr val="000000"/>
                </a:solidFill>
                <a:effectLst/>
                <a:uLnTx/>
                <a:uFillTx/>
                <a:latin typeface="Arial"/>
                <a:ea typeface="+mn-ea"/>
                <a:cs typeface="Arial" pitchFamily="34" charset="0"/>
              </a:rPr>
            </a:br>
            <a:r>
              <a:rPr kumimoji="0" lang="en-US" sz="1600" b="1" i="0" u="none" strike="noStrike" kern="1200" cap="none" spc="0" normalizeH="0" baseline="0" noProof="0" dirty="0">
                <a:ln>
                  <a:noFill/>
                </a:ln>
                <a:solidFill>
                  <a:srgbClr val="000000"/>
                </a:solidFill>
                <a:effectLst/>
                <a:uLnTx/>
                <a:uFillTx/>
                <a:latin typeface="Arial"/>
                <a:ea typeface="+mn-ea"/>
                <a:cs typeface="Arial" pitchFamily="34" charset="0"/>
              </a:rPr>
              <a:t>sensitive</a:t>
            </a:r>
          </a:p>
        </p:txBody>
      </p:sp>
      <p:sp>
        <p:nvSpPr>
          <p:cNvPr id="14343" name="Rectangle 9"/>
          <p:cNvSpPr>
            <a:spLocks noChangeArrowheads="1"/>
          </p:cNvSpPr>
          <p:nvPr/>
        </p:nvSpPr>
        <p:spPr bwMode="auto">
          <a:xfrm>
            <a:off x="6172200" y="3124200"/>
            <a:ext cx="2209800" cy="914400"/>
          </a:xfrm>
          <a:prstGeom prst="rect">
            <a:avLst/>
          </a:prstGeom>
          <a:solidFill>
            <a:srgbClr val="FFFF00"/>
          </a:solidFill>
          <a:ln w="38100">
            <a:solidFill>
              <a:srgbClr val="FF0000"/>
            </a:solid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Arial" pitchFamily="34" charset="0"/>
              </a:rPr>
              <a:t>Metastatic,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Arial" pitchFamily="34" charset="0"/>
              </a:rPr>
              <a:t>hormone-sensitive</a:t>
            </a:r>
          </a:p>
        </p:txBody>
      </p:sp>
      <p:sp>
        <p:nvSpPr>
          <p:cNvPr id="14344" name="Rectangle 11"/>
          <p:cNvSpPr>
            <a:spLocks noChangeArrowheads="1"/>
          </p:cNvSpPr>
          <p:nvPr/>
        </p:nvSpPr>
        <p:spPr bwMode="auto">
          <a:xfrm>
            <a:off x="7878763" y="2043113"/>
            <a:ext cx="1676400" cy="762000"/>
          </a:xfrm>
          <a:prstGeom prst="rect">
            <a:avLst/>
          </a:prstGeom>
          <a:solidFill>
            <a:srgbClr val="FF9933"/>
          </a:solidFill>
          <a:ln w="38100">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Times New Roman"/>
                <a:ea typeface="+mn-ea"/>
                <a:cs typeface="Arial"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Arial" pitchFamily="34" charset="0"/>
              </a:rPr>
              <a:t>Non-metastatic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Arial" pitchFamily="34" charset="0"/>
              </a:rPr>
              <a:t>CRPC</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Times New Roman"/>
              <a:ea typeface="+mn-ea"/>
              <a:cs typeface="Arial" pitchFamily="34" charset="0"/>
            </a:endParaRPr>
          </a:p>
        </p:txBody>
      </p:sp>
      <p:sp>
        <p:nvSpPr>
          <p:cNvPr id="14345" name="Rectangle 14"/>
          <p:cNvSpPr>
            <a:spLocks noChangeArrowheads="1"/>
          </p:cNvSpPr>
          <p:nvPr/>
        </p:nvSpPr>
        <p:spPr bwMode="auto">
          <a:xfrm>
            <a:off x="8763000" y="3124200"/>
            <a:ext cx="1600200" cy="914400"/>
          </a:xfrm>
          <a:prstGeom prst="rect">
            <a:avLst/>
          </a:prstGeom>
          <a:solidFill>
            <a:srgbClr val="FF9933"/>
          </a:solidFill>
          <a:ln w="38100">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Times New Roman"/>
                <a:ea typeface="+mn-ea"/>
                <a:cs typeface="Arial"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Arial" pitchFamily="34" charset="0"/>
              </a:rPr>
              <a:t>Metastatic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Arial" pitchFamily="34" charset="0"/>
              </a:rPr>
              <a:t>CRPC</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Times New Roman"/>
              <a:ea typeface="+mn-ea"/>
              <a:cs typeface="Arial" pitchFamily="34" charset="0"/>
            </a:endParaRPr>
          </a:p>
        </p:txBody>
      </p:sp>
      <p:sp>
        <p:nvSpPr>
          <p:cNvPr id="29718" name="Line 15"/>
          <p:cNvSpPr>
            <a:spLocks noChangeShapeType="1"/>
          </p:cNvSpPr>
          <p:nvPr/>
        </p:nvSpPr>
        <p:spPr bwMode="auto">
          <a:xfrm>
            <a:off x="1828800" y="5715000"/>
            <a:ext cx="8229600" cy="0"/>
          </a:xfrm>
          <a:prstGeom prst="line">
            <a:avLst/>
          </a:prstGeom>
          <a:noFill/>
          <a:ln w="57150">
            <a:solidFill>
              <a:srgbClr val="FFFF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41D44"/>
              </a:solidFill>
              <a:effectLst/>
              <a:uLnTx/>
              <a:uFillTx/>
              <a:latin typeface="Times New Roman"/>
              <a:ea typeface="+mn-ea"/>
              <a:cs typeface="+mn-cs"/>
            </a:endParaRPr>
          </a:p>
        </p:txBody>
      </p:sp>
      <p:sp>
        <p:nvSpPr>
          <p:cNvPr id="29719" name="Text Box 16"/>
          <p:cNvSpPr txBox="1">
            <a:spLocks noChangeArrowheads="1"/>
          </p:cNvSpPr>
          <p:nvPr/>
        </p:nvSpPr>
        <p:spPr bwMode="auto">
          <a:xfrm>
            <a:off x="5013326" y="5751513"/>
            <a:ext cx="1800493" cy="400110"/>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a:ea typeface="+mn-ea"/>
                <a:cs typeface="Arial" pitchFamily="34" charset="0"/>
              </a:rPr>
              <a:t>10-15 years +</a:t>
            </a:r>
          </a:p>
        </p:txBody>
      </p:sp>
      <p:sp>
        <p:nvSpPr>
          <p:cNvPr id="29720" name="Arc 17"/>
          <p:cNvSpPr>
            <a:spLocks/>
          </p:cNvSpPr>
          <p:nvPr/>
        </p:nvSpPr>
        <p:spPr bwMode="auto">
          <a:xfrm flipV="1">
            <a:off x="1828800" y="4724400"/>
            <a:ext cx="8229600" cy="9144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hlink"/>
            </a:solidFill>
            <a:round/>
            <a:headEnd/>
            <a:tailEnd/>
          </a:ln>
        </p:spPr>
        <p:txBody>
          <a:bodyPr rot="10800000"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29721" name="Text Box 19"/>
          <p:cNvSpPr txBox="1">
            <a:spLocks noChangeArrowheads="1"/>
          </p:cNvSpPr>
          <p:nvPr/>
        </p:nvSpPr>
        <p:spPr bwMode="auto">
          <a:xfrm>
            <a:off x="3260726" y="5145088"/>
            <a:ext cx="3190297" cy="400110"/>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Arial"/>
                <a:ea typeface="+mn-ea"/>
                <a:cs typeface="Arial" pitchFamily="34" charset="0"/>
              </a:rPr>
              <a:t>Death from other causes</a:t>
            </a:r>
          </a:p>
        </p:txBody>
      </p:sp>
      <p:sp>
        <p:nvSpPr>
          <p:cNvPr id="29722" name="Text Box 20"/>
          <p:cNvSpPr txBox="1">
            <a:spLocks noChangeArrowheads="1"/>
          </p:cNvSpPr>
          <p:nvPr/>
        </p:nvSpPr>
        <p:spPr bwMode="auto">
          <a:xfrm>
            <a:off x="6117230" y="4419600"/>
            <a:ext cx="3517309" cy="400110"/>
          </a:xfrm>
          <a:prstGeom prst="rect">
            <a:avLst/>
          </a:prstGeom>
          <a:noFill/>
          <a:ln w="9525">
            <a:noFill/>
            <a:miter lim="800000"/>
            <a:headEnd/>
            <a:tailEnd/>
          </a:ln>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Arial"/>
                <a:ea typeface="+mn-ea"/>
                <a:cs typeface="Arial" pitchFamily="34" charset="0"/>
              </a:rPr>
              <a:t>Death from prostate cancer</a:t>
            </a:r>
          </a:p>
        </p:txBody>
      </p:sp>
      <p:sp>
        <p:nvSpPr>
          <p:cNvPr id="24" name="Isosceles Triangle 23"/>
          <p:cNvSpPr/>
          <p:nvPr/>
        </p:nvSpPr>
        <p:spPr>
          <a:xfrm rot="5400000">
            <a:off x="3238500" y="2933700"/>
            <a:ext cx="304800" cy="228600"/>
          </a:xfrm>
          <a:prstGeom prst="triangle">
            <a:avLst/>
          </a:prstGeom>
          <a:solidFill>
            <a:schemeClr val="bg1"/>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25" name="Isosceles Triangle 24"/>
          <p:cNvSpPr/>
          <p:nvPr/>
        </p:nvSpPr>
        <p:spPr>
          <a:xfrm rot="5400000">
            <a:off x="5295900" y="2400300"/>
            <a:ext cx="304800" cy="228600"/>
          </a:xfrm>
          <a:prstGeom prst="triangle">
            <a:avLst/>
          </a:prstGeom>
          <a:solidFill>
            <a:schemeClr val="bg1"/>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26" name="Isosceles Triangle 25"/>
          <p:cNvSpPr/>
          <p:nvPr/>
        </p:nvSpPr>
        <p:spPr>
          <a:xfrm rot="5400000">
            <a:off x="7554913" y="2314575"/>
            <a:ext cx="304800" cy="228600"/>
          </a:xfrm>
          <a:prstGeom prst="triangle">
            <a:avLst/>
          </a:prstGeom>
          <a:solidFill>
            <a:schemeClr val="bg1"/>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27" name="Isosceles Triangle 26"/>
          <p:cNvSpPr/>
          <p:nvPr/>
        </p:nvSpPr>
        <p:spPr>
          <a:xfrm rot="10800000">
            <a:off x="9272588" y="2846388"/>
            <a:ext cx="304800" cy="228600"/>
          </a:xfrm>
          <a:prstGeom prst="triangle">
            <a:avLst/>
          </a:prstGeom>
          <a:solidFill>
            <a:schemeClr val="bg1"/>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28" name="Isosceles Triangle 27"/>
          <p:cNvSpPr/>
          <p:nvPr/>
        </p:nvSpPr>
        <p:spPr>
          <a:xfrm rot="5400000">
            <a:off x="8420100" y="3467100"/>
            <a:ext cx="304800" cy="228600"/>
          </a:xfrm>
          <a:prstGeom prst="triangle">
            <a:avLst/>
          </a:prstGeom>
          <a:solidFill>
            <a:schemeClr val="bg1"/>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29" name="Isosceles Triangle 28"/>
          <p:cNvSpPr/>
          <p:nvPr/>
        </p:nvSpPr>
        <p:spPr>
          <a:xfrm rot="5400000">
            <a:off x="5562600" y="3249613"/>
            <a:ext cx="304800" cy="762000"/>
          </a:xfrm>
          <a:prstGeom prst="triangle">
            <a:avLst/>
          </a:prstGeom>
          <a:solidFill>
            <a:schemeClr val="bg1"/>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spTree>
    <p:extLst>
      <p:ext uri="{BB962C8B-B14F-4D97-AF65-F5344CB8AC3E}">
        <p14:creationId xmlns:p14="http://schemas.microsoft.com/office/powerpoint/2010/main" val="392839494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object 4"/>
          <p:cNvGrpSpPr/>
          <p:nvPr/>
        </p:nvGrpSpPr>
        <p:grpSpPr>
          <a:xfrm>
            <a:off x="301752" y="1893316"/>
            <a:ext cx="11585575" cy="3504565"/>
            <a:chOff x="301752" y="1893316"/>
            <a:chExt cx="11585575" cy="3504565"/>
          </a:xfrm>
        </p:grpSpPr>
        <p:sp>
          <p:nvSpPr>
            <p:cNvPr id="5" name="object 5"/>
            <p:cNvSpPr/>
            <p:nvPr/>
          </p:nvSpPr>
          <p:spPr>
            <a:xfrm>
              <a:off x="10760202" y="2487803"/>
              <a:ext cx="114300" cy="2762250"/>
            </a:xfrm>
            <a:custGeom>
              <a:avLst/>
              <a:gdLst/>
              <a:ahLst/>
              <a:cxnLst/>
              <a:rect l="l" t="t" r="r" b="b"/>
              <a:pathLst>
                <a:path w="114300" h="2762250">
                  <a:moveTo>
                    <a:pt x="76200" y="95250"/>
                  </a:moveTo>
                  <a:lnTo>
                    <a:pt x="38100" y="95250"/>
                  </a:lnTo>
                  <a:lnTo>
                    <a:pt x="38100" y="2762123"/>
                  </a:lnTo>
                  <a:lnTo>
                    <a:pt x="76200" y="2762123"/>
                  </a:lnTo>
                  <a:lnTo>
                    <a:pt x="76200" y="95250"/>
                  </a:lnTo>
                  <a:close/>
                </a:path>
                <a:path w="114300" h="2762250">
                  <a:moveTo>
                    <a:pt x="57150" y="0"/>
                  </a:moveTo>
                  <a:lnTo>
                    <a:pt x="0" y="114300"/>
                  </a:lnTo>
                  <a:lnTo>
                    <a:pt x="38100" y="114300"/>
                  </a:lnTo>
                  <a:lnTo>
                    <a:pt x="38100" y="95250"/>
                  </a:lnTo>
                  <a:lnTo>
                    <a:pt x="104775" y="95250"/>
                  </a:lnTo>
                  <a:lnTo>
                    <a:pt x="57150" y="0"/>
                  </a:lnTo>
                  <a:close/>
                </a:path>
                <a:path w="114300" h="2762250">
                  <a:moveTo>
                    <a:pt x="104775" y="95250"/>
                  </a:moveTo>
                  <a:lnTo>
                    <a:pt x="76200" y="95250"/>
                  </a:lnTo>
                  <a:lnTo>
                    <a:pt x="76200" y="114300"/>
                  </a:lnTo>
                  <a:lnTo>
                    <a:pt x="114300" y="114300"/>
                  </a:lnTo>
                  <a:lnTo>
                    <a:pt x="104775" y="95250"/>
                  </a:lnTo>
                  <a:close/>
                </a:path>
              </a:pathLst>
            </a:custGeom>
            <a:solidFill>
              <a:srgbClr val="FF2E9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7609204" y="2487803"/>
              <a:ext cx="114935" cy="2274570"/>
            </a:xfrm>
            <a:custGeom>
              <a:avLst/>
              <a:gdLst/>
              <a:ahLst/>
              <a:cxnLst/>
              <a:rect l="l" t="t" r="r" b="b"/>
              <a:pathLst>
                <a:path w="114934" h="2274570">
                  <a:moveTo>
                    <a:pt x="76327" y="95250"/>
                  </a:moveTo>
                  <a:lnTo>
                    <a:pt x="38227" y="95250"/>
                  </a:lnTo>
                  <a:lnTo>
                    <a:pt x="34417" y="2274443"/>
                  </a:lnTo>
                  <a:lnTo>
                    <a:pt x="72517" y="2274570"/>
                  </a:lnTo>
                  <a:lnTo>
                    <a:pt x="76294" y="114426"/>
                  </a:lnTo>
                  <a:lnTo>
                    <a:pt x="76327" y="95250"/>
                  </a:lnTo>
                  <a:close/>
                </a:path>
                <a:path w="114934" h="2274570">
                  <a:moveTo>
                    <a:pt x="57531" y="0"/>
                  </a:moveTo>
                  <a:lnTo>
                    <a:pt x="0" y="114426"/>
                  </a:lnTo>
                  <a:lnTo>
                    <a:pt x="38194" y="114426"/>
                  </a:lnTo>
                  <a:lnTo>
                    <a:pt x="38227" y="95250"/>
                  </a:lnTo>
                  <a:lnTo>
                    <a:pt x="104892" y="95250"/>
                  </a:lnTo>
                  <a:lnTo>
                    <a:pt x="57531" y="0"/>
                  </a:lnTo>
                  <a:close/>
                </a:path>
                <a:path w="114934" h="2274570">
                  <a:moveTo>
                    <a:pt x="104892" y="95250"/>
                  </a:moveTo>
                  <a:lnTo>
                    <a:pt x="76327" y="95250"/>
                  </a:lnTo>
                  <a:lnTo>
                    <a:pt x="76294" y="114426"/>
                  </a:lnTo>
                  <a:lnTo>
                    <a:pt x="114427" y="114426"/>
                  </a:lnTo>
                  <a:lnTo>
                    <a:pt x="104892" y="95250"/>
                  </a:lnTo>
                  <a:close/>
                </a:path>
              </a:pathLst>
            </a:custGeom>
            <a:solidFill>
              <a:srgbClr val="FBAA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p:nvPr/>
          </p:nvSpPr>
          <p:spPr>
            <a:xfrm>
              <a:off x="4451223" y="2487803"/>
              <a:ext cx="114935" cy="2910205"/>
            </a:xfrm>
            <a:custGeom>
              <a:avLst/>
              <a:gdLst/>
              <a:ahLst/>
              <a:cxnLst/>
              <a:rect l="l" t="t" r="r" b="b"/>
              <a:pathLst>
                <a:path w="114935" h="2910204">
                  <a:moveTo>
                    <a:pt x="76200" y="95250"/>
                  </a:moveTo>
                  <a:lnTo>
                    <a:pt x="38100" y="95250"/>
                  </a:lnTo>
                  <a:lnTo>
                    <a:pt x="47878" y="2909697"/>
                  </a:lnTo>
                  <a:lnTo>
                    <a:pt x="85978" y="2909697"/>
                  </a:lnTo>
                  <a:lnTo>
                    <a:pt x="76267" y="114426"/>
                  </a:lnTo>
                  <a:lnTo>
                    <a:pt x="76200" y="95250"/>
                  </a:lnTo>
                  <a:close/>
                </a:path>
                <a:path w="114935" h="2910204">
                  <a:moveTo>
                    <a:pt x="56768" y="0"/>
                  </a:moveTo>
                  <a:lnTo>
                    <a:pt x="63" y="114299"/>
                  </a:lnTo>
                  <a:lnTo>
                    <a:pt x="0" y="114426"/>
                  </a:lnTo>
                  <a:lnTo>
                    <a:pt x="38166" y="114299"/>
                  </a:lnTo>
                  <a:lnTo>
                    <a:pt x="38100" y="95250"/>
                  </a:lnTo>
                  <a:lnTo>
                    <a:pt x="104818" y="95250"/>
                  </a:lnTo>
                  <a:lnTo>
                    <a:pt x="56768" y="0"/>
                  </a:lnTo>
                  <a:close/>
                </a:path>
                <a:path w="114935" h="2910204">
                  <a:moveTo>
                    <a:pt x="104818" y="95250"/>
                  </a:moveTo>
                  <a:lnTo>
                    <a:pt x="76200" y="95250"/>
                  </a:lnTo>
                  <a:lnTo>
                    <a:pt x="76266" y="114299"/>
                  </a:lnTo>
                  <a:lnTo>
                    <a:pt x="114428" y="114299"/>
                  </a:lnTo>
                  <a:lnTo>
                    <a:pt x="104818" y="95250"/>
                  </a:lnTo>
                  <a:close/>
                </a:path>
              </a:pathLst>
            </a:custGeom>
            <a:solidFill>
              <a:srgbClr val="00AFE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301752" y="1893316"/>
              <a:ext cx="11585575" cy="814069"/>
            </a:xfrm>
            <a:custGeom>
              <a:avLst/>
              <a:gdLst/>
              <a:ahLst/>
              <a:cxnLst/>
              <a:rect l="l" t="t" r="r" b="b"/>
              <a:pathLst>
                <a:path w="11585575" h="814069">
                  <a:moveTo>
                    <a:pt x="11178540" y="0"/>
                  </a:moveTo>
                  <a:lnTo>
                    <a:pt x="11178540" y="203454"/>
                  </a:lnTo>
                  <a:lnTo>
                    <a:pt x="0" y="203454"/>
                  </a:lnTo>
                  <a:lnTo>
                    <a:pt x="0" y="610488"/>
                  </a:lnTo>
                  <a:lnTo>
                    <a:pt x="11178540" y="610488"/>
                  </a:lnTo>
                  <a:lnTo>
                    <a:pt x="11178540" y="813943"/>
                  </a:lnTo>
                  <a:lnTo>
                    <a:pt x="11585448" y="407035"/>
                  </a:lnTo>
                  <a:lnTo>
                    <a:pt x="11178540" y="0"/>
                  </a:lnTo>
                  <a:close/>
                </a:path>
              </a:pathLst>
            </a:custGeom>
            <a:solidFill>
              <a:srgbClr val="50576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 name="object 9" descr="$PPTXTitle"/>
          <p:cNvSpPr txBox="1">
            <a:spLocks noGrp="1"/>
          </p:cNvSpPr>
          <p:nvPr>
            <p:ph type="title"/>
          </p:nvPr>
        </p:nvSpPr>
        <p:spPr>
          <a:xfrm>
            <a:off x="-247773" y="451847"/>
            <a:ext cx="11585575" cy="443775"/>
          </a:xfrm>
          <a:prstGeom prst="rect">
            <a:avLst/>
          </a:prstGeom>
        </p:spPr>
        <p:txBody>
          <a:bodyPr vert="horz" wrap="square" lIns="0" tIns="61594" rIns="0" bIns="0" rtlCol="0">
            <a:spAutoFit/>
          </a:bodyPr>
          <a:lstStyle/>
          <a:p>
            <a:pPr marL="12700" marR="5080" indent="1320800" algn="ctr">
              <a:lnSpc>
                <a:spcPts val="2670"/>
              </a:lnSpc>
              <a:spcBef>
                <a:spcPts val="484"/>
              </a:spcBef>
            </a:pPr>
            <a:r>
              <a:rPr b="1" spc="-10" dirty="0"/>
              <a:t>FDA</a:t>
            </a:r>
            <a:r>
              <a:rPr lang="en-US" b="1" spc="-215" dirty="0"/>
              <a:t>- Approved Treatments </a:t>
            </a:r>
            <a:r>
              <a:rPr b="1" spc="-25" dirty="0"/>
              <a:t>in </a:t>
            </a:r>
            <a:r>
              <a:rPr b="1" dirty="0"/>
              <a:t>Metastatic</a:t>
            </a:r>
            <a:r>
              <a:rPr b="1" spc="-65" dirty="0"/>
              <a:t> </a:t>
            </a:r>
            <a:r>
              <a:rPr lang="en-US" b="1" dirty="0"/>
              <a:t>HSPC</a:t>
            </a:r>
            <a:endParaRPr b="1" dirty="0"/>
          </a:p>
        </p:txBody>
      </p:sp>
      <p:sp>
        <p:nvSpPr>
          <p:cNvPr id="10" name="object 10"/>
          <p:cNvSpPr txBox="1"/>
          <p:nvPr/>
        </p:nvSpPr>
        <p:spPr>
          <a:xfrm>
            <a:off x="240771" y="6239163"/>
            <a:ext cx="7696834" cy="542290"/>
          </a:xfrm>
          <a:prstGeom prst="rect">
            <a:avLst/>
          </a:prstGeom>
        </p:spPr>
        <p:txBody>
          <a:bodyPr vert="horz" wrap="square" lIns="0" tIns="36195" rIns="0" bIns="0" rtlCol="0">
            <a:spAutoFit/>
          </a:bodyPr>
          <a:lstStyle/>
          <a:p>
            <a:pPr marL="12700" marR="5080" lvl="0" indent="396875" algn="r" defTabSz="914400" rtl="0" eaLnBrk="1" fontAlgn="auto" latinLnBrk="0" hangingPunct="1">
              <a:lnSpc>
                <a:spcPts val="1300"/>
              </a:lnSpc>
              <a:spcBef>
                <a:spcPts val="285"/>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Arial"/>
                <a:ea typeface="+mn-ea"/>
                <a:cs typeface="Arial"/>
              </a:rPr>
              <a:t>Fizazi</a:t>
            </a:r>
            <a:r>
              <a:rPr kumimoji="0" sz="1200" b="0" i="0" u="none" strike="noStrike" kern="1200" cap="none" spc="-3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K</a:t>
            </a:r>
            <a:r>
              <a:rPr kumimoji="0" sz="1200" b="0" i="0" u="none" strike="noStrike" kern="1200" cap="none" spc="-1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et</a:t>
            </a:r>
            <a:r>
              <a:rPr kumimoji="0" sz="1200" b="0" i="0" u="none" strike="noStrike" kern="1200" cap="none" spc="-4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al.</a:t>
            </a:r>
            <a:r>
              <a:rPr kumimoji="0" sz="1200" b="0" i="0" u="none" strike="noStrike" kern="1200" cap="none" spc="10" normalizeH="0" baseline="0" noProof="0" dirty="0">
                <a:ln>
                  <a:noFill/>
                </a:ln>
                <a:solidFill>
                  <a:prstClr val="black"/>
                </a:solidFill>
                <a:effectLst/>
                <a:uLnTx/>
                <a:uFillTx/>
                <a:latin typeface="Arial"/>
                <a:ea typeface="+mn-ea"/>
                <a:cs typeface="Arial"/>
              </a:rPr>
              <a:t> </a:t>
            </a:r>
            <a:r>
              <a:rPr kumimoji="0" sz="1200" b="0" i="1" u="none" strike="noStrike" kern="1200" cap="none" spc="0" normalizeH="0" baseline="0" noProof="0" dirty="0">
                <a:ln>
                  <a:noFill/>
                </a:ln>
                <a:solidFill>
                  <a:prstClr val="black"/>
                </a:solidFill>
                <a:effectLst/>
                <a:uLnTx/>
                <a:uFillTx/>
                <a:latin typeface="Arial"/>
                <a:ea typeface="+mn-ea"/>
                <a:cs typeface="Arial"/>
              </a:rPr>
              <a:t>Lancet</a:t>
            </a:r>
            <a:r>
              <a:rPr kumimoji="0" sz="1200" b="0" i="1" u="none" strike="noStrike" kern="1200" cap="none" spc="30" normalizeH="0" baseline="0" noProof="0" dirty="0">
                <a:ln>
                  <a:noFill/>
                </a:ln>
                <a:solidFill>
                  <a:prstClr val="black"/>
                </a:solidFill>
                <a:effectLst/>
                <a:uLnTx/>
                <a:uFillTx/>
                <a:latin typeface="Arial"/>
                <a:ea typeface="+mn-ea"/>
                <a:cs typeface="Arial"/>
              </a:rPr>
              <a:t> </a:t>
            </a:r>
            <a:r>
              <a:rPr kumimoji="0" sz="1200" b="0" i="1" u="none" strike="noStrike" kern="1200" cap="none" spc="-10" normalizeH="0" baseline="0" noProof="0" dirty="0">
                <a:ln>
                  <a:noFill/>
                </a:ln>
                <a:solidFill>
                  <a:prstClr val="black"/>
                </a:solidFill>
                <a:effectLst/>
                <a:uLnTx/>
                <a:uFillTx/>
                <a:latin typeface="Arial"/>
                <a:ea typeface="+mn-ea"/>
                <a:cs typeface="Arial"/>
              </a:rPr>
              <a:t>Oncology</a:t>
            </a:r>
            <a:r>
              <a:rPr kumimoji="0" sz="1200" b="0" i="0" u="none" strike="noStrike" kern="1200" cap="none" spc="-10" normalizeH="0" baseline="0" noProof="0" dirty="0">
                <a:ln>
                  <a:noFill/>
                </a:ln>
                <a:solidFill>
                  <a:prstClr val="black"/>
                </a:solidFill>
                <a:effectLst/>
                <a:uLnTx/>
                <a:uFillTx/>
                <a:latin typeface="Arial"/>
                <a:ea typeface="+mn-ea"/>
                <a:cs typeface="Arial"/>
              </a:rPr>
              <a:t>.</a:t>
            </a:r>
            <a:r>
              <a:rPr kumimoji="0" sz="1200" b="0" i="0" u="none" strike="noStrike" kern="1200" cap="none" spc="-4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2019;</a:t>
            </a:r>
            <a:r>
              <a:rPr kumimoji="0" sz="1200" b="0" i="0" u="none" strike="noStrike" kern="1200" cap="none" spc="30" normalizeH="0" baseline="0" noProof="0" dirty="0">
                <a:ln>
                  <a:noFill/>
                </a:ln>
                <a:solidFill>
                  <a:prstClr val="black"/>
                </a:solidFill>
                <a:effectLst/>
                <a:uLnTx/>
                <a:uFillTx/>
                <a:latin typeface="Arial"/>
                <a:ea typeface="+mn-ea"/>
                <a:cs typeface="Arial"/>
              </a:rPr>
              <a:t> </a:t>
            </a:r>
            <a:r>
              <a:rPr kumimoji="0" sz="1200" b="0" i="0" u="none" strike="noStrike" kern="1200" cap="none" spc="-10" normalizeH="0" baseline="0" noProof="0" dirty="0">
                <a:ln>
                  <a:noFill/>
                </a:ln>
                <a:solidFill>
                  <a:prstClr val="black"/>
                </a:solidFill>
                <a:effectLst/>
                <a:uLnTx/>
                <a:uFillTx/>
                <a:latin typeface="Arial"/>
                <a:ea typeface="+mn-ea"/>
                <a:cs typeface="Arial"/>
              </a:rPr>
              <a:t>20(5):686-</a:t>
            </a:r>
            <a:r>
              <a:rPr kumimoji="0" sz="1200" b="0" i="0" u="none" strike="noStrike" kern="1200" cap="none" spc="0" normalizeH="0" baseline="0" noProof="0" dirty="0">
                <a:ln>
                  <a:noFill/>
                </a:ln>
                <a:solidFill>
                  <a:prstClr val="black"/>
                </a:solidFill>
                <a:effectLst/>
                <a:uLnTx/>
                <a:uFillTx/>
                <a:latin typeface="Arial"/>
                <a:ea typeface="+mn-ea"/>
                <a:cs typeface="Arial"/>
              </a:rPr>
              <a:t>700.;</a:t>
            </a:r>
            <a:r>
              <a:rPr kumimoji="0" sz="1200" b="0" i="0" u="none" strike="noStrike" kern="1200" cap="none" spc="1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Fizazi</a:t>
            </a:r>
            <a:r>
              <a:rPr kumimoji="0" sz="1200" b="0" i="0" u="none" strike="noStrike" kern="1200" cap="none" spc="-3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K</a:t>
            </a:r>
            <a:r>
              <a:rPr kumimoji="0" sz="1200" b="0" i="0" u="none" strike="noStrike" kern="1200" cap="none" spc="-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et</a:t>
            </a:r>
            <a:r>
              <a:rPr kumimoji="0" sz="1200" b="0" i="0" u="none" strike="noStrike" kern="1200" cap="none" spc="-3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al.</a:t>
            </a:r>
            <a:r>
              <a:rPr kumimoji="0" sz="1200" b="0" i="0" u="none" strike="noStrike" kern="1200" cap="none" spc="3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ESMO</a:t>
            </a:r>
            <a:r>
              <a:rPr kumimoji="0" sz="1200" b="0" i="0" u="none" strike="noStrike" kern="1200" cap="none" spc="-6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2021.;</a:t>
            </a:r>
            <a:r>
              <a:rPr kumimoji="0" sz="1200" b="0" i="0" u="none" strike="noStrike" kern="1200" cap="none" spc="-3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Chi</a:t>
            </a:r>
            <a:r>
              <a:rPr kumimoji="0" sz="1200" b="0" i="0" u="none" strike="noStrike" kern="1200" cap="none" spc="3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KN</a:t>
            </a:r>
            <a:r>
              <a:rPr kumimoji="0" sz="1200" b="0" i="0" u="none" strike="noStrike" kern="1200" cap="none" spc="-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et</a:t>
            </a:r>
            <a:r>
              <a:rPr kumimoji="0" sz="1200" b="0" i="0" u="none" strike="noStrike" kern="1200" cap="none" spc="-3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al.</a:t>
            </a:r>
            <a:r>
              <a:rPr kumimoji="0" sz="1200" b="0" i="0" u="none" strike="noStrike" kern="1200" cap="none" spc="-65" normalizeH="0" baseline="0" noProof="0" dirty="0">
                <a:ln>
                  <a:noFill/>
                </a:ln>
                <a:solidFill>
                  <a:prstClr val="black"/>
                </a:solidFill>
                <a:effectLst/>
                <a:uLnTx/>
                <a:uFillTx/>
                <a:latin typeface="Arial"/>
                <a:ea typeface="+mn-ea"/>
                <a:cs typeface="Arial"/>
              </a:rPr>
              <a:t> </a:t>
            </a:r>
            <a:r>
              <a:rPr kumimoji="0" sz="1200" b="0" i="1" u="none" strike="noStrike" kern="1200" cap="none" spc="0" normalizeH="0" baseline="0" noProof="0" dirty="0">
                <a:ln>
                  <a:noFill/>
                </a:ln>
                <a:solidFill>
                  <a:prstClr val="black"/>
                </a:solidFill>
                <a:effectLst/>
                <a:uLnTx/>
                <a:uFillTx/>
                <a:latin typeface="Arial"/>
                <a:ea typeface="+mn-ea"/>
                <a:cs typeface="Arial"/>
              </a:rPr>
              <a:t>JCO.</a:t>
            </a:r>
            <a:r>
              <a:rPr kumimoji="0" sz="1200" b="0" i="1" u="none" strike="noStrike" kern="1200" cap="none" spc="15" normalizeH="0" baseline="0" noProof="0" dirty="0">
                <a:ln>
                  <a:noFill/>
                </a:ln>
                <a:solidFill>
                  <a:prstClr val="black"/>
                </a:solidFill>
                <a:effectLst/>
                <a:uLnTx/>
                <a:uFillTx/>
                <a:latin typeface="Arial"/>
                <a:ea typeface="+mn-ea"/>
                <a:cs typeface="Arial"/>
              </a:rPr>
              <a:t> </a:t>
            </a:r>
            <a:r>
              <a:rPr kumimoji="0" sz="1200" b="0" i="0" u="none" strike="noStrike" kern="1200" cap="none" spc="-10" normalizeH="0" baseline="0" noProof="0" dirty="0">
                <a:ln>
                  <a:noFill/>
                </a:ln>
                <a:solidFill>
                  <a:prstClr val="black"/>
                </a:solidFill>
                <a:effectLst/>
                <a:uLnTx/>
                <a:uFillTx/>
                <a:latin typeface="Arial"/>
                <a:ea typeface="+mn-ea"/>
                <a:cs typeface="Arial"/>
              </a:rPr>
              <a:t>2021; 39(20):2294-2303.;</a:t>
            </a:r>
            <a:r>
              <a:rPr kumimoji="0" sz="1200" b="0" i="0" u="none" strike="noStrike" kern="1200" cap="none" spc="-55" normalizeH="0" baseline="0" noProof="0" dirty="0">
                <a:ln>
                  <a:noFill/>
                </a:ln>
                <a:solidFill>
                  <a:prstClr val="black"/>
                </a:solidFill>
                <a:effectLst/>
                <a:uLnTx/>
                <a:uFillTx/>
                <a:latin typeface="Arial"/>
                <a:ea typeface="+mn-ea"/>
                <a:cs typeface="Arial"/>
              </a:rPr>
              <a:t> </a:t>
            </a:r>
            <a:r>
              <a:rPr kumimoji="0" sz="1200" b="0" i="0" u="none" strike="noStrike" kern="1200" cap="none" spc="-10" normalizeH="0" baseline="0" noProof="0" dirty="0">
                <a:ln>
                  <a:noFill/>
                </a:ln>
                <a:solidFill>
                  <a:prstClr val="black"/>
                </a:solidFill>
                <a:effectLst/>
                <a:uLnTx/>
                <a:uFillTx/>
                <a:latin typeface="Arial"/>
                <a:ea typeface="+mn-ea"/>
                <a:cs typeface="Arial"/>
              </a:rPr>
              <a:t>Andrew</a:t>
            </a:r>
            <a:r>
              <a:rPr kumimoji="0" sz="1200" b="0" i="0" u="none" strike="noStrike" kern="1200" cap="none" spc="-75" normalizeH="0" baseline="0" noProof="0" dirty="0">
                <a:ln>
                  <a:noFill/>
                </a:ln>
                <a:solidFill>
                  <a:prstClr val="black"/>
                </a:solidFill>
                <a:effectLst/>
                <a:uLnTx/>
                <a:uFillTx/>
                <a:latin typeface="Arial"/>
                <a:ea typeface="+mn-ea"/>
                <a:cs typeface="Arial"/>
              </a:rPr>
              <a:t> </a:t>
            </a:r>
            <a:r>
              <a:rPr kumimoji="0" sz="1200" b="0" i="0" u="none" strike="noStrike" kern="1200" cap="none" spc="-10" normalizeH="0" baseline="0" noProof="0" dirty="0">
                <a:ln>
                  <a:noFill/>
                </a:ln>
                <a:solidFill>
                  <a:prstClr val="black"/>
                </a:solidFill>
                <a:effectLst/>
                <a:uLnTx/>
                <a:uFillTx/>
                <a:latin typeface="Arial"/>
                <a:ea typeface="+mn-ea"/>
                <a:cs typeface="Arial"/>
              </a:rPr>
              <a:t>Armstrong,</a:t>
            </a:r>
            <a:r>
              <a:rPr kumimoji="0" sz="1200" b="0" i="0" u="none" strike="noStrike" kern="1200" cap="none" spc="-10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ASCO</a:t>
            </a:r>
            <a:r>
              <a:rPr kumimoji="0" sz="1200" b="0" i="0" u="none" strike="noStrike" kern="1200" cap="none" spc="-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2025;</a:t>
            </a:r>
            <a:r>
              <a:rPr kumimoji="0" sz="1200" b="0" i="0" u="none" strike="noStrike" kern="1200" cap="none" spc="-4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Smith</a:t>
            </a:r>
            <a:r>
              <a:rPr kumimoji="0" sz="1200" b="0" i="0" u="none" strike="noStrike" kern="1200" cap="none" spc="-8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MR</a:t>
            </a:r>
            <a:r>
              <a:rPr kumimoji="0" sz="1200" b="0" i="0" u="none" strike="noStrike" kern="1200" cap="none" spc="-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et</a:t>
            </a:r>
            <a:r>
              <a:rPr kumimoji="0" sz="1200" b="0" i="0" u="none" strike="noStrike" kern="1200" cap="none" spc="3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al.</a:t>
            </a:r>
            <a:r>
              <a:rPr kumimoji="0" sz="1200" b="0" i="0" u="none" strike="noStrike" kern="1200" cap="none" spc="60" normalizeH="0" baseline="0" noProof="0" dirty="0">
                <a:ln>
                  <a:noFill/>
                </a:ln>
                <a:solidFill>
                  <a:prstClr val="black"/>
                </a:solidFill>
                <a:effectLst/>
                <a:uLnTx/>
                <a:uFillTx/>
                <a:latin typeface="Arial"/>
                <a:ea typeface="+mn-ea"/>
                <a:cs typeface="Arial"/>
              </a:rPr>
              <a:t> </a:t>
            </a:r>
            <a:r>
              <a:rPr kumimoji="0" sz="1200" b="0" i="1" u="none" strike="noStrike" kern="1200" cap="none" spc="0" normalizeH="0" baseline="0" noProof="0" dirty="0">
                <a:ln>
                  <a:noFill/>
                </a:ln>
                <a:solidFill>
                  <a:prstClr val="black"/>
                </a:solidFill>
                <a:effectLst/>
                <a:uLnTx/>
                <a:uFillTx/>
                <a:latin typeface="Arial"/>
                <a:ea typeface="+mn-ea"/>
                <a:cs typeface="Arial"/>
              </a:rPr>
              <a:t>NEJM</a:t>
            </a:r>
            <a:r>
              <a:rPr kumimoji="0" sz="1200" b="0" i="0" u="none" strike="noStrike" kern="1200" cap="none" spc="0" normalizeH="0" baseline="0" noProof="0" dirty="0">
                <a:ln>
                  <a:noFill/>
                </a:ln>
                <a:solidFill>
                  <a:prstClr val="black"/>
                </a:solidFill>
                <a:effectLst/>
                <a:uLnTx/>
                <a:uFillTx/>
                <a:latin typeface="Arial"/>
                <a:ea typeface="+mn-ea"/>
                <a:cs typeface="Arial"/>
              </a:rPr>
              <a:t>.</a:t>
            </a:r>
            <a:r>
              <a:rPr kumimoji="0" sz="1200" b="0" i="0" u="none" strike="noStrike" kern="1200" cap="none" spc="-3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2022;</a:t>
            </a:r>
            <a:r>
              <a:rPr kumimoji="0" sz="1200" b="0" i="0" u="none" strike="noStrike" kern="1200" cap="none" spc="25" normalizeH="0" baseline="0" noProof="0" dirty="0">
                <a:ln>
                  <a:noFill/>
                </a:ln>
                <a:solidFill>
                  <a:prstClr val="black"/>
                </a:solidFill>
                <a:effectLst/>
                <a:uLnTx/>
                <a:uFillTx/>
                <a:latin typeface="Arial"/>
                <a:ea typeface="+mn-ea"/>
                <a:cs typeface="Arial"/>
              </a:rPr>
              <a:t> </a:t>
            </a:r>
            <a:r>
              <a:rPr kumimoji="0" sz="1200" b="0" i="0" u="none" strike="noStrike" kern="1200" cap="none" spc="-25" normalizeH="0" baseline="0" noProof="0" dirty="0">
                <a:ln>
                  <a:noFill/>
                </a:ln>
                <a:solidFill>
                  <a:prstClr val="black"/>
                </a:solidFill>
                <a:effectLst/>
                <a:uLnTx/>
                <a:uFillTx/>
                <a:latin typeface="Arial"/>
                <a:ea typeface="+mn-ea"/>
                <a:cs typeface="Arial"/>
              </a:rPr>
              <a:t>386:1132-</a:t>
            </a:r>
            <a:r>
              <a:rPr kumimoji="0" sz="1200" b="0" i="0" u="none" strike="noStrike" kern="1200" cap="none" spc="-10" normalizeH="0" baseline="0" noProof="0" dirty="0">
                <a:ln>
                  <a:noFill/>
                </a:ln>
                <a:solidFill>
                  <a:prstClr val="black"/>
                </a:solidFill>
                <a:effectLst/>
                <a:uLnTx/>
                <a:uFillTx/>
                <a:latin typeface="Arial"/>
                <a:ea typeface="+mn-ea"/>
                <a:cs typeface="Arial"/>
              </a:rPr>
              <a:t>1142.;</a:t>
            </a:r>
            <a:r>
              <a:rPr kumimoji="0" sz="1200" b="0" i="0" u="none" strike="noStrike" kern="1200" cap="none" spc="3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Saad</a:t>
            </a:r>
            <a:r>
              <a:rPr kumimoji="0" sz="1200" b="0" i="0" u="none" strike="noStrike" kern="1200" cap="none" spc="-2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F</a:t>
            </a:r>
            <a:r>
              <a:rPr kumimoji="0" sz="1200" b="0" i="0" u="none" strike="noStrike" kern="1200" cap="none" spc="-1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et</a:t>
            </a:r>
            <a:r>
              <a:rPr kumimoji="0" sz="1200" b="0" i="0" u="none" strike="noStrike" kern="1200" cap="none" spc="3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al.</a:t>
            </a:r>
            <a:r>
              <a:rPr kumimoji="0" sz="1200" b="0" i="0" u="none" strike="noStrike" kern="1200" cap="none" spc="30" normalizeH="0" baseline="0" noProof="0" dirty="0">
                <a:ln>
                  <a:noFill/>
                </a:ln>
                <a:solidFill>
                  <a:prstClr val="black"/>
                </a:solidFill>
                <a:effectLst/>
                <a:uLnTx/>
                <a:uFillTx/>
                <a:latin typeface="Arial"/>
                <a:ea typeface="+mn-ea"/>
                <a:cs typeface="Arial"/>
              </a:rPr>
              <a:t> </a:t>
            </a:r>
            <a:r>
              <a:rPr kumimoji="0" sz="1200" b="0" i="1" u="none" strike="noStrike" kern="1200" cap="none" spc="-50" normalizeH="0" baseline="0" noProof="0" dirty="0">
                <a:ln>
                  <a:noFill/>
                </a:ln>
                <a:solidFill>
                  <a:prstClr val="black"/>
                </a:solidFill>
                <a:effectLst/>
                <a:uLnTx/>
                <a:uFillTx/>
                <a:latin typeface="Arial"/>
                <a:ea typeface="+mn-ea"/>
                <a:cs typeface="Arial"/>
              </a:rPr>
              <a:t>J </a:t>
            </a:r>
            <a:r>
              <a:rPr kumimoji="0" sz="1200" b="0" i="1" u="none" strike="noStrike" kern="1200" cap="none" spc="0" normalizeH="0" baseline="0" noProof="0" dirty="0">
                <a:ln>
                  <a:noFill/>
                </a:ln>
                <a:solidFill>
                  <a:prstClr val="black"/>
                </a:solidFill>
                <a:effectLst/>
                <a:uLnTx/>
                <a:uFillTx/>
                <a:latin typeface="Arial"/>
                <a:ea typeface="+mn-ea"/>
                <a:cs typeface="Arial"/>
              </a:rPr>
              <a:t>Clin</a:t>
            </a:r>
            <a:r>
              <a:rPr kumimoji="0" sz="1200" b="0" i="1" u="none" strike="noStrike" kern="1200" cap="none" spc="-25" normalizeH="0" baseline="0" noProof="0" dirty="0">
                <a:ln>
                  <a:noFill/>
                </a:ln>
                <a:solidFill>
                  <a:prstClr val="black"/>
                </a:solidFill>
                <a:effectLst/>
                <a:uLnTx/>
                <a:uFillTx/>
                <a:latin typeface="Arial"/>
                <a:ea typeface="+mn-ea"/>
                <a:cs typeface="Arial"/>
              </a:rPr>
              <a:t> </a:t>
            </a:r>
            <a:r>
              <a:rPr kumimoji="0" sz="1200" b="0" i="1" u="none" strike="noStrike" kern="1200" cap="none" spc="0" normalizeH="0" baseline="0" noProof="0" dirty="0">
                <a:ln>
                  <a:noFill/>
                </a:ln>
                <a:solidFill>
                  <a:prstClr val="black"/>
                </a:solidFill>
                <a:effectLst/>
                <a:uLnTx/>
                <a:uFillTx/>
                <a:latin typeface="Arial"/>
                <a:ea typeface="+mn-ea"/>
                <a:cs typeface="Arial"/>
              </a:rPr>
              <a:t>Oncol</a:t>
            </a:r>
            <a:r>
              <a:rPr kumimoji="0" sz="1200" b="0" i="0" u="none" strike="noStrike" kern="1200" cap="none" spc="0" normalizeH="0" baseline="0" noProof="0" dirty="0">
                <a:ln>
                  <a:noFill/>
                </a:ln>
                <a:solidFill>
                  <a:prstClr val="black"/>
                </a:solidFill>
                <a:effectLst/>
                <a:uLnTx/>
                <a:uFillTx/>
                <a:latin typeface="Arial"/>
                <a:ea typeface="+mn-ea"/>
                <a:cs typeface="Arial"/>
              </a:rPr>
              <a:t>.</a:t>
            </a:r>
            <a:r>
              <a:rPr kumimoji="0" sz="1200" b="0" i="0" u="none" strike="noStrike" kern="1200" cap="none" spc="-30" normalizeH="0" baseline="0" noProof="0" dirty="0">
                <a:ln>
                  <a:noFill/>
                </a:ln>
                <a:solidFill>
                  <a:prstClr val="black"/>
                </a:solidFill>
                <a:effectLst/>
                <a:uLnTx/>
                <a:uFillTx/>
                <a:latin typeface="Arial"/>
                <a:ea typeface="+mn-ea"/>
                <a:cs typeface="Arial"/>
              </a:rPr>
              <a:t> </a:t>
            </a:r>
            <a:r>
              <a:rPr kumimoji="0" sz="1200" b="0" i="0" u="none" strike="noStrike" kern="1200" cap="none" spc="-10" normalizeH="0" baseline="0" noProof="0" dirty="0">
                <a:ln>
                  <a:noFill/>
                </a:ln>
                <a:solidFill>
                  <a:prstClr val="black"/>
                </a:solidFill>
                <a:effectLst/>
                <a:uLnTx/>
                <a:uFillTx/>
                <a:latin typeface="Arial"/>
                <a:ea typeface="+mn-ea"/>
                <a:cs typeface="Arial"/>
              </a:rPr>
              <a:t>2024;42(36):4271-</a:t>
            </a:r>
            <a:r>
              <a:rPr kumimoji="0" sz="1200" b="0" i="0" u="none" strike="noStrike" kern="1200" cap="none" spc="0" normalizeH="0" baseline="0" noProof="0" dirty="0">
                <a:ln>
                  <a:noFill/>
                </a:ln>
                <a:solidFill>
                  <a:prstClr val="black"/>
                </a:solidFill>
                <a:effectLst/>
                <a:uLnTx/>
                <a:uFillTx/>
                <a:latin typeface="Arial"/>
                <a:ea typeface="+mn-ea"/>
                <a:cs typeface="Arial"/>
              </a:rPr>
              <a:t>4281.;</a:t>
            </a:r>
            <a:r>
              <a:rPr kumimoji="0" sz="1200" b="0" i="0" u="none" strike="noStrike" kern="1200" cap="none" spc="35" normalizeH="0" baseline="0" noProof="0" dirty="0">
                <a:ln>
                  <a:noFill/>
                </a:ln>
                <a:solidFill>
                  <a:prstClr val="black"/>
                </a:solidFill>
                <a:effectLst/>
                <a:uLnTx/>
                <a:uFillTx/>
                <a:latin typeface="Arial"/>
                <a:ea typeface="+mn-ea"/>
                <a:cs typeface="Arial"/>
              </a:rPr>
              <a:t> </a:t>
            </a:r>
            <a:r>
              <a:rPr kumimoji="0" sz="1200" b="0" i="0" u="none" strike="noStrike" kern="1200" cap="none" spc="-10" normalizeH="0" baseline="0" noProof="0" dirty="0">
                <a:ln>
                  <a:noFill/>
                </a:ln>
                <a:solidFill>
                  <a:prstClr val="black"/>
                </a:solidFill>
                <a:effectLst/>
                <a:uLnTx/>
                <a:uFillTx/>
                <a:latin typeface="Arial"/>
                <a:ea typeface="+mn-ea"/>
                <a:cs typeface="Arial"/>
              </a:rPr>
              <a:t>Gerhardt</a:t>
            </a:r>
            <a:r>
              <a:rPr kumimoji="0" sz="1200" b="0" i="0" u="none" strike="noStrike" kern="1200" cap="none" spc="-10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Attard,</a:t>
            </a:r>
            <a:r>
              <a:rPr kumimoji="0" sz="1200" b="0" i="0" u="none" strike="noStrike" kern="1200" cap="none" spc="-10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ASCO 2025;</a:t>
            </a:r>
            <a:r>
              <a:rPr kumimoji="0" sz="1200" b="0" i="0" u="none" strike="noStrike" kern="1200" cap="none" spc="-3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Karim</a:t>
            </a:r>
            <a:r>
              <a:rPr kumimoji="0" sz="1200" b="0" i="0" u="none" strike="noStrike" kern="1200" cap="none" spc="-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Fizazi,</a:t>
            </a:r>
            <a:r>
              <a:rPr kumimoji="0" sz="1200" b="0" i="0" u="none" strike="noStrike" kern="1200" cap="none" spc="-3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ESMO </a:t>
            </a:r>
            <a:r>
              <a:rPr kumimoji="0" sz="1200" b="0" i="0" u="none" strike="noStrike" kern="1200" cap="none" spc="-20" normalizeH="0" baseline="0" noProof="0" dirty="0">
                <a:ln>
                  <a:noFill/>
                </a:ln>
                <a:solidFill>
                  <a:prstClr val="black"/>
                </a:solidFill>
                <a:effectLst/>
                <a:uLnTx/>
                <a:uFillTx/>
                <a:latin typeface="Arial"/>
                <a:ea typeface="+mn-ea"/>
                <a:cs typeface="Arial"/>
              </a:rPr>
              <a:t>2025</a:t>
            </a:r>
            <a:endParaRPr kumimoji="0" sz="1200" b="0" i="0" u="none" strike="noStrike" kern="1200" cap="none" spc="0" normalizeH="0" baseline="0" noProof="0" dirty="0">
              <a:ln>
                <a:noFill/>
              </a:ln>
              <a:solidFill>
                <a:prstClr val="black"/>
              </a:solidFill>
              <a:effectLst/>
              <a:uLnTx/>
              <a:uFillTx/>
              <a:latin typeface="Arial"/>
              <a:ea typeface="+mn-ea"/>
              <a:cs typeface="Arial"/>
            </a:endParaRPr>
          </a:p>
        </p:txBody>
      </p:sp>
      <p:sp>
        <p:nvSpPr>
          <p:cNvPr id="11" name="object 11"/>
          <p:cNvSpPr txBox="1"/>
          <p:nvPr/>
        </p:nvSpPr>
        <p:spPr>
          <a:xfrm>
            <a:off x="301752" y="3429825"/>
            <a:ext cx="2094230" cy="768350"/>
          </a:xfrm>
          <a:prstGeom prst="rect">
            <a:avLst/>
          </a:prstGeom>
          <a:solidFill>
            <a:srgbClr val="FFF6E3"/>
          </a:solidFill>
          <a:ln w="38100">
            <a:solidFill>
              <a:srgbClr val="FBAA00"/>
            </a:solidFill>
          </a:ln>
        </p:spPr>
        <p:txBody>
          <a:bodyPr vert="horz" wrap="square" lIns="0" tIns="47625" rIns="0" bIns="0" rtlCol="0">
            <a:spAutoFit/>
          </a:bodyPr>
          <a:lstStyle/>
          <a:p>
            <a:pPr marL="222885" marR="216535" lvl="0" indent="3810" algn="ctr" defTabSz="914400" rtl="0" eaLnBrk="1" fontAlgn="auto" latinLnBrk="0" hangingPunct="1">
              <a:lnSpc>
                <a:spcPct val="103099"/>
              </a:lnSpc>
              <a:spcBef>
                <a:spcPts val="375"/>
              </a:spcBef>
              <a:spcAft>
                <a:spcPts val="0"/>
              </a:spcAft>
              <a:buClrTx/>
              <a:buSzTx/>
              <a:buFontTx/>
              <a:buNone/>
              <a:tabLst/>
              <a:defRPr/>
            </a:pPr>
            <a:r>
              <a:rPr kumimoji="0" sz="1550" b="1" i="0" u="none" strike="noStrike" kern="1200" cap="none" spc="0" normalizeH="0" baseline="0" noProof="0" dirty="0">
                <a:ln>
                  <a:noFill/>
                </a:ln>
                <a:solidFill>
                  <a:prstClr val="black"/>
                </a:solidFill>
                <a:effectLst/>
                <a:uLnTx/>
                <a:uFillTx/>
                <a:latin typeface="Arial"/>
                <a:ea typeface="+mn-ea"/>
                <a:cs typeface="Arial"/>
              </a:rPr>
              <a:t>ADT</a:t>
            </a:r>
            <a:r>
              <a:rPr kumimoji="0" sz="1550" b="1" i="0" u="none" strike="noStrike" kern="1200" cap="none" spc="65"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a:t>
            </a:r>
            <a:r>
              <a:rPr kumimoji="0" sz="1550" b="1" i="0" u="none" strike="noStrike" kern="1200" cap="none" spc="30" normalizeH="0" baseline="0" noProof="0" dirty="0">
                <a:ln>
                  <a:noFill/>
                </a:ln>
                <a:solidFill>
                  <a:prstClr val="black"/>
                </a:solidFill>
                <a:effectLst/>
                <a:uLnTx/>
                <a:uFillTx/>
                <a:latin typeface="Arial"/>
                <a:ea typeface="+mn-ea"/>
                <a:cs typeface="Arial"/>
              </a:rPr>
              <a:t> </a:t>
            </a:r>
            <a:r>
              <a:rPr kumimoji="0" sz="1550" b="1" i="0" u="none" strike="noStrike" kern="1200" cap="none" spc="-10" normalizeH="0" baseline="0" noProof="0" dirty="0">
                <a:ln>
                  <a:noFill/>
                </a:ln>
                <a:solidFill>
                  <a:prstClr val="black"/>
                </a:solidFill>
                <a:effectLst/>
                <a:uLnTx/>
                <a:uFillTx/>
                <a:latin typeface="Arial"/>
                <a:ea typeface="+mn-ea"/>
                <a:cs typeface="Arial"/>
              </a:rPr>
              <a:t>Docetaxel </a:t>
            </a:r>
            <a:r>
              <a:rPr kumimoji="0" sz="1350" b="0" i="0" u="none" strike="noStrike" kern="1200" cap="none" spc="0" normalizeH="0" baseline="0" noProof="0" dirty="0">
                <a:ln>
                  <a:noFill/>
                </a:ln>
                <a:solidFill>
                  <a:prstClr val="black"/>
                </a:solidFill>
                <a:effectLst/>
                <a:uLnTx/>
                <a:uFillTx/>
                <a:latin typeface="Arial"/>
                <a:ea typeface="+mn-ea"/>
                <a:cs typeface="Arial"/>
              </a:rPr>
              <a:t>CHAARTED</a:t>
            </a:r>
            <a:r>
              <a:rPr kumimoji="0" sz="1350" b="0" i="0" u="none" strike="noStrike" kern="1200" cap="none" spc="200" normalizeH="0" baseline="0" noProof="0" dirty="0">
                <a:ln>
                  <a:noFill/>
                </a:ln>
                <a:solidFill>
                  <a:prstClr val="black"/>
                </a:solidFill>
                <a:effectLst/>
                <a:uLnTx/>
                <a:uFillTx/>
                <a:latin typeface="Arial"/>
                <a:ea typeface="+mn-ea"/>
                <a:cs typeface="Arial"/>
              </a:rPr>
              <a:t> </a:t>
            </a:r>
            <a:r>
              <a:rPr kumimoji="0" sz="1350" b="0" i="0" u="none" strike="noStrike" kern="1200" cap="none" spc="-25" normalizeH="0" baseline="0" noProof="0" dirty="0">
                <a:ln>
                  <a:noFill/>
                </a:ln>
                <a:solidFill>
                  <a:prstClr val="black"/>
                </a:solidFill>
                <a:effectLst/>
                <a:uLnTx/>
                <a:uFillTx/>
                <a:latin typeface="Arial"/>
                <a:ea typeface="+mn-ea"/>
                <a:cs typeface="Arial"/>
              </a:rPr>
              <a:t>and </a:t>
            </a:r>
            <a:r>
              <a:rPr kumimoji="0" sz="1350" b="0" i="0" u="none" strike="noStrike" kern="1200" cap="none" spc="0" normalizeH="0" baseline="0" noProof="0" dirty="0">
                <a:ln>
                  <a:noFill/>
                </a:ln>
                <a:solidFill>
                  <a:prstClr val="black"/>
                </a:solidFill>
                <a:effectLst/>
                <a:uLnTx/>
                <a:uFillTx/>
                <a:latin typeface="Arial"/>
                <a:ea typeface="+mn-ea"/>
                <a:cs typeface="Arial"/>
              </a:rPr>
              <a:t>STAMPEDE</a:t>
            </a:r>
            <a:r>
              <a:rPr kumimoji="0" sz="1350" b="0" i="0" u="none" strike="noStrike" kern="1200" cap="none" spc="130" normalizeH="0" baseline="0" noProof="0" dirty="0">
                <a:ln>
                  <a:noFill/>
                </a:ln>
                <a:solidFill>
                  <a:prstClr val="black"/>
                </a:solidFill>
                <a:effectLst/>
                <a:uLnTx/>
                <a:uFillTx/>
                <a:latin typeface="Arial"/>
                <a:ea typeface="+mn-ea"/>
                <a:cs typeface="Arial"/>
              </a:rPr>
              <a:t> </a:t>
            </a:r>
            <a:r>
              <a:rPr kumimoji="0" sz="1350" b="0" i="0" u="none" strike="noStrike" kern="1200" cap="none" spc="0" normalizeH="0" baseline="0" noProof="0" dirty="0">
                <a:ln>
                  <a:noFill/>
                </a:ln>
                <a:solidFill>
                  <a:prstClr val="black"/>
                </a:solidFill>
                <a:effectLst/>
                <a:uLnTx/>
                <a:uFillTx/>
                <a:latin typeface="Arial"/>
                <a:ea typeface="+mn-ea"/>
                <a:cs typeface="Arial"/>
              </a:rPr>
              <a:t>(Arm</a:t>
            </a:r>
            <a:r>
              <a:rPr kumimoji="0" sz="1350" b="0" i="0" u="none" strike="noStrike" kern="1200" cap="none" spc="210" normalizeH="0" baseline="0" noProof="0" dirty="0">
                <a:ln>
                  <a:noFill/>
                </a:ln>
                <a:solidFill>
                  <a:prstClr val="black"/>
                </a:solidFill>
                <a:effectLst/>
                <a:uLnTx/>
                <a:uFillTx/>
                <a:latin typeface="Arial"/>
                <a:ea typeface="+mn-ea"/>
                <a:cs typeface="Arial"/>
              </a:rPr>
              <a:t> </a:t>
            </a:r>
            <a:r>
              <a:rPr kumimoji="0" sz="1350" b="0" i="0" u="none" strike="noStrike" kern="1200" cap="none" spc="-25" normalizeH="0" baseline="0" noProof="0" dirty="0">
                <a:ln>
                  <a:noFill/>
                </a:ln>
                <a:solidFill>
                  <a:prstClr val="black"/>
                </a:solidFill>
                <a:effectLst/>
                <a:uLnTx/>
                <a:uFillTx/>
                <a:latin typeface="Arial"/>
                <a:ea typeface="+mn-ea"/>
                <a:cs typeface="Arial"/>
              </a:rPr>
              <a:t>C)</a:t>
            </a:r>
            <a:endParaRPr kumimoji="0" sz="1350" b="0" i="0" u="none" strike="noStrike" kern="1200" cap="none" spc="0" normalizeH="0" baseline="0" noProof="0">
              <a:ln>
                <a:noFill/>
              </a:ln>
              <a:solidFill>
                <a:prstClr val="black"/>
              </a:solidFill>
              <a:effectLst/>
              <a:uLnTx/>
              <a:uFillTx/>
              <a:latin typeface="Arial"/>
              <a:ea typeface="+mn-ea"/>
              <a:cs typeface="Arial"/>
            </a:endParaRPr>
          </a:p>
        </p:txBody>
      </p:sp>
      <p:sp>
        <p:nvSpPr>
          <p:cNvPr id="12" name="object 12"/>
          <p:cNvSpPr/>
          <p:nvPr/>
        </p:nvSpPr>
        <p:spPr>
          <a:xfrm>
            <a:off x="1296161" y="2487802"/>
            <a:ext cx="114300" cy="944880"/>
          </a:xfrm>
          <a:custGeom>
            <a:avLst/>
            <a:gdLst/>
            <a:ahLst/>
            <a:cxnLst/>
            <a:rect l="l" t="t" r="r" b="b"/>
            <a:pathLst>
              <a:path w="114300" h="944879">
                <a:moveTo>
                  <a:pt x="76200" y="95250"/>
                </a:moveTo>
                <a:lnTo>
                  <a:pt x="38100" y="95250"/>
                </a:lnTo>
                <a:lnTo>
                  <a:pt x="38100" y="944499"/>
                </a:lnTo>
                <a:lnTo>
                  <a:pt x="76200" y="944499"/>
                </a:lnTo>
                <a:lnTo>
                  <a:pt x="76200" y="95250"/>
                </a:lnTo>
                <a:close/>
              </a:path>
              <a:path w="114300" h="944879">
                <a:moveTo>
                  <a:pt x="57150" y="0"/>
                </a:moveTo>
                <a:lnTo>
                  <a:pt x="0" y="114300"/>
                </a:lnTo>
                <a:lnTo>
                  <a:pt x="38100" y="114300"/>
                </a:lnTo>
                <a:lnTo>
                  <a:pt x="38100" y="95250"/>
                </a:lnTo>
                <a:lnTo>
                  <a:pt x="104775" y="95250"/>
                </a:lnTo>
                <a:lnTo>
                  <a:pt x="57150" y="0"/>
                </a:lnTo>
                <a:close/>
              </a:path>
              <a:path w="114300" h="944879">
                <a:moveTo>
                  <a:pt x="104775" y="95250"/>
                </a:moveTo>
                <a:lnTo>
                  <a:pt x="76200" y="95250"/>
                </a:lnTo>
                <a:lnTo>
                  <a:pt x="76200" y="114300"/>
                </a:lnTo>
                <a:lnTo>
                  <a:pt x="114300" y="114300"/>
                </a:lnTo>
                <a:lnTo>
                  <a:pt x="104775" y="95250"/>
                </a:lnTo>
                <a:close/>
              </a:path>
            </a:pathLst>
          </a:custGeom>
          <a:solidFill>
            <a:srgbClr val="FBAA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13"/>
          <p:cNvSpPr txBox="1"/>
          <p:nvPr/>
        </p:nvSpPr>
        <p:spPr>
          <a:xfrm>
            <a:off x="2587751" y="3429876"/>
            <a:ext cx="2103120" cy="558165"/>
          </a:xfrm>
          <a:prstGeom prst="rect">
            <a:avLst/>
          </a:prstGeom>
          <a:solidFill>
            <a:srgbClr val="EBEEF4"/>
          </a:solidFill>
          <a:ln w="38100">
            <a:solidFill>
              <a:srgbClr val="00AFEF"/>
            </a:solidFill>
          </a:ln>
        </p:spPr>
        <p:txBody>
          <a:bodyPr vert="horz" wrap="square" lIns="0" tIns="55244" rIns="0" bIns="0" rtlCol="0">
            <a:spAutoFit/>
          </a:bodyPr>
          <a:lstStyle/>
          <a:p>
            <a:pPr marL="1270" marR="0" lvl="0" indent="0" algn="ctr" defTabSz="914400" rtl="0" eaLnBrk="1" fontAlgn="auto" latinLnBrk="0" hangingPunct="1">
              <a:lnSpc>
                <a:spcPct val="100000"/>
              </a:lnSpc>
              <a:spcBef>
                <a:spcPts val="434"/>
              </a:spcBef>
              <a:spcAft>
                <a:spcPts val="0"/>
              </a:spcAft>
              <a:buClrTx/>
              <a:buSzTx/>
              <a:buFontTx/>
              <a:buNone/>
              <a:tabLst/>
              <a:defRPr/>
            </a:pPr>
            <a:r>
              <a:rPr kumimoji="0" sz="1550" b="1" i="0" u="none" strike="noStrike" kern="1200" cap="none" spc="0" normalizeH="0" baseline="0" noProof="0" dirty="0">
                <a:ln>
                  <a:noFill/>
                </a:ln>
                <a:solidFill>
                  <a:prstClr val="black"/>
                </a:solidFill>
                <a:effectLst/>
                <a:uLnTx/>
                <a:uFillTx/>
                <a:latin typeface="Arial"/>
                <a:ea typeface="+mn-ea"/>
                <a:cs typeface="Arial"/>
              </a:rPr>
              <a:t>ADT</a:t>
            </a:r>
            <a:r>
              <a:rPr kumimoji="0" sz="1550" b="1" i="0" u="none" strike="noStrike" kern="1200" cap="none" spc="70"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a:t>
            </a:r>
            <a:r>
              <a:rPr kumimoji="0" sz="1550" b="1" i="0" u="none" strike="noStrike" kern="1200" cap="none" spc="35" normalizeH="0" baseline="0" noProof="0" dirty="0">
                <a:ln>
                  <a:noFill/>
                </a:ln>
                <a:solidFill>
                  <a:prstClr val="black"/>
                </a:solidFill>
                <a:effectLst/>
                <a:uLnTx/>
                <a:uFillTx/>
                <a:latin typeface="Arial"/>
                <a:ea typeface="+mn-ea"/>
                <a:cs typeface="Arial"/>
              </a:rPr>
              <a:t> </a:t>
            </a:r>
            <a:r>
              <a:rPr kumimoji="0" sz="1550" b="1" i="0" u="none" strike="noStrike" kern="1200" cap="none" spc="-10" normalizeH="0" baseline="0" noProof="0" dirty="0">
                <a:ln>
                  <a:noFill/>
                </a:ln>
                <a:solidFill>
                  <a:prstClr val="black"/>
                </a:solidFill>
                <a:effectLst/>
                <a:uLnTx/>
                <a:uFillTx/>
                <a:latin typeface="Arial"/>
                <a:ea typeface="+mn-ea"/>
                <a:cs typeface="Arial"/>
              </a:rPr>
              <a:t>Abiraterone</a:t>
            </a:r>
            <a:endParaRPr kumimoji="0" sz="1550" b="0" i="0" u="none" strike="noStrike" kern="1200" cap="none" spc="0" normalizeH="0" baseline="0" noProof="0">
              <a:ln>
                <a:noFill/>
              </a:ln>
              <a:solidFill>
                <a:prstClr val="black"/>
              </a:solidFill>
              <a:effectLst/>
              <a:uLnTx/>
              <a:uFillTx/>
              <a:latin typeface="Arial"/>
              <a:ea typeface="+mn-ea"/>
              <a:cs typeface="Arial"/>
            </a:endParaRPr>
          </a:p>
          <a:p>
            <a:pPr marL="2540" marR="0" lvl="0" indent="0" algn="ctr" defTabSz="914400" rtl="0" eaLnBrk="1" fontAlgn="auto" latinLnBrk="0" hangingPunct="1">
              <a:lnSpc>
                <a:spcPct val="100000"/>
              </a:lnSpc>
              <a:spcBef>
                <a:spcPts val="70"/>
              </a:spcBef>
              <a:spcAft>
                <a:spcPts val="0"/>
              </a:spcAft>
              <a:buClrTx/>
              <a:buSzTx/>
              <a:buFontTx/>
              <a:buNone/>
              <a:tabLst/>
              <a:defRPr/>
            </a:pPr>
            <a:r>
              <a:rPr kumimoji="0" sz="1350" b="0" i="0" u="none" strike="noStrike" kern="1200" cap="none" spc="-10" normalizeH="0" baseline="0" noProof="0" dirty="0">
                <a:ln>
                  <a:noFill/>
                </a:ln>
                <a:solidFill>
                  <a:prstClr val="black"/>
                </a:solidFill>
                <a:effectLst/>
                <a:uLnTx/>
                <a:uFillTx/>
                <a:latin typeface="Arial"/>
                <a:ea typeface="+mn-ea"/>
                <a:cs typeface="Arial"/>
              </a:rPr>
              <a:t>LATITUDE</a:t>
            </a:r>
            <a:endParaRPr kumimoji="0" sz="1350" b="0" i="0" u="none" strike="noStrike" kern="1200" cap="none" spc="0" normalizeH="0" baseline="0" noProof="0">
              <a:ln>
                <a:noFill/>
              </a:ln>
              <a:solidFill>
                <a:prstClr val="black"/>
              </a:solidFill>
              <a:effectLst/>
              <a:uLnTx/>
              <a:uFillTx/>
              <a:latin typeface="Arial"/>
              <a:ea typeface="+mn-ea"/>
              <a:cs typeface="Arial"/>
            </a:endParaRPr>
          </a:p>
        </p:txBody>
      </p:sp>
      <p:sp>
        <p:nvSpPr>
          <p:cNvPr id="14" name="object 14"/>
          <p:cNvSpPr/>
          <p:nvPr/>
        </p:nvSpPr>
        <p:spPr>
          <a:xfrm>
            <a:off x="3582162" y="2487802"/>
            <a:ext cx="6515100" cy="945515"/>
          </a:xfrm>
          <a:custGeom>
            <a:avLst/>
            <a:gdLst/>
            <a:ahLst/>
            <a:cxnLst/>
            <a:rect l="l" t="t" r="r" b="b"/>
            <a:pathLst>
              <a:path w="6515100" h="945514">
                <a:moveTo>
                  <a:pt x="114300" y="114300"/>
                </a:moveTo>
                <a:lnTo>
                  <a:pt x="104775" y="95250"/>
                </a:lnTo>
                <a:lnTo>
                  <a:pt x="57150" y="0"/>
                </a:lnTo>
                <a:lnTo>
                  <a:pt x="0" y="114300"/>
                </a:lnTo>
                <a:lnTo>
                  <a:pt x="38100" y="114300"/>
                </a:lnTo>
                <a:lnTo>
                  <a:pt x="38100" y="937387"/>
                </a:lnTo>
                <a:lnTo>
                  <a:pt x="76200" y="937387"/>
                </a:lnTo>
                <a:lnTo>
                  <a:pt x="76200" y="114300"/>
                </a:lnTo>
                <a:lnTo>
                  <a:pt x="114300" y="114300"/>
                </a:lnTo>
                <a:close/>
              </a:path>
              <a:path w="6515100" h="945514">
                <a:moveTo>
                  <a:pt x="6515100" y="114300"/>
                </a:moveTo>
                <a:lnTo>
                  <a:pt x="6505575" y="95250"/>
                </a:lnTo>
                <a:lnTo>
                  <a:pt x="6457950" y="0"/>
                </a:lnTo>
                <a:lnTo>
                  <a:pt x="6400800" y="114300"/>
                </a:lnTo>
                <a:lnTo>
                  <a:pt x="6438900" y="114300"/>
                </a:lnTo>
                <a:lnTo>
                  <a:pt x="6438900" y="945134"/>
                </a:lnTo>
                <a:lnTo>
                  <a:pt x="6477000" y="945134"/>
                </a:lnTo>
                <a:lnTo>
                  <a:pt x="6477000" y="114300"/>
                </a:lnTo>
                <a:lnTo>
                  <a:pt x="6515100" y="114300"/>
                </a:lnTo>
                <a:close/>
              </a:path>
            </a:pathLst>
          </a:custGeom>
          <a:solidFill>
            <a:srgbClr val="00AFE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txBox="1"/>
          <p:nvPr/>
        </p:nvSpPr>
        <p:spPr>
          <a:xfrm>
            <a:off x="3392423" y="4637138"/>
            <a:ext cx="2249805" cy="549275"/>
          </a:xfrm>
          <a:prstGeom prst="rect">
            <a:avLst/>
          </a:prstGeom>
          <a:solidFill>
            <a:srgbClr val="EBEEF4"/>
          </a:solidFill>
          <a:ln w="38100">
            <a:solidFill>
              <a:srgbClr val="00AFEF"/>
            </a:solidFill>
          </a:ln>
        </p:spPr>
        <p:txBody>
          <a:bodyPr vert="horz" wrap="square" lIns="0" tIns="55880" rIns="0" bIns="0" rtlCol="0">
            <a:spAutoFit/>
          </a:bodyPr>
          <a:lstStyle/>
          <a:p>
            <a:pPr marL="5715" marR="0" lvl="0" indent="0" algn="ctr" defTabSz="914400" rtl="0" eaLnBrk="1" fontAlgn="auto" latinLnBrk="0" hangingPunct="1">
              <a:lnSpc>
                <a:spcPct val="100000"/>
              </a:lnSpc>
              <a:spcBef>
                <a:spcPts val="440"/>
              </a:spcBef>
              <a:spcAft>
                <a:spcPts val="0"/>
              </a:spcAft>
              <a:buClrTx/>
              <a:buSzTx/>
              <a:buFontTx/>
              <a:buNone/>
              <a:tabLst/>
              <a:defRPr/>
            </a:pPr>
            <a:r>
              <a:rPr kumimoji="0" sz="1550" b="1" i="0" u="none" strike="noStrike" kern="1200" cap="none" spc="0" normalizeH="0" baseline="0" noProof="0" dirty="0">
                <a:ln>
                  <a:noFill/>
                </a:ln>
                <a:solidFill>
                  <a:prstClr val="black"/>
                </a:solidFill>
                <a:effectLst/>
                <a:uLnTx/>
                <a:uFillTx/>
                <a:latin typeface="Arial"/>
                <a:ea typeface="+mn-ea"/>
                <a:cs typeface="Arial"/>
              </a:rPr>
              <a:t>ADT</a:t>
            </a:r>
            <a:r>
              <a:rPr kumimoji="0" sz="1550" b="1" i="0" u="none" strike="noStrike" kern="1200" cap="none" spc="75"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a:t>
            </a:r>
            <a:r>
              <a:rPr kumimoji="0" sz="1550" b="1" i="0" u="none" strike="noStrike" kern="1200" cap="none" spc="40" normalizeH="0" baseline="0" noProof="0" dirty="0">
                <a:ln>
                  <a:noFill/>
                </a:ln>
                <a:solidFill>
                  <a:prstClr val="black"/>
                </a:solidFill>
                <a:effectLst/>
                <a:uLnTx/>
                <a:uFillTx/>
                <a:latin typeface="Arial"/>
                <a:ea typeface="+mn-ea"/>
                <a:cs typeface="Arial"/>
              </a:rPr>
              <a:t> </a:t>
            </a:r>
            <a:r>
              <a:rPr kumimoji="0" sz="1550" b="1" i="0" u="none" strike="noStrike" kern="1200" cap="none" spc="-10" normalizeH="0" baseline="0" noProof="0" dirty="0">
                <a:ln>
                  <a:noFill/>
                </a:ln>
                <a:solidFill>
                  <a:prstClr val="black"/>
                </a:solidFill>
                <a:effectLst/>
                <a:uLnTx/>
                <a:uFillTx/>
                <a:latin typeface="Arial"/>
                <a:ea typeface="+mn-ea"/>
                <a:cs typeface="Arial"/>
              </a:rPr>
              <a:t>Enzalutamide</a:t>
            </a:r>
            <a:endParaRPr kumimoji="0" sz="1550" b="0" i="0" u="none" strike="noStrike" kern="1200" cap="none" spc="0" normalizeH="0" baseline="0" noProof="0">
              <a:ln>
                <a:noFill/>
              </a:ln>
              <a:solidFill>
                <a:prstClr val="black"/>
              </a:solidFill>
              <a:effectLst/>
              <a:uLnTx/>
              <a:uFillTx/>
              <a:latin typeface="Arial"/>
              <a:ea typeface="+mn-ea"/>
              <a:cs typeface="Arial"/>
            </a:endParaRPr>
          </a:p>
          <a:p>
            <a:pPr marL="0" marR="0" lvl="0" indent="0" algn="ctr" defTabSz="914400" rtl="0" eaLnBrk="1" fontAlgn="auto" latinLnBrk="0" hangingPunct="1">
              <a:lnSpc>
                <a:spcPct val="100000"/>
              </a:lnSpc>
              <a:spcBef>
                <a:spcPts val="70"/>
              </a:spcBef>
              <a:spcAft>
                <a:spcPts val="0"/>
              </a:spcAft>
              <a:buClrTx/>
              <a:buSzTx/>
              <a:buFontTx/>
              <a:buNone/>
              <a:tabLst/>
              <a:defRPr/>
            </a:pPr>
            <a:r>
              <a:rPr kumimoji="0" sz="1350" b="0" i="0" u="none" strike="noStrike" kern="1200" cap="none" spc="-10" normalizeH="0" baseline="0" noProof="0" dirty="0">
                <a:ln>
                  <a:noFill/>
                </a:ln>
                <a:solidFill>
                  <a:prstClr val="black"/>
                </a:solidFill>
                <a:effectLst/>
                <a:uLnTx/>
                <a:uFillTx/>
                <a:latin typeface="Arial"/>
                <a:ea typeface="+mn-ea"/>
                <a:cs typeface="Arial"/>
              </a:rPr>
              <a:t>ARCHES</a:t>
            </a:r>
            <a:endParaRPr kumimoji="0" sz="1350" b="0" i="0" u="none" strike="noStrike" kern="1200" cap="none" spc="0" normalizeH="0" baseline="0" noProof="0">
              <a:ln>
                <a:noFill/>
              </a:ln>
              <a:solidFill>
                <a:prstClr val="black"/>
              </a:solidFill>
              <a:effectLst/>
              <a:uLnTx/>
              <a:uFillTx/>
              <a:latin typeface="Arial"/>
              <a:ea typeface="+mn-ea"/>
              <a:cs typeface="Arial"/>
            </a:endParaRPr>
          </a:p>
        </p:txBody>
      </p:sp>
      <p:sp>
        <p:nvSpPr>
          <p:cNvPr id="16" name="object 16"/>
          <p:cNvSpPr txBox="1"/>
          <p:nvPr/>
        </p:nvSpPr>
        <p:spPr>
          <a:xfrm>
            <a:off x="3392423" y="5396306"/>
            <a:ext cx="2249805" cy="549275"/>
          </a:xfrm>
          <a:prstGeom prst="rect">
            <a:avLst/>
          </a:prstGeom>
          <a:solidFill>
            <a:srgbClr val="EBEEF4"/>
          </a:solidFill>
          <a:ln w="38100">
            <a:solidFill>
              <a:srgbClr val="00AFEF"/>
            </a:solidFill>
          </a:ln>
        </p:spPr>
        <p:txBody>
          <a:bodyPr vert="horz" wrap="square" lIns="0" tIns="56515" rIns="0" bIns="0" rtlCol="0">
            <a:spAutoFit/>
          </a:bodyPr>
          <a:lstStyle/>
          <a:p>
            <a:pPr marL="1270" marR="0" lvl="0" indent="0" algn="ctr" defTabSz="914400" rtl="0" eaLnBrk="1" fontAlgn="auto" latinLnBrk="0" hangingPunct="1">
              <a:lnSpc>
                <a:spcPct val="100000"/>
              </a:lnSpc>
              <a:spcBef>
                <a:spcPts val="445"/>
              </a:spcBef>
              <a:spcAft>
                <a:spcPts val="0"/>
              </a:spcAft>
              <a:buClrTx/>
              <a:buSzTx/>
              <a:buFontTx/>
              <a:buNone/>
              <a:tabLst/>
              <a:defRPr/>
            </a:pPr>
            <a:r>
              <a:rPr kumimoji="0" sz="1550" b="1" i="0" u="none" strike="noStrike" kern="1200" cap="none" spc="0" normalizeH="0" baseline="0" noProof="0" dirty="0">
                <a:ln>
                  <a:noFill/>
                </a:ln>
                <a:solidFill>
                  <a:prstClr val="black"/>
                </a:solidFill>
                <a:effectLst/>
                <a:uLnTx/>
                <a:uFillTx/>
                <a:latin typeface="Arial"/>
                <a:ea typeface="+mn-ea"/>
                <a:cs typeface="Arial"/>
              </a:rPr>
              <a:t>ADT</a:t>
            </a:r>
            <a:r>
              <a:rPr kumimoji="0" sz="1550" b="1" i="0" u="none" strike="noStrike" kern="1200" cap="none" spc="65"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a:t>
            </a:r>
            <a:r>
              <a:rPr kumimoji="0" sz="1550" b="1" i="0" u="none" strike="noStrike" kern="1200" cap="none" spc="30" normalizeH="0" baseline="0" noProof="0" dirty="0">
                <a:ln>
                  <a:noFill/>
                </a:ln>
                <a:solidFill>
                  <a:prstClr val="black"/>
                </a:solidFill>
                <a:effectLst/>
                <a:uLnTx/>
                <a:uFillTx/>
                <a:latin typeface="Arial"/>
                <a:ea typeface="+mn-ea"/>
                <a:cs typeface="Arial"/>
              </a:rPr>
              <a:t> </a:t>
            </a:r>
            <a:r>
              <a:rPr kumimoji="0" sz="1550" b="1" i="0" u="none" strike="noStrike" kern="1200" cap="none" spc="-10" normalizeH="0" baseline="0" noProof="0" dirty="0">
                <a:ln>
                  <a:noFill/>
                </a:ln>
                <a:solidFill>
                  <a:prstClr val="black"/>
                </a:solidFill>
                <a:effectLst/>
                <a:uLnTx/>
                <a:uFillTx/>
                <a:latin typeface="Arial"/>
                <a:ea typeface="+mn-ea"/>
                <a:cs typeface="Arial"/>
              </a:rPr>
              <a:t>Apalutamide</a:t>
            </a:r>
            <a:endParaRPr kumimoji="0" sz="1550" b="0" i="0" u="none" strike="noStrike" kern="1200" cap="none" spc="0" normalizeH="0" baseline="0" noProof="0" dirty="0">
              <a:ln>
                <a:noFill/>
              </a:ln>
              <a:solidFill>
                <a:prstClr val="black"/>
              </a:solidFill>
              <a:effectLst/>
              <a:uLnTx/>
              <a:uFillTx/>
              <a:latin typeface="Arial"/>
              <a:ea typeface="+mn-ea"/>
              <a:cs typeface="Arial"/>
            </a:endParaRPr>
          </a:p>
          <a:p>
            <a:pPr marL="1270" marR="0" lvl="0" indent="0" algn="ctr" defTabSz="914400" rtl="0" eaLnBrk="1" fontAlgn="auto" latinLnBrk="0" hangingPunct="1">
              <a:lnSpc>
                <a:spcPct val="100000"/>
              </a:lnSpc>
              <a:spcBef>
                <a:spcPts val="70"/>
              </a:spcBef>
              <a:spcAft>
                <a:spcPts val="0"/>
              </a:spcAft>
              <a:buClrTx/>
              <a:buSzTx/>
              <a:buFontTx/>
              <a:buNone/>
              <a:tabLst/>
              <a:defRPr/>
            </a:pPr>
            <a:r>
              <a:rPr kumimoji="0" sz="1350" b="0" i="0" u="none" strike="noStrike" kern="1200" cap="none" spc="-10" normalizeH="0" baseline="0" noProof="0" dirty="0">
                <a:ln>
                  <a:noFill/>
                </a:ln>
                <a:solidFill>
                  <a:prstClr val="black"/>
                </a:solidFill>
                <a:effectLst/>
                <a:uLnTx/>
                <a:uFillTx/>
                <a:latin typeface="Arial"/>
                <a:ea typeface="+mn-ea"/>
                <a:cs typeface="Arial"/>
              </a:rPr>
              <a:t>TITAN</a:t>
            </a:r>
            <a:endParaRPr kumimoji="0" sz="1350" b="0" i="0" u="none" strike="noStrike" kern="1200" cap="none" spc="0" normalizeH="0" baseline="0" noProof="0" dirty="0">
              <a:ln>
                <a:noFill/>
              </a:ln>
              <a:solidFill>
                <a:prstClr val="black"/>
              </a:solidFill>
              <a:effectLst/>
              <a:uLnTx/>
              <a:uFillTx/>
              <a:latin typeface="Arial"/>
              <a:ea typeface="+mn-ea"/>
              <a:cs typeface="Arial"/>
            </a:endParaRPr>
          </a:p>
        </p:txBody>
      </p:sp>
      <p:sp>
        <p:nvSpPr>
          <p:cNvPr id="17" name="object 17"/>
          <p:cNvSpPr txBox="1"/>
          <p:nvPr/>
        </p:nvSpPr>
        <p:spPr>
          <a:xfrm>
            <a:off x="6592823" y="3429812"/>
            <a:ext cx="2139950" cy="832485"/>
          </a:xfrm>
          <a:prstGeom prst="rect">
            <a:avLst/>
          </a:prstGeom>
          <a:solidFill>
            <a:srgbClr val="FFF6E3"/>
          </a:solidFill>
          <a:ln w="38100">
            <a:solidFill>
              <a:srgbClr val="FBAA00"/>
            </a:solidFill>
          </a:ln>
        </p:spPr>
        <p:txBody>
          <a:bodyPr vert="horz" wrap="square" lIns="0" tIns="55244" rIns="0" bIns="0" rtlCol="0">
            <a:spAutoFit/>
          </a:bodyPr>
          <a:lstStyle/>
          <a:p>
            <a:pPr marL="0" marR="0" lvl="0" indent="0" algn="ctr" defTabSz="914400" rtl="0" eaLnBrk="1" fontAlgn="auto" latinLnBrk="0" hangingPunct="1">
              <a:lnSpc>
                <a:spcPct val="100000"/>
              </a:lnSpc>
              <a:spcBef>
                <a:spcPts val="434"/>
              </a:spcBef>
              <a:spcAft>
                <a:spcPts val="0"/>
              </a:spcAft>
              <a:buClrTx/>
              <a:buSzTx/>
              <a:buFontTx/>
              <a:buNone/>
              <a:tabLst/>
              <a:defRPr/>
            </a:pPr>
            <a:r>
              <a:rPr kumimoji="0" sz="1550" b="1" i="0" u="none" strike="noStrike" kern="1200" cap="none" spc="0" normalizeH="0" baseline="0" noProof="0" dirty="0">
                <a:ln>
                  <a:noFill/>
                </a:ln>
                <a:solidFill>
                  <a:prstClr val="black"/>
                </a:solidFill>
                <a:effectLst/>
                <a:uLnTx/>
                <a:uFillTx/>
                <a:latin typeface="Arial"/>
                <a:ea typeface="+mn-ea"/>
                <a:cs typeface="Arial"/>
              </a:rPr>
              <a:t>ADT</a:t>
            </a:r>
            <a:r>
              <a:rPr kumimoji="0" sz="1550" b="1" i="0" u="none" strike="noStrike" kern="1200" cap="none" spc="65"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a:t>
            </a:r>
            <a:r>
              <a:rPr kumimoji="0" sz="1550" b="1" i="0" u="none" strike="noStrike" kern="1200" cap="none" spc="30" normalizeH="0" baseline="0" noProof="0" dirty="0">
                <a:ln>
                  <a:noFill/>
                </a:ln>
                <a:solidFill>
                  <a:prstClr val="black"/>
                </a:solidFill>
                <a:effectLst/>
                <a:uLnTx/>
                <a:uFillTx/>
                <a:latin typeface="Arial"/>
                <a:ea typeface="+mn-ea"/>
                <a:cs typeface="Arial"/>
              </a:rPr>
              <a:t> </a:t>
            </a:r>
            <a:r>
              <a:rPr kumimoji="0" sz="1550" b="1" i="0" u="none" strike="noStrike" kern="1200" cap="none" spc="-10" normalizeH="0" baseline="0" noProof="0" dirty="0">
                <a:ln>
                  <a:noFill/>
                </a:ln>
                <a:solidFill>
                  <a:prstClr val="black"/>
                </a:solidFill>
                <a:effectLst/>
                <a:uLnTx/>
                <a:uFillTx/>
                <a:latin typeface="Arial"/>
                <a:ea typeface="+mn-ea"/>
                <a:cs typeface="Arial"/>
              </a:rPr>
              <a:t>Abiraterone</a:t>
            </a:r>
            <a:endParaRPr kumimoji="0" sz="1550" b="0" i="0" u="none" strike="noStrike" kern="1200" cap="none" spc="0" normalizeH="0" baseline="0" noProof="0">
              <a:ln>
                <a:noFill/>
              </a:ln>
              <a:solidFill>
                <a:prstClr val="black"/>
              </a:solidFill>
              <a:effectLst/>
              <a:uLnTx/>
              <a:uFillTx/>
              <a:latin typeface="Arial"/>
              <a:ea typeface="+mn-ea"/>
              <a:cs typeface="Arial"/>
            </a:endParaRPr>
          </a:p>
          <a:p>
            <a:pPr marL="3175" marR="0" lvl="0" indent="0" algn="ctr" defTabSz="914400" rtl="0" eaLnBrk="1" fontAlgn="auto" latinLnBrk="0" hangingPunct="1">
              <a:lnSpc>
                <a:spcPct val="100000"/>
              </a:lnSpc>
              <a:spcBef>
                <a:spcPts val="20"/>
              </a:spcBef>
              <a:spcAft>
                <a:spcPts val="0"/>
              </a:spcAft>
              <a:buClrTx/>
              <a:buSzTx/>
              <a:buFontTx/>
              <a:buNone/>
              <a:tabLst/>
              <a:defRPr/>
            </a:pPr>
            <a:r>
              <a:rPr kumimoji="0" sz="1550" b="1" i="0" u="none" strike="noStrike" kern="1200" cap="none" spc="0" normalizeH="0" baseline="0" noProof="0" dirty="0">
                <a:ln>
                  <a:noFill/>
                </a:ln>
                <a:solidFill>
                  <a:prstClr val="black"/>
                </a:solidFill>
                <a:effectLst/>
                <a:uLnTx/>
                <a:uFillTx/>
                <a:latin typeface="Arial"/>
                <a:ea typeface="+mn-ea"/>
                <a:cs typeface="Arial"/>
              </a:rPr>
              <a:t>+</a:t>
            </a:r>
            <a:r>
              <a:rPr kumimoji="0" sz="1550" b="1" i="0" u="none" strike="noStrike" kern="1200" cap="none" spc="20" normalizeH="0" baseline="0" noProof="0" dirty="0">
                <a:ln>
                  <a:noFill/>
                </a:ln>
                <a:solidFill>
                  <a:prstClr val="black"/>
                </a:solidFill>
                <a:effectLst/>
                <a:uLnTx/>
                <a:uFillTx/>
                <a:latin typeface="Arial"/>
                <a:ea typeface="+mn-ea"/>
                <a:cs typeface="Arial"/>
              </a:rPr>
              <a:t> </a:t>
            </a:r>
            <a:r>
              <a:rPr kumimoji="0" sz="1550" b="1" i="0" u="none" strike="noStrike" kern="1200" cap="none" spc="-10" normalizeH="0" baseline="0" noProof="0" dirty="0">
                <a:ln>
                  <a:noFill/>
                </a:ln>
                <a:solidFill>
                  <a:prstClr val="black"/>
                </a:solidFill>
                <a:effectLst/>
                <a:uLnTx/>
                <a:uFillTx/>
                <a:latin typeface="Arial"/>
                <a:ea typeface="+mn-ea"/>
                <a:cs typeface="Arial"/>
              </a:rPr>
              <a:t>Docetaxel</a:t>
            </a:r>
            <a:endParaRPr kumimoji="0" sz="1550" b="0" i="0" u="none" strike="noStrike" kern="1200" cap="none" spc="0" normalizeH="0" baseline="0" noProof="0">
              <a:ln>
                <a:noFill/>
              </a:ln>
              <a:solidFill>
                <a:prstClr val="black"/>
              </a:solidFill>
              <a:effectLst/>
              <a:uLnTx/>
              <a:uFillTx/>
              <a:latin typeface="Arial"/>
              <a:ea typeface="+mn-ea"/>
              <a:cs typeface="Arial"/>
            </a:endParaRPr>
          </a:p>
          <a:p>
            <a:pPr marL="2540" marR="0" lvl="0" indent="0" algn="ctr" defTabSz="914400" rtl="0" eaLnBrk="1" fontAlgn="auto" latinLnBrk="0" hangingPunct="1">
              <a:lnSpc>
                <a:spcPct val="100000"/>
              </a:lnSpc>
              <a:spcBef>
                <a:spcPts val="70"/>
              </a:spcBef>
              <a:spcAft>
                <a:spcPts val="0"/>
              </a:spcAft>
              <a:buClrTx/>
              <a:buSzTx/>
              <a:buFontTx/>
              <a:buNone/>
              <a:tabLst/>
              <a:defRPr/>
            </a:pPr>
            <a:r>
              <a:rPr kumimoji="0" sz="1350" b="0" i="0" u="none" strike="noStrike" kern="1200" cap="none" spc="0" normalizeH="0" baseline="0" noProof="0" dirty="0">
                <a:ln>
                  <a:noFill/>
                </a:ln>
                <a:solidFill>
                  <a:prstClr val="black"/>
                </a:solidFill>
                <a:effectLst/>
                <a:uLnTx/>
                <a:uFillTx/>
                <a:latin typeface="Arial"/>
                <a:ea typeface="+mn-ea"/>
                <a:cs typeface="Arial"/>
              </a:rPr>
              <a:t>PEACE-</a:t>
            </a:r>
            <a:r>
              <a:rPr kumimoji="0" sz="1350" b="0" i="0" u="none" strike="noStrike" kern="1200" cap="none" spc="-50" normalizeH="0" baseline="0" noProof="0" dirty="0">
                <a:ln>
                  <a:noFill/>
                </a:ln>
                <a:solidFill>
                  <a:prstClr val="black"/>
                </a:solidFill>
                <a:effectLst/>
                <a:uLnTx/>
                <a:uFillTx/>
                <a:latin typeface="Arial"/>
                <a:ea typeface="+mn-ea"/>
                <a:cs typeface="Arial"/>
              </a:rPr>
              <a:t>1</a:t>
            </a:r>
            <a:endParaRPr kumimoji="0" sz="1350" b="0" i="0" u="none" strike="noStrike" kern="1200" cap="none" spc="0" normalizeH="0" baseline="0" noProof="0">
              <a:ln>
                <a:noFill/>
              </a:ln>
              <a:solidFill>
                <a:prstClr val="black"/>
              </a:solidFill>
              <a:effectLst/>
              <a:uLnTx/>
              <a:uFillTx/>
              <a:latin typeface="Arial"/>
              <a:ea typeface="+mn-ea"/>
              <a:cs typeface="Arial"/>
            </a:endParaRPr>
          </a:p>
        </p:txBody>
      </p:sp>
      <p:sp>
        <p:nvSpPr>
          <p:cNvPr id="18" name="object 18"/>
          <p:cNvSpPr txBox="1"/>
          <p:nvPr/>
        </p:nvSpPr>
        <p:spPr>
          <a:xfrm>
            <a:off x="6592823" y="4756073"/>
            <a:ext cx="2139950" cy="832485"/>
          </a:xfrm>
          <a:prstGeom prst="rect">
            <a:avLst/>
          </a:prstGeom>
          <a:solidFill>
            <a:srgbClr val="FFF6E3"/>
          </a:solidFill>
          <a:ln w="38100">
            <a:solidFill>
              <a:srgbClr val="FBAA00"/>
            </a:solidFill>
          </a:ln>
        </p:spPr>
        <p:txBody>
          <a:bodyPr vert="horz" wrap="square" lIns="0" tIns="60325" rIns="0" bIns="0" rtlCol="0">
            <a:spAutoFit/>
          </a:bodyPr>
          <a:lstStyle/>
          <a:p>
            <a:pPr marL="3810" marR="0" lvl="0" indent="0" algn="ctr" defTabSz="914400" rtl="0" eaLnBrk="1" fontAlgn="auto" latinLnBrk="0" hangingPunct="1">
              <a:lnSpc>
                <a:spcPct val="100000"/>
              </a:lnSpc>
              <a:spcBef>
                <a:spcPts val="475"/>
              </a:spcBef>
              <a:spcAft>
                <a:spcPts val="0"/>
              </a:spcAft>
              <a:buClrTx/>
              <a:buSzTx/>
              <a:buFontTx/>
              <a:buNone/>
              <a:tabLst/>
              <a:defRPr/>
            </a:pPr>
            <a:r>
              <a:rPr kumimoji="0" sz="1550" b="1" i="0" u="none" strike="noStrike" kern="1200" cap="none" spc="0" normalizeH="0" baseline="0" noProof="0" dirty="0">
                <a:ln>
                  <a:noFill/>
                </a:ln>
                <a:solidFill>
                  <a:prstClr val="black"/>
                </a:solidFill>
                <a:effectLst/>
                <a:uLnTx/>
                <a:uFillTx/>
                <a:latin typeface="Arial"/>
                <a:ea typeface="+mn-ea"/>
                <a:cs typeface="Arial"/>
              </a:rPr>
              <a:t>ADT</a:t>
            </a:r>
            <a:r>
              <a:rPr kumimoji="0" sz="1550" b="1" i="0" u="none" strike="noStrike" kern="1200" cap="none" spc="65"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a:t>
            </a:r>
            <a:r>
              <a:rPr kumimoji="0" sz="1550" b="1" i="0" u="none" strike="noStrike" kern="1200" cap="none" spc="30" normalizeH="0" baseline="0" noProof="0" dirty="0">
                <a:ln>
                  <a:noFill/>
                </a:ln>
                <a:solidFill>
                  <a:prstClr val="black"/>
                </a:solidFill>
                <a:effectLst/>
                <a:uLnTx/>
                <a:uFillTx/>
                <a:latin typeface="Arial"/>
                <a:ea typeface="+mn-ea"/>
                <a:cs typeface="Arial"/>
              </a:rPr>
              <a:t> </a:t>
            </a:r>
            <a:r>
              <a:rPr kumimoji="0" sz="1550" b="1" i="0" u="none" strike="noStrike" kern="1200" cap="none" spc="-10" normalizeH="0" baseline="0" noProof="0" dirty="0">
                <a:ln>
                  <a:noFill/>
                </a:ln>
                <a:solidFill>
                  <a:prstClr val="black"/>
                </a:solidFill>
                <a:effectLst/>
                <a:uLnTx/>
                <a:uFillTx/>
                <a:latin typeface="Arial"/>
                <a:ea typeface="+mn-ea"/>
                <a:cs typeface="Arial"/>
              </a:rPr>
              <a:t>Darolutamide</a:t>
            </a:r>
            <a:endParaRPr kumimoji="0" sz="1550" b="0" i="0" u="none" strike="noStrike" kern="1200" cap="none" spc="0" normalizeH="0" baseline="0" noProof="0">
              <a:ln>
                <a:noFill/>
              </a:ln>
              <a:solidFill>
                <a:prstClr val="black"/>
              </a:solidFill>
              <a:effectLst/>
              <a:uLnTx/>
              <a:uFillTx/>
              <a:latin typeface="Arial"/>
              <a:ea typeface="+mn-ea"/>
              <a:cs typeface="Arial"/>
            </a:endParaRPr>
          </a:p>
          <a:p>
            <a:pPr marL="3175" marR="0" lvl="0" indent="0" algn="ctr" defTabSz="914400" rtl="0" eaLnBrk="1" fontAlgn="auto" latinLnBrk="0" hangingPunct="1">
              <a:lnSpc>
                <a:spcPct val="100000"/>
              </a:lnSpc>
              <a:spcBef>
                <a:spcPts val="15"/>
              </a:spcBef>
              <a:spcAft>
                <a:spcPts val="0"/>
              </a:spcAft>
              <a:buClrTx/>
              <a:buSzTx/>
              <a:buFontTx/>
              <a:buNone/>
              <a:tabLst/>
              <a:defRPr/>
            </a:pPr>
            <a:r>
              <a:rPr kumimoji="0" sz="1550" b="1" i="0" u="none" strike="noStrike" kern="1200" cap="none" spc="0" normalizeH="0" baseline="0" noProof="0" dirty="0">
                <a:ln>
                  <a:noFill/>
                </a:ln>
                <a:solidFill>
                  <a:prstClr val="black"/>
                </a:solidFill>
                <a:effectLst/>
                <a:uLnTx/>
                <a:uFillTx/>
                <a:latin typeface="Arial"/>
                <a:ea typeface="+mn-ea"/>
                <a:cs typeface="Arial"/>
              </a:rPr>
              <a:t>+</a:t>
            </a:r>
            <a:r>
              <a:rPr kumimoji="0" sz="1550" b="1" i="0" u="none" strike="noStrike" kern="1200" cap="none" spc="20" normalizeH="0" baseline="0" noProof="0" dirty="0">
                <a:ln>
                  <a:noFill/>
                </a:ln>
                <a:solidFill>
                  <a:prstClr val="black"/>
                </a:solidFill>
                <a:effectLst/>
                <a:uLnTx/>
                <a:uFillTx/>
                <a:latin typeface="Arial"/>
                <a:ea typeface="+mn-ea"/>
                <a:cs typeface="Arial"/>
              </a:rPr>
              <a:t> </a:t>
            </a:r>
            <a:r>
              <a:rPr kumimoji="0" sz="1550" b="1" i="0" u="none" strike="noStrike" kern="1200" cap="none" spc="-10" normalizeH="0" baseline="0" noProof="0" dirty="0">
                <a:ln>
                  <a:noFill/>
                </a:ln>
                <a:solidFill>
                  <a:prstClr val="black"/>
                </a:solidFill>
                <a:effectLst/>
                <a:uLnTx/>
                <a:uFillTx/>
                <a:latin typeface="Arial"/>
                <a:ea typeface="+mn-ea"/>
                <a:cs typeface="Arial"/>
              </a:rPr>
              <a:t>Docetaxel</a:t>
            </a:r>
            <a:endParaRPr kumimoji="0" sz="1550" b="0" i="0" u="none" strike="noStrike" kern="1200" cap="none" spc="0" normalizeH="0" baseline="0" noProof="0">
              <a:ln>
                <a:noFill/>
              </a:ln>
              <a:solidFill>
                <a:prstClr val="black"/>
              </a:solidFill>
              <a:effectLst/>
              <a:uLnTx/>
              <a:uFillTx/>
              <a:latin typeface="Arial"/>
              <a:ea typeface="+mn-ea"/>
              <a:cs typeface="Arial"/>
            </a:endParaRPr>
          </a:p>
          <a:p>
            <a:pPr marL="0" marR="0" lvl="0" indent="0" algn="ctr" defTabSz="914400" rtl="0" eaLnBrk="1" fontAlgn="auto" latinLnBrk="0" hangingPunct="1">
              <a:lnSpc>
                <a:spcPct val="100000"/>
              </a:lnSpc>
              <a:spcBef>
                <a:spcPts val="70"/>
              </a:spcBef>
              <a:spcAft>
                <a:spcPts val="0"/>
              </a:spcAft>
              <a:buClrTx/>
              <a:buSzTx/>
              <a:buFontTx/>
              <a:buNone/>
              <a:tabLst/>
              <a:defRPr/>
            </a:pPr>
            <a:r>
              <a:rPr kumimoji="0" sz="1350" b="0" i="0" u="none" strike="noStrike" kern="1200" cap="none" spc="-10" normalizeH="0" baseline="0" noProof="0" dirty="0">
                <a:ln>
                  <a:noFill/>
                </a:ln>
                <a:solidFill>
                  <a:prstClr val="black"/>
                </a:solidFill>
                <a:effectLst/>
                <a:uLnTx/>
                <a:uFillTx/>
                <a:latin typeface="Arial"/>
                <a:ea typeface="+mn-ea"/>
                <a:cs typeface="Arial"/>
              </a:rPr>
              <a:t>ARASENS</a:t>
            </a:r>
            <a:endParaRPr kumimoji="0" sz="1350" b="0" i="0" u="none" strike="noStrike" kern="1200" cap="none" spc="0" normalizeH="0" baseline="0" noProof="0">
              <a:ln>
                <a:noFill/>
              </a:ln>
              <a:solidFill>
                <a:prstClr val="black"/>
              </a:solidFill>
              <a:effectLst/>
              <a:uLnTx/>
              <a:uFillTx/>
              <a:latin typeface="Arial"/>
              <a:ea typeface="+mn-ea"/>
              <a:cs typeface="Arial"/>
            </a:endParaRPr>
          </a:p>
        </p:txBody>
      </p:sp>
      <p:graphicFrame>
        <p:nvGraphicFramePr>
          <p:cNvPr id="19" name="object 19"/>
          <p:cNvGraphicFramePr>
            <a:graphicFrameLocks noGrp="1"/>
          </p:cNvGraphicFramePr>
          <p:nvPr/>
        </p:nvGraphicFramePr>
        <p:xfrm>
          <a:off x="8951214" y="3410826"/>
          <a:ext cx="2139950" cy="1599565"/>
        </p:xfrm>
        <a:graphic>
          <a:graphicData uri="http://schemas.openxmlformats.org/drawingml/2006/table">
            <a:tbl>
              <a:tblPr firstRow="1" bandRow="1">
                <a:tableStyleId>{2D5ABB26-0587-4C30-8999-92F81FD0307C}</a:tableStyleId>
              </a:tblPr>
              <a:tblGrid>
                <a:gridCol w="1069975">
                  <a:extLst>
                    <a:ext uri="{9D8B030D-6E8A-4147-A177-3AD203B41FA5}">
                      <a16:colId xmlns:a16="http://schemas.microsoft.com/office/drawing/2014/main" val="20000"/>
                    </a:ext>
                  </a:extLst>
                </a:gridCol>
                <a:gridCol w="1069975">
                  <a:extLst>
                    <a:ext uri="{9D8B030D-6E8A-4147-A177-3AD203B41FA5}">
                      <a16:colId xmlns:a16="http://schemas.microsoft.com/office/drawing/2014/main" val="20001"/>
                    </a:ext>
                  </a:extLst>
                </a:gridCol>
              </a:tblGrid>
              <a:tr h="557530">
                <a:tc gridSpan="2">
                  <a:txBody>
                    <a:bodyPr/>
                    <a:lstStyle/>
                    <a:p>
                      <a:pPr marL="20320" algn="ctr">
                        <a:lnSpc>
                          <a:spcPct val="100000"/>
                        </a:lnSpc>
                        <a:spcBef>
                          <a:spcPts val="434"/>
                        </a:spcBef>
                      </a:pPr>
                      <a:r>
                        <a:rPr sz="1550" b="1" dirty="0">
                          <a:latin typeface="Arial"/>
                          <a:cs typeface="Arial"/>
                        </a:rPr>
                        <a:t>ADT</a:t>
                      </a:r>
                      <a:r>
                        <a:rPr sz="1550" b="1" spc="75" dirty="0">
                          <a:latin typeface="Arial"/>
                          <a:cs typeface="Arial"/>
                        </a:rPr>
                        <a:t> </a:t>
                      </a:r>
                      <a:r>
                        <a:rPr sz="1550" b="1" dirty="0">
                          <a:latin typeface="Arial"/>
                          <a:cs typeface="Arial"/>
                        </a:rPr>
                        <a:t>+</a:t>
                      </a:r>
                      <a:r>
                        <a:rPr sz="1550" b="1" spc="40" dirty="0">
                          <a:latin typeface="Arial"/>
                          <a:cs typeface="Arial"/>
                        </a:rPr>
                        <a:t> </a:t>
                      </a:r>
                      <a:r>
                        <a:rPr sz="1550" b="1" spc="-10" dirty="0">
                          <a:latin typeface="Arial"/>
                          <a:cs typeface="Arial"/>
                        </a:rPr>
                        <a:t>Darolutamide</a:t>
                      </a:r>
                      <a:endParaRPr sz="1550">
                        <a:latin typeface="Arial"/>
                        <a:cs typeface="Arial"/>
                      </a:endParaRPr>
                    </a:p>
                    <a:p>
                      <a:pPr marL="12700" algn="ctr">
                        <a:lnSpc>
                          <a:spcPct val="100000"/>
                        </a:lnSpc>
                        <a:spcBef>
                          <a:spcPts val="70"/>
                        </a:spcBef>
                      </a:pPr>
                      <a:r>
                        <a:rPr sz="1350" spc="-10" dirty="0">
                          <a:latin typeface="Arial"/>
                          <a:cs typeface="Arial"/>
                        </a:rPr>
                        <a:t>ARANOTE</a:t>
                      </a:r>
                      <a:endParaRPr sz="1350">
                        <a:latin typeface="Arial"/>
                        <a:cs typeface="Arial"/>
                      </a:endParaRPr>
                    </a:p>
                  </a:txBody>
                  <a:tcPr marL="0" marR="0" marT="55244" marB="0">
                    <a:lnL w="38100">
                      <a:solidFill>
                        <a:srgbClr val="00AFEF"/>
                      </a:solidFill>
                      <a:prstDash val="solid"/>
                    </a:lnL>
                    <a:lnR w="38100">
                      <a:solidFill>
                        <a:srgbClr val="00AFEF"/>
                      </a:solidFill>
                      <a:prstDash val="solid"/>
                    </a:lnR>
                    <a:lnT w="38100">
                      <a:solidFill>
                        <a:srgbClr val="00AFEF"/>
                      </a:solidFill>
                      <a:prstDash val="solid"/>
                    </a:lnT>
                    <a:lnB w="38100">
                      <a:solidFill>
                        <a:srgbClr val="00AFEF"/>
                      </a:solidFill>
                      <a:prstDash val="solid"/>
                    </a:lnB>
                    <a:solidFill>
                      <a:srgbClr val="EBEEF4"/>
                    </a:solidFill>
                  </a:tcPr>
                </a:tc>
                <a:tc hMerge="1">
                  <a:txBody>
                    <a:bodyPr/>
                    <a:lstStyle/>
                    <a:p>
                      <a:endParaRPr/>
                    </a:p>
                  </a:txBody>
                  <a:tcPr marL="0" marR="0" marT="0" marB="0"/>
                </a:tc>
                <a:extLst>
                  <a:ext uri="{0D108BD9-81ED-4DB2-BD59-A6C34878D82A}">
                    <a16:rowId xmlns:a16="http://schemas.microsoft.com/office/drawing/2014/main" val="10000"/>
                  </a:ext>
                </a:extLst>
              </a:tr>
              <a:tr h="210185">
                <a:tc>
                  <a:txBody>
                    <a:bodyPr/>
                    <a:lstStyle/>
                    <a:p>
                      <a:pPr>
                        <a:lnSpc>
                          <a:spcPct val="100000"/>
                        </a:lnSpc>
                      </a:pPr>
                      <a:endParaRPr sz="1200">
                        <a:latin typeface="Times New Roman"/>
                        <a:cs typeface="Times New Roman"/>
                      </a:endParaRPr>
                    </a:p>
                  </a:txBody>
                  <a:tcPr marL="0" marR="0" marT="0" marB="0">
                    <a:lnR w="38100">
                      <a:solidFill>
                        <a:srgbClr val="6D3C8D"/>
                      </a:solidFill>
                      <a:prstDash val="solid"/>
                    </a:lnR>
                    <a:lnT w="38100">
                      <a:solidFill>
                        <a:srgbClr val="00AFEF"/>
                      </a:solidFill>
                      <a:prstDash val="solid"/>
                    </a:lnT>
                    <a:lnB w="38100">
                      <a:solidFill>
                        <a:srgbClr val="6D3C8D"/>
                      </a:solidFill>
                      <a:prstDash val="solid"/>
                    </a:lnB>
                  </a:tcPr>
                </a:tc>
                <a:tc>
                  <a:txBody>
                    <a:bodyPr/>
                    <a:lstStyle/>
                    <a:p>
                      <a:pPr>
                        <a:lnSpc>
                          <a:spcPct val="100000"/>
                        </a:lnSpc>
                      </a:pPr>
                      <a:endParaRPr sz="1200">
                        <a:latin typeface="Times New Roman"/>
                        <a:cs typeface="Times New Roman"/>
                      </a:endParaRPr>
                    </a:p>
                  </a:txBody>
                  <a:tcPr marL="0" marR="0" marT="0" marB="0">
                    <a:lnL w="38100">
                      <a:solidFill>
                        <a:srgbClr val="6D3C8D"/>
                      </a:solidFill>
                      <a:prstDash val="solid"/>
                    </a:lnL>
                    <a:lnT w="38100">
                      <a:solidFill>
                        <a:srgbClr val="00AFEF"/>
                      </a:solidFill>
                      <a:prstDash val="solid"/>
                    </a:lnT>
                    <a:lnB w="38100">
                      <a:solidFill>
                        <a:srgbClr val="6D3C8D"/>
                      </a:solidFill>
                      <a:prstDash val="solid"/>
                    </a:lnB>
                  </a:tcPr>
                </a:tc>
                <a:extLst>
                  <a:ext uri="{0D108BD9-81ED-4DB2-BD59-A6C34878D82A}">
                    <a16:rowId xmlns:a16="http://schemas.microsoft.com/office/drawing/2014/main" val="10001"/>
                  </a:ext>
                </a:extLst>
              </a:tr>
              <a:tr h="831850">
                <a:tc gridSpan="2">
                  <a:txBody>
                    <a:bodyPr/>
                    <a:lstStyle/>
                    <a:p>
                      <a:pPr marL="10795" algn="ctr">
                        <a:lnSpc>
                          <a:spcPct val="100000"/>
                        </a:lnSpc>
                        <a:spcBef>
                          <a:spcPts val="459"/>
                        </a:spcBef>
                      </a:pPr>
                      <a:r>
                        <a:rPr sz="1550" b="1" dirty="0">
                          <a:latin typeface="Arial"/>
                          <a:cs typeface="Arial"/>
                        </a:rPr>
                        <a:t>ADT</a:t>
                      </a:r>
                      <a:r>
                        <a:rPr sz="1550" b="1" spc="65" dirty="0">
                          <a:latin typeface="Arial"/>
                          <a:cs typeface="Arial"/>
                        </a:rPr>
                        <a:t> </a:t>
                      </a:r>
                      <a:r>
                        <a:rPr sz="1550" b="1" dirty="0">
                          <a:latin typeface="Arial"/>
                          <a:cs typeface="Arial"/>
                        </a:rPr>
                        <a:t>+</a:t>
                      </a:r>
                      <a:r>
                        <a:rPr sz="1550" b="1" spc="30" dirty="0">
                          <a:latin typeface="Arial"/>
                          <a:cs typeface="Arial"/>
                        </a:rPr>
                        <a:t> </a:t>
                      </a:r>
                      <a:r>
                        <a:rPr sz="1550" b="1" spc="-10" dirty="0">
                          <a:latin typeface="Arial"/>
                          <a:cs typeface="Arial"/>
                        </a:rPr>
                        <a:t>Abiraterone</a:t>
                      </a:r>
                      <a:endParaRPr sz="1550">
                        <a:latin typeface="Arial"/>
                        <a:cs typeface="Arial"/>
                      </a:endParaRPr>
                    </a:p>
                    <a:p>
                      <a:pPr marL="12700" algn="ctr">
                        <a:lnSpc>
                          <a:spcPct val="100000"/>
                        </a:lnSpc>
                        <a:spcBef>
                          <a:spcPts val="15"/>
                        </a:spcBef>
                      </a:pPr>
                      <a:r>
                        <a:rPr sz="1550" b="1" dirty="0">
                          <a:latin typeface="Arial"/>
                          <a:cs typeface="Arial"/>
                        </a:rPr>
                        <a:t>+</a:t>
                      </a:r>
                      <a:r>
                        <a:rPr sz="1550" b="1" spc="20" dirty="0">
                          <a:latin typeface="Arial"/>
                          <a:cs typeface="Arial"/>
                        </a:rPr>
                        <a:t> </a:t>
                      </a:r>
                      <a:r>
                        <a:rPr sz="1550" b="1" spc="-10" dirty="0">
                          <a:latin typeface="Arial"/>
                          <a:cs typeface="Arial"/>
                        </a:rPr>
                        <a:t>Niraparib</a:t>
                      </a:r>
                      <a:endParaRPr sz="1550">
                        <a:latin typeface="Arial"/>
                        <a:cs typeface="Arial"/>
                      </a:endParaRPr>
                    </a:p>
                    <a:p>
                      <a:pPr marL="10795" algn="ctr">
                        <a:lnSpc>
                          <a:spcPct val="100000"/>
                        </a:lnSpc>
                        <a:spcBef>
                          <a:spcPts val="70"/>
                        </a:spcBef>
                      </a:pPr>
                      <a:r>
                        <a:rPr sz="1350" spc="-10" dirty="0">
                          <a:latin typeface="Arial"/>
                          <a:cs typeface="Arial"/>
                        </a:rPr>
                        <a:t>AMPLITUDE</a:t>
                      </a:r>
                      <a:endParaRPr sz="1350">
                        <a:latin typeface="Arial"/>
                        <a:cs typeface="Arial"/>
                      </a:endParaRPr>
                    </a:p>
                  </a:txBody>
                  <a:tcPr marL="0" marR="0" marT="58419" marB="0">
                    <a:lnL w="38100">
                      <a:solidFill>
                        <a:srgbClr val="6D3C8D"/>
                      </a:solidFill>
                      <a:prstDash val="solid"/>
                    </a:lnL>
                    <a:lnR w="38100">
                      <a:solidFill>
                        <a:srgbClr val="6D3C8D"/>
                      </a:solidFill>
                      <a:prstDash val="solid"/>
                    </a:lnR>
                    <a:lnT w="38100">
                      <a:solidFill>
                        <a:srgbClr val="6D3C8D"/>
                      </a:solidFill>
                      <a:prstDash val="solid"/>
                    </a:lnT>
                    <a:lnB w="38100">
                      <a:solidFill>
                        <a:srgbClr val="6D3C8D"/>
                      </a:solidFill>
                      <a:prstDash val="solid"/>
                    </a:lnB>
                    <a:solidFill>
                      <a:srgbClr val="E2D3EB"/>
                    </a:solidFill>
                  </a:tcPr>
                </a:tc>
                <a:tc hMerge="1">
                  <a:txBody>
                    <a:bodyPr/>
                    <a:lstStyle/>
                    <a:p>
                      <a:endParaRPr/>
                    </a:p>
                  </a:txBody>
                  <a:tcPr marL="0" marR="0" marT="0" marB="0"/>
                </a:tc>
                <a:extLst>
                  <a:ext uri="{0D108BD9-81ED-4DB2-BD59-A6C34878D82A}">
                    <a16:rowId xmlns:a16="http://schemas.microsoft.com/office/drawing/2014/main" val="10002"/>
                  </a:ext>
                </a:extLst>
              </a:tr>
            </a:tbl>
          </a:graphicData>
        </a:graphic>
      </p:graphicFrame>
      <p:sp>
        <p:nvSpPr>
          <p:cNvPr id="20" name="object 20"/>
          <p:cNvSpPr txBox="1"/>
          <p:nvPr/>
        </p:nvSpPr>
        <p:spPr>
          <a:xfrm>
            <a:off x="9747504" y="5249976"/>
            <a:ext cx="2139950" cy="823594"/>
          </a:xfrm>
          <a:prstGeom prst="rect">
            <a:avLst/>
          </a:prstGeom>
          <a:solidFill>
            <a:srgbClr val="FF2E92">
              <a:alpha val="23527"/>
            </a:srgbClr>
          </a:solidFill>
          <a:ln w="38100">
            <a:solidFill>
              <a:srgbClr val="FF2E92"/>
            </a:solidFill>
          </a:ln>
        </p:spPr>
        <p:txBody>
          <a:bodyPr vert="horz" wrap="square" lIns="0" tIns="55244" rIns="0" bIns="0" rtlCol="0">
            <a:spAutoFit/>
          </a:bodyPr>
          <a:lstStyle/>
          <a:p>
            <a:pPr marL="15875" marR="0" lvl="0" indent="0" algn="ctr" defTabSz="914400" rtl="0" eaLnBrk="1" fontAlgn="auto" latinLnBrk="0" hangingPunct="1">
              <a:lnSpc>
                <a:spcPct val="100000"/>
              </a:lnSpc>
              <a:spcBef>
                <a:spcPts val="434"/>
              </a:spcBef>
              <a:spcAft>
                <a:spcPts val="0"/>
              </a:spcAft>
              <a:buClrTx/>
              <a:buSzTx/>
              <a:buFontTx/>
              <a:buNone/>
              <a:tabLst/>
              <a:defRPr/>
            </a:pPr>
            <a:r>
              <a:rPr kumimoji="0" sz="1550" b="1" i="0" u="none" strike="noStrike" kern="1200" cap="none" spc="0" normalizeH="0" baseline="0" noProof="0" dirty="0">
                <a:ln>
                  <a:noFill/>
                </a:ln>
                <a:solidFill>
                  <a:prstClr val="black"/>
                </a:solidFill>
                <a:effectLst/>
                <a:uLnTx/>
                <a:uFillTx/>
                <a:latin typeface="Arial"/>
                <a:ea typeface="+mn-ea"/>
                <a:cs typeface="Arial"/>
              </a:rPr>
              <a:t>ADT</a:t>
            </a:r>
            <a:r>
              <a:rPr kumimoji="0" sz="1550" b="1" i="0" u="none" strike="noStrike" kern="1200" cap="none" spc="65"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a:t>
            </a:r>
            <a:r>
              <a:rPr kumimoji="0" sz="1550" b="1" i="0" u="none" strike="noStrike" kern="1200" cap="none" spc="30" normalizeH="0" baseline="0" noProof="0" dirty="0">
                <a:ln>
                  <a:noFill/>
                </a:ln>
                <a:solidFill>
                  <a:prstClr val="black"/>
                </a:solidFill>
                <a:effectLst/>
                <a:uLnTx/>
                <a:uFillTx/>
                <a:latin typeface="Arial"/>
                <a:ea typeface="+mn-ea"/>
                <a:cs typeface="Arial"/>
              </a:rPr>
              <a:t> </a:t>
            </a:r>
            <a:r>
              <a:rPr kumimoji="0" sz="1550" b="1" i="0" u="none" strike="noStrike" kern="1200" cap="none" spc="-10" normalizeH="0" baseline="0" noProof="0" dirty="0">
                <a:ln>
                  <a:noFill/>
                </a:ln>
                <a:solidFill>
                  <a:prstClr val="black"/>
                </a:solidFill>
                <a:effectLst/>
                <a:uLnTx/>
                <a:uFillTx/>
                <a:latin typeface="Arial"/>
                <a:ea typeface="+mn-ea"/>
                <a:cs typeface="Arial"/>
              </a:rPr>
              <a:t>Abiraterone</a:t>
            </a:r>
            <a:endParaRPr kumimoji="0" sz="1550" b="0" i="0" u="none" strike="noStrike" kern="1200" cap="none" spc="0" normalizeH="0" baseline="0" noProof="0">
              <a:ln>
                <a:noFill/>
              </a:ln>
              <a:solidFill>
                <a:prstClr val="black"/>
              </a:solidFill>
              <a:effectLst/>
              <a:uLnTx/>
              <a:uFillTx/>
              <a:latin typeface="Arial"/>
              <a:ea typeface="+mn-ea"/>
              <a:cs typeface="Arial"/>
            </a:endParaRPr>
          </a:p>
          <a:p>
            <a:pPr marL="22225" marR="0" lvl="0" indent="0" algn="ctr" defTabSz="914400" rtl="0" eaLnBrk="1" fontAlgn="auto" latinLnBrk="0" hangingPunct="1">
              <a:lnSpc>
                <a:spcPct val="100000"/>
              </a:lnSpc>
              <a:spcBef>
                <a:spcPts val="15"/>
              </a:spcBef>
              <a:spcAft>
                <a:spcPts val="0"/>
              </a:spcAft>
              <a:buClrTx/>
              <a:buSzTx/>
              <a:buFontTx/>
              <a:buNone/>
              <a:tabLst/>
              <a:defRPr/>
            </a:pPr>
            <a:r>
              <a:rPr kumimoji="0" sz="1550" b="1" i="0" u="none" strike="noStrike" kern="1200" cap="none" spc="0" normalizeH="0" baseline="0" noProof="0" dirty="0">
                <a:ln>
                  <a:noFill/>
                </a:ln>
                <a:solidFill>
                  <a:prstClr val="black"/>
                </a:solidFill>
                <a:effectLst/>
                <a:uLnTx/>
                <a:uFillTx/>
                <a:latin typeface="Arial"/>
                <a:ea typeface="+mn-ea"/>
                <a:cs typeface="Arial"/>
              </a:rPr>
              <a:t>+</a:t>
            </a:r>
            <a:r>
              <a:rPr kumimoji="0" sz="1550" b="1" i="0" u="none" strike="noStrike" kern="1200" cap="none" spc="25" normalizeH="0" baseline="0" noProof="0" dirty="0">
                <a:ln>
                  <a:noFill/>
                </a:ln>
                <a:solidFill>
                  <a:prstClr val="black"/>
                </a:solidFill>
                <a:effectLst/>
                <a:uLnTx/>
                <a:uFillTx/>
                <a:latin typeface="Arial"/>
                <a:ea typeface="+mn-ea"/>
                <a:cs typeface="Arial"/>
              </a:rPr>
              <a:t> </a:t>
            </a:r>
            <a:r>
              <a:rPr kumimoji="0" sz="1550" b="1" i="0" u="none" strike="noStrike" kern="1200" cap="none" spc="-10" normalizeH="0" baseline="0" noProof="0" dirty="0">
                <a:ln>
                  <a:noFill/>
                </a:ln>
                <a:solidFill>
                  <a:prstClr val="black"/>
                </a:solidFill>
                <a:effectLst/>
                <a:uLnTx/>
                <a:uFillTx/>
                <a:latin typeface="Arial"/>
                <a:ea typeface="+mn-ea"/>
                <a:cs typeface="Arial"/>
              </a:rPr>
              <a:t>Capivasertib</a:t>
            </a:r>
            <a:endParaRPr kumimoji="0" sz="1550" b="0" i="0" u="none" strike="noStrike" kern="1200" cap="none" spc="0" normalizeH="0" baseline="0" noProof="0">
              <a:ln>
                <a:noFill/>
              </a:ln>
              <a:solidFill>
                <a:prstClr val="black"/>
              </a:solidFill>
              <a:effectLst/>
              <a:uLnTx/>
              <a:uFillTx/>
              <a:latin typeface="Arial"/>
              <a:ea typeface="+mn-ea"/>
              <a:cs typeface="Arial"/>
            </a:endParaRPr>
          </a:p>
          <a:p>
            <a:pPr marL="27940" marR="0" lvl="0" indent="0" algn="ctr" defTabSz="914400" rtl="0" eaLnBrk="1" fontAlgn="auto" latinLnBrk="0" hangingPunct="1">
              <a:lnSpc>
                <a:spcPct val="100000"/>
              </a:lnSpc>
              <a:spcBef>
                <a:spcPts val="70"/>
              </a:spcBef>
              <a:spcAft>
                <a:spcPts val="0"/>
              </a:spcAft>
              <a:buClrTx/>
              <a:buSzTx/>
              <a:buFontTx/>
              <a:buNone/>
              <a:tabLst/>
              <a:defRPr/>
            </a:pPr>
            <a:r>
              <a:rPr kumimoji="0" sz="1350" b="0" i="0" u="none" strike="noStrike" kern="1200" cap="none" spc="0" normalizeH="0" baseline="0" noProof="0" dirty="0">
                <a:ln>
                  <a:noFill/>
                </a:ln>
                <a:solidFill>
                  <a:prstClr val="black"/>
                </a:solidFill>
                <a:effectLst/>
                <a:uLnTx/>
                <a:uFillTx/>
                <a:latin typeface="Arial"/>
                <a:ea typeface="+mn-ea"/>
                <a:cs typeface="Arial"/>
              </a:rPr>
              <a:t>CAPItello-</a:t>
            </a:r>
            <a:r>
              <a:rPr kumimoji="0" sz="1350" b="0" i="0" u="none" strike="noStrike" kern="1200" cap="none" spc="-25" normalizeH="0" baseline="0" noProof="0" dirty="0">
                <a:ln>
                  <a:noFill/>
                </a:ln>
                <a:solidFill>
                  <a:prstClr val="black"/>
                </a:solidFill>
                <a:effectLst/>
                <a:uLnTx/>
                <a:uFillTx/>
                <a:latin typeface="Arial"/>
                <a:ea typeface="+mn-ea"/>
                <a:cs typeface="Arial"/>
              </a:rPr>
              <a:t>281</a:t>
            </a:r>
            <a:endParaRPr kumimoji="0" sz="1350" b="0" i="0" u="none" strike="noStrike" kern="1200" cap="none" spc="0" normalizeH="0" baseline="0" noProof="0">
              <a:ln>
                <a:noFill/>
              </a:ln>
              <a:solidFill>
                <a:prstClr val="black"/>
              </a:solidFill>
              <a:effectLst/>
              <a:uLnTx/>
              <a:uFillTx/>
              <a:latin typeface="Arial"/>
              <a:ea typeface="+mn-ea"/>
              <a:cs typeface="Arial"/>
            </a:endParaRPr>
          </a:p>
        </p:txBody>
      </p:sp>
      <p:sp>
        <p:nvSpPr>
          <p:cNvPr id="21" name="object 21"/>
          <p:cNvSpPr txBox="1"/>
          <p:nvPr/>
        </p:nvSpPr>
        <p:spPr>
          <a:xfrm>
            <a:off x="1083322" y="1350327"/>
            <a:ext cx="10017125" cy="1118255"/>
          </a:xfrm>
          <a:prstGeom prst="rect">
            <a:avLst/>
          </a:prstGeom>
        </p:spPr>
        <p:txBody>
          <a:bodyPr vert="horz" wrap="square" lIns="0" tIns="12700" rIns="0" bIns="0" rtlCol="0">
            <a:spAutoFit/>
          </a:bodyPr>
          <a:lstStyle/>
          <a:p>
            <a:pPr marL="11430" marR="0" lvl="0" indent="0" algn="ctr" defTabSz="914400" rtl="0" eaLnBrk="1" fontAlgn="auto" latinLnBrk="0" hangingPunct="1">
              <a:lnSpc>
                <a:spcPts val="2055"/>
              </a:lnSpc>
              <a:spcBef>
                <a:spcPts val="100"/>
              </a:spcBef>
              <a:spcAft>
                <a:spcPts val="0"/>
              </a:spcAft>
              <a:buClrTx/>
              <a:buSzTx/>
              <a:buFontTx/>
              <a:buNone/>
              <a:tabLst/>
              <a:defRPr/>
            </a:pPr>
            <a:r>
              <a:rPr kumimoji="0" sz="1800" b="0" i="0" u="none" strike="noStrike" kern="1200" cap="none" spc="0" normalizeH="0" baseline="0" noProof="0" dirty="0">
                <a:ln>
                  <a:noFill/>
                </a:ln>
                <a:solidFill>
                  <a:prstClr val="black"/>
                </a:solidFill>
                <a:effectLst/>
                <a:uLnTx/>
                <a:uFillTx/>
                <a:latin typeface="Arial"/>
                <a:ea typeface="+mn-ea"/>
                <a:cs typeface="Arial"/>
              </a:rPr>
              <a:t>Multiple</a:t>
            </a:r>
            <a:r>
              <a:rPr kumimoji="0" sz="1800" b="0" i="0" u="none" strike="noStrike" kern="1200" cap="none" spc="-130"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ADT</a:t>
            </a:r>
            <a:r>
              <a:rPr kumimoji="0" sz="1800" b="0" i="0" u="none" strike="noStrike" kern="1200" cap="none" spc="-60"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a:t>
            </a:r>
            <a:r>
              <a:rPr kumimoji="0" sz="1800" b="0" i="0" u="none" strike="noStrike" kern="1200" cap="none" spc="-125"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ARPI</a:t>
            </a:r>
            <a:r>
              <a:rPr kumimoji="0" sz="1800" b="0" i="0" u="none" strike="noStrike" kern="1200" cap="none" spc="-35"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combinations</a:t>
            </a:r>
            <a:r>
              <a:rPr kumimoji="0" sz="1800" b="0" i="0" u="none" strike="noStrike" kern="1200" cap="none" spc="-10"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are</a:t>
            </a:r>
            <a:r>
              <a:rPr kumimoji="0" sz="1800" b="0" i="0" u="none" strike="noStrike" kern="1200" cap="none" spc="-35"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approved</a:t>
            </a:r>
            <a:r>
              <a:rPr kumimoji="0" sz="1800" b="0" i="0" u="none" strike="noStrike" kern="1200" cap="none" spc="-40"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for</a:t>
            </a:r>
            <a:r>
              <a:rPr kumimoji="0" sz="1800" b="0" i="0" u="none" strike="noStrike" kern="1200" cap="none" spc="60" normalizeH="0" baseline="0" noProof="0" dirty="0">
                <a:ln>
                  <a:noFill/>
                </a:ln>
                <a:solidFill>
                  <a:prstClr val="black"/>
                </a:solidFill>
                <a:effectLst/>
                <a:uLnTx/>
                <a:uFillTx/>
                <a:latin typeface="Arial"/>
                <a:ea typeface="+mn-ea"/>
                <a:cs typeface="Arial"/>
              </a:rPr>
              <a:t> </a:t>
            </a:r>
            <a:r>
              <a:rPr kumimoji="0" sz="1800" b="0" i="0" u="none" strike="noStrike" kern="1200" cap="none" spc="-10" normalizeH="0" baseline="0" noProof="0" dirty="0">
                <a:ln>
                  <a:noFill/>
                </a:ln>
                <a:solidFill>
                  <a:prstClr val="black"/>
                </a:solidFill>
                <a:effectLst/>
                <a:uLnTx/>
                <a:uFillTx/>
                <a:latin typeface="Arial"/>
                <a:ea typeface="+mn-ea"/>
                <a:cs typeface="Arial"/>
              </a:rPr>
              <a:t>mHSPC</a:t>
            </a:r>
            <a:endParaRPr kumimoji="0" sz="1800" b="0" i="0" u="none" strike="noStrike" kern="1200" cap="none" spc="0" normalizeH="0" baseline="0" noProof="0" dirty="0">
              <a:ln>
                <a:noFill/>
              </a:ln>
              <a:solidFill>
                <a:prstClr val="black"/>
              </a:solidFill>
              <a:effectLst/>
              <a:uLnTx/>
              <a:uFillTx/>
              <a:latin typeface="Arial"/>
              <a:ea typeface="+mn-ea"/>
              <a:cs typeface="Arial"/>
            </a:endParaRPr>
          </a:p>
          <a:p>
            <a:pPr marL="11430" marR="0" lvl="0" indent="0" algn="ctr" defTabSz="914400" rtl="0" eaLnBrk="1" fontAlgn="auto" latinLnBrk="0" hangingPunct="1">
              <a:lnSpc>
                <a:spcPts val="2055"/>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Arial"/>
              </a:rPr>
              <a:t>allowing</a:t>
            </a:r>
            <a:r>
              <a:rPr kumimoji="0" lang="en-US" sz="1800" b="0" i="0" u="none" strike="noStrike" kern="1200" cap="none" spc="-45" normalizeH="0" baseline="0" noProof="0" dirty="0">
                <a:ln>
                  <a:noFill/>
                </a:ln>
                <a:solidFill>
                  <a:prstClr val="black"/>
                </a:solidFill>
                <a:effectLst/>
                <a:uLnTx/>
                <a:uFillTx/>
                <a:latin typeface="Arial"/>
                <a:ea typeface="+mn-ea"/>
                <a:cs typeface="Arial"/>
              </a:rPr>
              <a:t> </a:t>
            </a:r>
            <a:r>
              <a:rPr kumimoji="0" lang="en-US" sz="1800" b="0" i="0" u="none" strike="noStrike" kern="1200" cap="none" spc="0" normalizeH="0" baseline="0" noProof="0" dirty="0">
                <a:ln>
                  <a:noFill/>
                </a:ln>
                <a:solidFill>
                  <a:prstClr val="black"/>
                </a:solidFill>
                <a:effectLst/>
                <a:uLnTx/>
                <a:uFillTx/>
                <a:latin typeface="Arial"/>
                <a:ea typeface="+mn-ea"/>
                <a:cs typeface="Arial"/>
              </a:rPr>
              <a:t>tailored treatment based on patient</a:t>
            </a:r>
            <a:r>
              <a:rPr kumimoji="0" lang="en-US" sz="1800" b="0" i="0" u="none" strike="noStrike" kern="1200" cap="none" spc="-35" normalizeH="0" baseline="0" noProof="0" dirty="0">
                <a:ln>
                  <a:noFill/>
                </a:ln>
                <a:solidFill>
                  <a:prstClr val="black"/>
                </a:solidFill>
                <a:effectLst/>
                <a:uLnTx/>
                <a:uFillTx/>
                <a:latin typeface="Arial"/>
                <a:ea typeface="+mn-ea"/>
                <a:cs typeface="Arial"/>
              </a:rPr>
              <a:t> </a:t>
            </a:r>
            <a:r>
              <a:rPr kumimoji="0" lang="en-US" sz="1800" b="0" i="0" u="none" strike="noStrike" kern="1200" cap="none" spc="0" normalizeH="0" baseline="0" noProof="0" dirty="0">
                <a:ln>
                  <a:noFill/>
                </a:ln>
                <a:solidFill>
                  <a:prstClr val="black"/>
                </a:solidFill>
                <a:effectLst/>
                <a:uLnTx/>
                <a:uFillTx/>
                <a:latin typeface="Arial"/>
                <a:ea typeface="+mn-ea"/>
                <a:cs typeface="Arial"/>
              </a:rPr>
              <a:t>and</a:t>
            </a:r>
            <a:r>
              <a:rPr kumimoji="0" lang="en-US" sz="1800" b="0" i="0" u="none" strike="noStrike" kern="1200" cap="none" spc="-35" normalizeH="0" baseline="0" noProof="0" dirty="0">
                <a:ln>
                  <a:noFill/>
                </a:ln>
                <a:solidFill>
                  <a:prstClr val="black"/>
                </a:solidFill>
                <a:effectLst/>
                <a:uLnTx/>
                <a:uFillTx/>
                <a:latin typeface="Arial"/>
                <a:ea typeface="+mn-ea"/>
                <a:cs typeface="Arial"/>
              </a:rPr>
              <a:t> </a:t>
            </a:r>
            <a:r>
              <a:rPr kumimoji="0" lang="en-US" sz="1800" b="0" i="0" u="none" strike="noStrike" kern="1200" cap="none" spc="0" normalizeH="0" baseline="0" noProof="0" dirty="0">
                <a:ln>
                  <a:noFill/>
                </a:ln>
                <a:solidFill>
                  <a:prstClr val="black"/>
                </a:solidFill>
                <a:effectLst/>
                <a:uLnTx/>
                <a:uFillTx/>
                <a:latin typeface="Arial"/>
                <a:ea typeface="+mn-ea"/>
                <a:cs typeface="Arial"/>
              </a:rPr>
              <a:t>disease</a:t>
            </a:r>
            <a:r>
              <a:rPr kumimoji="0" lang="en-US" sz="1800" b="0" i="0" u="none" strike="noStrike" kern="1200" cap="none" spc="-5" normalizeH="0" baseline="0" noProof="0" dirty="0">
                <a:ln>
                  <a:noFill/>
                </a:ln>
                <a:solidFill>
                  <a:prstClr val="black"/>
                </a:solidFill>
                <a:effectLst/>
                <a:uLnTx/>
                <a:uFillTx/>
                <a:latin typeface="Arial"/>
                <a:ea typeface="+mn-ea"/>
                <a:cs typeface="Arial"/>
              </a:rPr>
              <a:t> </a:t>
            </a:r>
            <a:r>
              <a:rPr kumimoji="0" lang="en-US" sz="1800" b="0" i="0" u="none" strike="noStrike" kern="1200" cap="none" spc="-10" normalizeH="0" baseline="0" noProof="0" dirty="0">
                <a:ln>
                  <a:noFill/>
                </a:ln>
                <a:solidFill>
                  <a:prstClr val="black"/>
                </a:solidFill>
                <a:effectLst/>
                <a:uLnTx/>
                <a:uFillTx/>
                <a:latin typeface="Arial"/>
                <a:ea typeface="+mn-ea"/>
                <a:cs typeface="Arial"/>
              </a:rPr>
              <a:t>characteristics</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12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tab pos="2292350" algn="l"/>
                <a:tab pos="3159125" algn="l"/>
                <a:tab pos="6318250" algn="l"/>
                <a:tab pos="8698865" algn="l"/>
                <a:tab pos="9478010" algn="l"/>
              </a:tabLst>
              <a:defRPr/>
            </a:pPr>
            <a:r>
              <a:rPr kumimoji="0" sz="2700" b="1" i="0" u="none" strike="noStrike" kern="1200" cap="none" spc="-30" normalizeH="0" baseline="1543" noProof="0" dirty="0">
                <a:ln>
                  <a:noFill/>
                </a:ln>
                <a:solidFill>
                  <a:srgbClr val="FFFFFF"/>
                </a:solidFill>
                <a:effectLst/>
                <a:uLnTx/>
                <a:uFillTx/>
                <a:latin typeface="Arial"/>
                <a:ea typeface="+mn-ea"/>
                <a:cs typeface="Arial"/>
              </a:rPr>
              <a:t>2015</a:t>
            </a:r>
            <a:r>
              <a:rPr kumimoji="0" sz="2700" b="1" i="0" u="none" strike="noStrike" kern="1200" cap="none" spc="0" normalizeH="0" baseline="1543" noProof="0" dirty="0">
                <a:ln>
                  <a:noFill/>
                </a:ln>
                <a:solidFill>
                  <a:srgbClr val="FFFFFF"/>
                </a:solidFill>
                <a:effectLst/>
                <a:uLnTx/>
                <a:uFillTx/>
                <a:latin typeface="Arial"/>
                <a:ea typeface="+mn-ea"/>
                <a:cs typeface="Arial"/>
              </a:rPr>
              <a:t>	</a:t>
            </a:r>
            <a:r>
              <a:rPr kumimoji="0" sz="1800" b="1" i="0" u="none" strike="noStrike" kern="1200" cap="none" spc="-20" normalizeH="0" baseline="0" noProof="0" dirty="0">
                <a:ln>
                  <a:noFill/>
                </a:ln>
                <a:solidFill>
                  <a:srgbClr val="FFFFFF"/>
                </a:solidFill>
                <a:effectLst/>
                <a:uLnTx/>
                <a:uFillTx/>
                <a:latin typeface="Arial"/>
                <a:ea typeface="+mn-ea"/>
                <a:cs typeface="Arial"/>
              </a:rPr>
              <a:t>2018</a:t>
            </a:r>
            <a:r>
              <a:rPr kumimoji="0" sz="1800" b="1" i="0" u="none" strike="noStrike" kern="1200" cap="none" spc="0" normalizeH="0" baseline="0" noProof="0" dirty="0">
                <a:ln>
                  <a:noFill/>
                </a:ln>
                <a:solidFill>
                  <a:srgbClr val="FFFFFF"/>
                </a:solidFill>
                <a:effectLst/>
                <a:uLnTx/>
                <a:uFillTx/>
                <a:latin typeface="Arial"/>
                <a:ea typeface="+mn-ea"/>
                <a:cs typeface="Arial"/>
              </a:rPr>
              <a:t>	</a:t>
            </a:r>
            <a:r>
              <a:rPr kumimoji="0" sz="2700" b="1" i="0" u="none" strike="noStrike" kern="1200" cap="none" spc="-30" normalizeH="0" baseline="1543" noProof="0" dirty="0">
                <a:ln>
                  <a:noFill/>
                </a:ln>
                <a:solidFill>
                  <a:srgbClr val="FFFFFF"/>
                </a:solidFill>
                <a:effectLst/>
                <a:uLnTx/>
                <a:uFillTx/>
                <a:latin typeface="Arial"/>
                <a:ea typeface="+mn-ea"/>
                <a:cs typeface="Arial"/>
              </a:rPr>
              <a:t>2019</a:t>
            </a:r>
            <a:r>
              <a:rPr kumimoji="0" sz="2700" b="1" i="0" u="none" strike="noStrike" kern="1200" cap="none" spc="0" normalizeH="0" baseline="1543" noProof="0" dirty="0">
                <a:ln>
                  <a:noFill/>
                </a:ln>
                <a:solidFill>
                  <a:srgbClr val="FFFFFF"/>
                </a:solidFill>
                <a:effectLst/>
                <a:uLnTx/>
                <a:uFillTx/>
                <a:latin typeface="Arial"/>
                <a:ea typeface="+mn-ea"/>
                <a:cs typeface="Arial"/>
              </a:rPr>
              <a:t>	</a:t>
            </a:r>
            <a:r>
              <a:rPr kumimoji="0" sz="2700" b="1" i="0" u="none" strike="noStrike" kern="1200" cap="none" spc="-30" normalizeH="0" baseline="1543" noProof="0" dirty="0">
                <a:ln>
                  <a:noFill/>
                </a:ln>
                <a:solidFill>
                  <a:srgbClr val="FFFFFF"/>
                </a:solidFill>
                <a:effectLst/>
                <a:uLnTx/>
                <a:uFillTx/>
                <a:latin typeface="Arial"/>
                <a:ea typeface="+mn-ea"/>
                <a:cs typeface="Arial"/>
              </a:rPr>
              <a:t>2022</a:t>
            </a:r>
            <a:r>
              <a:rPr kumimoji="0" sz="2700" b="1" i="0" u="none" strike="noStrike" kern="1200" cap="none" spc="0" normalizeH="0" baseline="1543" noProof="0" dirty="0">
                <a:ln>
                  <a:noFill/>
                </a:ln>
                <a:solidFill>
                  <a:srgbClr val="FFFFFF"/>
                </a:solidFill>
                <a:effectLst/>
                <a:uLnTx/>
                <a:uFillTx/>
                <a:latin typeface="Arial"/>
                <a:ea typeface="+mn-ea"/>
                <a:cs typeface="Arial"/>
              </a:rPr>
              <a:t>	</a:t>
            </a:r>
            <a:r>
              <a:rPr kumimoji="0" sz="2700" b="1" i="0" u="none" strike="noStrike" kern="1200" cap="none" spc="-30" normalizeH="0" baseline="1543" noProof="0" dirty="0">
                <a:ln>
                  <a:noFill/>
                </a:ln>
                <a:solidFill>
                  <a:srgbClr val="FFFFFF"/>
                </a:solidFill>
                <a:effectLst/>
                <a:uLnTx/>
                <a:uFillTx/>
                <a:latin typeface="Arial"/>
                <a:ea typeface="+mn-ea"/>
                <a:cs typeface="Arial"/>
              </a:rPr>
              <a:t>2025</a:t>
            </a:r>
            <a:r>
              <a:rPr kumimoji="0" sz="2700" b="1" i="0" u="none" strike="noStrike" kern="1200" cap="none" spc="0" normalizeH="0" baseline="1543" noProof="0" dirty="0">
                <a:ln>
                  <a:noFill/>
                </a:ln>
                <a:solidFill>
                  <a:srgbClr val="FFFFFF"/>
                </a:solidFill>
                <a:effectLst/>
                <a:uLnTx/>
                <a:uFillTx/>
                <a:latin typeface="Arial"/>
                <a:ea typeface="+mn-ea"/>
                <a:cs typeface="Arial"/>
              </a:rPr>
              <a:t>	</a:t>
            </a:r>
            <a:r>
              <a:rPr kumimoji="0" sz="2700" b="1" i="0" u="none" strike="noStrike" kern="1200" cap="none" spc="-30" normalizeH="0" baseline="1543" noProof="0" dirty="0">
                <a:ln>
                  <a:noFill/>
                </a:ln>
                <a:solidFill>
                  <a:srgbClr val="FFFFFF"/>
                </a:solidFill>
                <a:effectLst/>
                <a:uLnTx/>
                <a:uFillTx/>
                <a:latin typeface="Arial"/>
                <a:ea typeface="+mn-ea"/>
                <a:cs typeface="Arial"/>
              </a:rPr>
              <a:t>2026</a:t>
            </a:r>
            <a:endParaRPr kumimoji="0" sz="2700" b="0" i="0" u="none" strike="noStrike" kern="1200" cap="none" spc="0" normalizeH="0" baseline="1543" noProof="0" dirty="0">
              <a:ln>
                <a:noFill/>
              </a:ln>
              <a:solidFill>
                <a:prstClr val="black"/>
              </a:solidFill>
              <a:effectLst/>
              <a:uLnTx/>
              <a:uFillTx/>
              <a:latin typeface="Arial"/>
              <a:ea typeface="+mn-ea"/>
              <a:cs typeface="Aria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FEB6-32E9-D8E5-9782-92E9F190AAD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07C6013-8448-D0E1-3D1C-BE2D02164D0A}"/>
              </a:ext>
            </a:extLst>
          </p:cNvPr>
          <p:cNvSpPr>
            <a:spLocks noGrp="1"/>
          </p:cNvSpPr>
          <p:nvPr>
            <p:ph type="title"/>
          </p:nvPr>
        </p:nvSpPr>
        <p:spPr>
          <a:xfrm>
            <a:off x="349933" y="8078"/>
            <a:ext cx="11774938" cy="1325563"/>
          </a:xfrm>
        </p:spPr>
        <p:txBody>
          <a:bodyPr/>
          <a:lstStyle/>
          <a:p>
            <a:pPr algn="ctr"/>
            <a:r>
              <a:rPr lang="en-US" sz="3200" dirty="0">
                <a:solidFill>
                  <a:srgbClr val="003A70"/>
                </a:solidFill>
              </a:rPr>
              <a:t>Combination Therapy Targets Tumor Heterogeneity in </a:t>
            </a:r>
            <a:r>
              <a:rPr lang="en-US" sz="3200" dirty="0" err="1">
                <a:solidFill>
                  <a:srgbClr val="003A70"/>
                </a:solidFill>
              </a:rPr>
              <a:t>mHSPC</a:t>
            </a:r>
            <a:endParaRPr lang="en-US" sz="3200" dirty="0">
              <a:solidFill>
                <a:srgbClr val="003A70"/>
              </a:solidFill>
            </a:endParaRPr>
          </a:p>
        </p:txBody>
      </p:sp>
      <p:pic>
        <p:nvPicPr>
          <p:cNvPr id="2" name="Picture 1">
            <a:extLst>
              <a:ext uri="{FF2B5EF4-FFF2-40B4-BE49-F238E27FC236}">
                <a16:creationId xmlns:a16="http://schemas.microsoft.com/office/drawing/2014/main" id="{EB8AA410-F41B-5CED-A846-5D8BB2F50FE8}"/>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1381026" y="1333641"/>
            <a:ext cx="10195089" cy="5065042"/>
          </a:xfrm>
          <a:prstGeom prst="rect">
            <a:avLst/>
          </a:prstGeom>
        </p:spPr>
      </p:pic>
      <p:sp>
        <p:nvSpPr>
          <p:cNvPr id="5" name="TextBox 4">
            <a:extLst>
              <a:ext uri="{FF2B5EF4-FFF2-40B4-BE49-F238E27FC236}">
                <a16:creationId xmlns:a16="http://schemas.microsoft.com/office/drawing/2014/main" id="{49481B5E-A79B-2B45-8BBF-1019FE472485}"/>
              </a:ext>
            </a:extLst>
          </p:cNvPr>
          <p:cNvSpPr txBox="1"/>
          <p:nvPr/>
        </p:nvSpPr>
        <p:spPr>
          <a:xfrm>
            <a:off x="9379671" y="1951348"/>
            <a:ext cx="1291472" cy="646331"/>
          </a:xfrm>
          <a:prstGeom prst="rect">
            <a:avLst/>
          </a:prstGeom>
          <a:solidFill>
            <a:srgbClr val="FFFF00"/>
          </a:solidFill>
          <a:ln w="190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prstClr val="black"/>
                </a:solidFill>
                <a:effectLst/>
                <a:uLnTx/>
                <a:uFillTx/>
                <a:latin typeface="Calibri"/>
                <a:ea typeface="+mn-ea"/>
                <a:cs typeface="+mn-cs"/>
              </a:rPr>
              <a:t>ARPI</a:t>
            </a:r>
            <a:r>
              <a:rPr kumimoji="0" lang="en-US" sz="18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Abiraterone</a:t>
            </a:r>
          </a:p>
        </p:txBody>
      </p:sp>
      <p:sp>
        <p:nvSpPr>
          <p:cNvPr id="6" name="TextBox 5">
            <a:extLst>
              <a:ext uri="{FF2B5EF4-FFF2-40B4-BE49-F238E27FC236}">
                <a16:creationId xmlns:a16="http://schemas.microsoft.com/office/drawing/2014/main" id="{1B68D893-2526-F676-DF18-8E1DAF23B4E7}"/>
              </a:ext>
            </a:extLst>
          </p:cNvPr>
          <p:cNvSpPr txBox="1"/>
          <p:nvPr/>
        </p:nvSpPr>
        <p:spPr>
          <a:xfrm>
            <a:off x="9833729" y="3613977"/>
            <a:ext cx="1516144" cy="1200329"/>
          </a:xfrm>
          <a:prstGeom prst="rect">
            <a:avLst/>
          </a:prstGeom>
          <a:solidFill>
            <a:srgbClr val="FFFF00"/>
          </a:solidFill>
          <a:ln w="190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prstClr val="black"/>
                </a:solidFill>
                <a:effectLst/>
                <a:uLnTx/>
                <a:uFillTx/>
                <a:latin typeface="Calibri"/>
                <a:ea typeface="+mn-ea"/>
                <a:cs typeface="+mn-cs"/>
              </a:rPr>
              <a:t>ARPI</a:t>
            </a:r>
            <a:r>
              <a:rPr kumimoji="0" lang="en-US" sz="18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Apalutamide </a:t>
            </a:r>
            <a:r>
              <a:rPr kumimoji="0" lang="en-US" sz="1800" b="0" i="0" u="none" strike="noStrike" kern="1200" cap="none" spc="0" normalizeH="0" baseline="0" noProof="0" dirty="0" err="1">
                <a:ln>
                  <a:noFill/>
                </a:ln>
                <a:solidFill>
                  <a:prstClr val="black"/>
                </a:solidFill>
                <a:effectLst/>
                <a:uLnTx/>
                <a:uFillTx/>
                <a:latin typeface="Calibri"/>
                <a:ea typeface="+mn-ea"/>
                <a:cs typeface="+mn-cs"/>
              </a:rPr>
              <a:t>Darolutamide</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Enzalutamide</a:t>
            </a:r>
          </a:p>
        </p:txBody>
      </p:sp>
      <p:sp>
        <p:nvSpPr>
          <p:cNvPr id="7" name="TextBox 6">
            <a:extLst>
              <a:ext uri="{FF2B5EF4-FFF2-40B4-BE49-F238E27FC236}">
                <a16:creationId xmlns:a16="http://schemas.microsoft.com/office/drawing/2014/main" id="{94D57730-C00A-AA65-9D3F-E9A8485D9194}"/>
              </a:ext>
            </a:extLst>
          </p:cNvPr>
          <p:cNvSpPr txBox="1"/>
          <p:nvPr/>
        </p:nvSpPr>
        <p:spPr>
          <a:xfrm>
            <a:off x="9664046" y="5535356"/>
            <a:ext cx="1291472" cy="646331"/>
          </a:xfrm>
          <a:prstGeom prst="rect">
            <a:avLst/>
          </a:prstGeom>
          <a:solidFill>
            <a:srgbClr val="FFC000"/>
          </a:solidFill>
          <a:ln w="190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prstClr val="black"/>
                </a:solidFill>
                <a:effectLst/>
                <a:uLnTx/>
                <a:uFillTx/>
                <a:latin typeface="Calibri"/>
                <a:ea typeface="+mn-ea"/>
                <a:cs typeface="+mn-cs"/>
              </a:rPr>
              <a:t>Chemo</a:t>
            </a:r>
            <a:r>
              <a:rPr kumimoji="0" lang="en-US" sz="18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Docetaxel</a:t>
            </a:r>
          </a:p>
        </p:txBody>
      </p:sp>
      <p:sp>
        <p:nvSpPr>
          <p:cNvPr id="4" name="TextBox 3">
            <a:extLst>
              <a:ext uri="{FF2B5EF4-FFF2-40B4-BE49-F238E27FC236}">
                <a16:creationId xmlns:a16="http://schemas.microsoft.com/office/drawing/2014/main" id="{1C08629A-D4F9-F5E9-2CBE-D21D6CC5A11A}"/>
              </a:ext>
            </a:extLst>
          </p:cNvPr>
          <p:cNvSpPr txBox="1"/>
          <p:nvPr/>
        </p:nvSpPr>
        <p:spPr>
          <a:xfrm>
            <a:off x="8798683" y="6466238"/>
            <a:ext cx="258128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Hussain. </a:t>
            </a:r>
            <a:r>
              <a:rPr kumimoji="0" lang="en-US" sz="14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JAMA </a:t>
            </a:r>
            <a:r>
              <a:rPr kumimoji="0" lang="en-US" sz="1400" b="0" i="0" u="sng"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Onc</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10:807, 2024</a:t>
            </a:r>
          </a:p>
        </p:txBody>
      </p:sp>
    </p:spTree>
    <p:extLst>
      <p:ext uri="{BB962C8B-B14F-4D97-AF65-F5344CB8AC3E}">
        <p14:creationId xmlns:p14="http://schemas.microsoft.com/office/powerpoint/2010/main" val="1514505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415239-9615-AD60-04DA-49A763C0C7D8}"/>
              </a:ext>
            </a:extLst>
          </p:cNvPr>
          <p:cNvPicPr>
            <a:picLocks noChangeAspect="1"/>
          </p:cNvPicPr>
          <p:nvPr/>
        </p:nvPicPr>
        <p:blipFill>
          <a:blip r:embed="rId3"/>
          <a:srcRect b="5330"/>
          <a:stretch>
            <a:fillRect/>
          </a:stretch>
        </p:blipFill>
        <p:spPr>
          <a:xfrm>
            <a:off x="2913148" y="1261481"/>
            <a:ext cx="6869479" cy="5450249"/>
          </a:xfrm>
          <a:prstGeom prst="rect">
            <a:avLst/>
          </a:prstGeom>
        </p:spPr>
      </p:pic>
      <p:pic>
        <p:nvPicPr>
          <p:cNvPr id="8" name="Picture 7">
            <a:extLst>
              <a:ext uri="{FF2B5EF4-FFF2-40B4-BE49-F238E27FC236}">
                <a16:creationId xmlns:a16="http://schemas.microsoft.com/office/drawing/2014/main" id="{2850FC5D-7677-D7F5-2A1F-A60825D1BC4C}"/>
              </a:ext>
            </a:extLst>
          </p:cNvPr>
          <p:cNvPicPr>
            <a:picLocks noChangeAspect="1"/>
          </p:cNvPicPr>
          <p:nvPr/>
        </p:nvPicPr>
        <p:blipFill>
          <a:blip r:embed="rId4"/>
          <a:srcRect b="26383"/>
          <a:stretch/>
        </p:blipFill>
        <p:spPr>
          <a:xfrm>
            <a:off x="3189579" y="0"/>
            <a:ext cx="6316618" cy="1407751"/>
          </a:xfrm>
          <a:prstGeom prst="rect">
            <a:avLst/>
          </a:prstGeom>
        </p:spPr>
      </p:pic>
      <p:sp>
        <p:nvSpPr>
          <p:cNvPr id="2" name="object 5">
            <a:extLst>
              <a:ext uri="{FF2B5EF4-FFF2-40B4-BE49-F238E27FC236}">
                <a16:creationId xmlns:a16="http://schemas.microsoft.com/office/drawing/2014/main" id="{5441001B-7EF1-8DEC-4A8A-36C32E0BFAB8}"/>
              </a:ext>
            </a:extLst>
          </p:cNvPr>
          <p:cNvSpPr txBox="1"/>
          <p:nvPr/>
        </p:nvSpPr>
        <p:spPr>
          <a:xfrm>
            <a:off x="106017" y="6645275"/>
            <a:ext cx="3663950" cy="200696"/>
          </a:xfrm>
          <a:prstGeom prst="rect">
            <a:avLst/>
          </a:prstGeom>
        </p:spPr>
        <p:txBody>
          <a:bodyPr vert="horz" wrap="square" lIns="0" tIns="15875" rIns="0" bIns="0" rtlCol="0">
            <a:spAutoFit/>
          </a:bodyPr>
          <a:lstStyle/>
          <a:p>
            <a:pPr marL="12700" marR="0" lvl="0" indent="0" algn="l" defTabSz="914400" rtl="0" eaLnBrk="1" fontAlgn="auto" latinLnBrk="0" hangingPunct="1">
              <a:lnSpc>
                <a:spcPct val="100000"/>
              </a:lnSpc>
              <a:spcBef>
                <a:spcPts val="125"/>
              </a:spcBef>
              <a:spcAft>
                <a:spcPts val="0"/>
              </a:spcAft>
              <a:buClrTx/>
              <a:buSzTx/>
              <a:buFontTx/>
              <a:buNone/>
              <a:tabLst/>
              <a:defRPr/>
            </a:pPr>
            <a:r>
              <a:rPr kumimoji="0" lang="en-US" sz="1200" b="0" i="0" u="none" strike="noStrike" kern="1200" cap="none" spc="0" normalizeH="0" baseline="0" noProof="0" dirty="0" err="1">
                <a:ln>
                  <a:noFill/>
                </a:ln>
                <a:solidFill>
                  <a:srgbClr val="000000"/>
                </a:solidFill>
                <a:effectLst/>
                <a:uLnTx/>
                <a:uFillTx/>
                <a:latin typeface="Arial"/>
                <a:cs typeface="Arial"/>
              </a:rPr>
              <a:t>Fizazi</a:t>
            </a:r>
            <a:r>
              <a:rPr kumimoji="0" lang="en-US" sz="1200" b="0" i="0" u="none" strike="noStrike" kern="1200" cap="none" spc="0" normalizeH="0" baseline="0" noProof="0" dirty="0">
                <a:ln>
                  <a:noFill/>
                </a:ln>
                <a:solidFill>
                  <a:srgbClr val="000000"/>
                </a:solidFill>
                <a:effectLst/>
                <a:uLnTx/>
                <a:uFillTx/>
                <a:latin typeface="Arial"/>
                <a:cs typeface="Arial"/>
              </a:rPr>
              <a:t> K </a:t>
            </a:r>
            <a:r>
              <a:rPr kumimoji="0" sz="1200" b="0" i="0" u="none" strike="noStrike" kern="1200" cap="none" spc="0" normalizeH="0" baseline="0" noProof="0" dirty="0">
                <a:ln>
                  <a:noFill/>
                </a:ln>
                <a:solidFill>
                  <a:srgbClr val="000000"/>
                </a:solidFill>
                <a:effectLst/>
                <a:uLnTx/>
                <a:uFillTx/>
                <a:latin typeface="Arial"/>
                <a:cs typeface="Arial"/>
              </a:rPr>
              <a:t>et</a:t>
            </a:r>
            <a:r>
              <a:rPr kumimoji="0" sz="1200" b="0" i="0" u="none" strike="noStrike" kern="1200" cap="none" spc="-30" normalizeH="0" baseline="0" noProof="0" dirty="0">
                <a:ln>
                  <a:noFill/>
                </a:ln>
                <a:solidFill>
                  <a:srgbClr val="000000"/>
                </a:solidFill>
                <a:effectLst/>
                <a:uLnTx/>
                <a:uFillTx/>
                <a:latin typeface="Arial"/>
                <a:cs typeface="Arial"/>
              </a:rPr>
              <a:t> </a:t>
            </a:r>
            <a:r>
              <a:rPr kumimoji="0" sz="1200" b="0" i="0" u="none" strike="noStrike" kern="1200" cap="none" spc="0" normalizeH="0" baseline="0" noProof="0" dirty="0">
                <a:ln>
                  <a:noFill/>
                </a:ln>
                <a:solidFill>
                  <a:srgbClr val="000000"/>
                </a:solidFill>
                <a:effectLst/>
                <a:uLnTx/>
                <a:uFillTx/>
                <a:latin typeface="Arial"/>
                <a:cs typeface="Arial"/>
              </a:rPr>
              <a:t>al.</a:t>
            </a:r>
            <a:r>
              <a:rPr kumimoji="0" sz="1200" b="0" i="0" u="none" strike="noStrike" kern="1200" cap="none" spc="15" normalizeH="0" baseline="0" noProof="0" dirty="0">
                <a:ln>
                  <a:noFill/>
                </a:ln>
                <a:solidFill>
                  <a:srgbClr val="000000"/>
                </a:solidFill>
                <a:effectLst/>
                <a:uLnTx/>
                <a:uFillTx/>
                <a:latin typeface="Arial"/>
                <a:cs typeface="Arial"/>
              </a:rPr>
              <a:t> </a:t>
            </a:r>
            <a:r>
              <a:rPr kumimoji="0" lang="en-US" sz="1200" b="0" i="1" u="none" strike="noStrike" kern="1200" cap="none" spc="0" normalizeH="0" baseline="0" noProof="0" dirty="0">
                <a:ln>
                  <a:noFill/>
                </a:ln>
                <a:solidFill>
                  <a:srgbClr val="000000"/>
                </a:solidFill>
                <a:effectLst/>
                <a:uLnTx/>
                <a:uFillTx/>
                <a:latin typeface="Arial"/>
                <a:cs typeface="Arial"/>
              </a:rPr>
              <a:t>Lancet Oncol</a:t>
            </a:r>
            <a:r>
              <a:rPr kumimoji="0" lang="en-US" sz="1200" b="0" i="0" u="none" strike="noStrike" kern="1200" cap="none" spc="0" normalizeH="0" baseline="0" noProof="0" dirty="0">
                <a:ln>
                  <a:noFill/>
                </a:ln>
                <a:solidFill>
                  <a:srgbClr val="000000"/>
                </a:solidFill>
                <a:effectLst/>
                <a:uLnTx/>
                <a:uFillTx/>
                <a:latin typeface="Arial"/>
                <a:cs typeface="Arial"/>
              </a:rPr>
              <a:t>. 2019 May;20(5):686-700.</a:t>
            </a:r>
            <a:endParaRPr kumimoji="0" sz="1200" b="0" i="0" u="none" strike="noStrike" kern="1200" cap="none" spc="0" normalizeH="0" baseline="0" noProof="0" dirty="0">
              <a:ln>
                <a:noFill/>
              </a:ln>
              <a:solidFill>
                <a:srgbClr val="000000"/>
              </a:solidFill>
              <a:effectLst/>
              <a:uLnTx/>
              <a:uFillTx/>
              <a:latin typeface="Arial"/>
              <a:cs typeface="Arial"/>
            </a:endParaRPr>
          </a:p>
        </p:txBody>
      </p:sp>
    </p:spTree>
  </p:cSld>
  <p:clrMapOvr>
    <a:masterClrMapping/>
  </p:clrMapOvr>
  <p:transition spd="med"/>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descr="$PPTXTitle"/>
          <p:cNvSpPr txBox="1">
            <a:spLocks noGrp="1"/>
          </p:cNvSpPr>
          <p:nvPr>
            <p:ph type="title"/>
          </p:nvPr>
        </p:nvSpPr>
        <p:spPr>
          <a:xfrm>
            <a:off x="609600" y="562086"/>
            <a:ext cx="10972800" cy="568104"/>
          </a:xfrm>
          <a:prstGeom prst="rect">
            <a:avLst/>
          </a:prstGeom>
        </p:spPr>
        <p:txBody>
          <a:bodyPr vert="horz" wrap="square" lIns="0" tIns="13970" rIns="0" bIns="0" rtlCol="0">
            <a:spAutoFit/>
          </a:bodyPr>
          <a:lstStyle/>
          <a:p>
            <a:pPr marL="12700" algn="ctr">
              <a:lnSpc>
                <a:spcPct val="100000"/>
              </a:lnSpc>
              <a:spcBef>
                <a:spcPts val="110"/>
              </a:spcBef>
            </a:pPr>
            <a:r>
              <a:rPr b="1" dirty="0"/>
              <a:t>ARCHES</a:t>
            </a:r>
            <a:r>
              <a:rPr lang="en-US" b="1" dirty="0"/>
              <a:t>: Key Endpoints for Enzalutamide in </a:t>
            </a:r>
            <a:r>
              <a:rPr lang="en-US" b="1" dirty="0" err="1"/>
              <a:t>mHSPC</a:t>
            </a:r>
            <a:endParaRPr b="1" spc="-10" dirty="0">
              <a:latin typeface="Arial"/>
              <a:cs typeface="Arial"/>
            </a:endParaRPr>
          </a:p>
        </p:txBody>
      </p:sp>
      <p:sp>
        <p:nvSpPr>
          <p:cNvPr id="5" name="object 5"/>
          <p:cNvSpPr txBox="1"/>
          <p:nvPr/>
        </p:nvSpPr>
        <p:spPr>
          <a:xfrm>
            <a:off x="314553" y="6329688"/>
            <a:ext cx="3663950" cy="398186"/>
          </a:xfrm>
          <a:prstGeom prst="rect">
            <a:avLst/>
          </a:prstGeom>
        </p:spPr>
        <p:txBody>
          <a:bodyPr vert="horz" wrap="square" lIns="0" tIns="15875" rIns="0" bIns="0" rtlCol="0">
            <a:spAutoFit/>
          </a:bodyPr>
          <a:lstStyle/>
          <a:p>
            <a:pPr marL="12700" marR="0" lvl="0" indent="0" algn="l" defTabSz="914400" rtl="0" eaLnBrk="1" fontAlgn="auto" latinLnBrk="0" hangingPunct="1">
              <a:lnSpc>
                <a:spcPct val="100000"/>
              </a:lnSpc>
              <a:spcBef>
                <a:spcPts val="125"/>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Arial"/>
                <a:ea typeface="+mn-ea"/>
                <a:cs typeface="Arial"/>
              </a:rPr>
              <a:t>Armstrong</a:t>
            </a:r>
            <a:r>
              <a:rPr kumimoji="0" sz="1200" b="0" i="0" u="none" strike="noStrike" kern="1200" cap="none" spc="-15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AJ</a:t>
            </a:r>
            <a:r>
              <a:rPr kumimoji="0" sz="1200" b="0" i="0" u="none" strike="noStrike" kern="1200" cap="none" spc="-2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et</a:t>
            </a:r>
            <a:r>
              <a:rPr kumimoji="0" sz="1200" b="0" i="0" u="none" strike="noStrike" kern="1200" cap="none" spc="-3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al.</a:t>
            </a:r>
            <a:r>
              <a:rPr kumimoji="0" sz="1200" b="0" i="0" u="none" strike="noStrike" kern="1200" cap="none" spc="15" normalizeH="0" baseline="0" noProof="0" dirty="0">
                <a:ln>
                  <a:noFill/>
                </a:ln>
                <a:solidFill>
                  <a:prstClr val="black"/>
                </a:solidFill>
                <a:effectLst/>
                <a:uLnTx/>
                <a:uFillTx/>
                <a:latin typeface="Arial"/>
                <a:ea typeface="+mn-ea"/>
                <a:cs typeface="Arial"/>
              </a:rPr>
              <a:t> </a:t>
            </a:r>
            <a:r>
              <a:rPr kumimoji="0" sz="1200" b="0" i="1" u="none" strike="noStrike" kern="1200" cap="none" spc="0" normalizeH="0" baseline="0" noProof="0" dirty="0">
                <a:ln>
                  <a:noFill/>
                </a:ln>
                <a:solidFill>
                  <a:prstClr val="black"/>
                </a:solidFill>
                <a:effectLst/>
                <a:uLnTx/>
                <a:uFillTx/>
                <a:latin typeface="Arial"/>
                <a:ea typeface="+mn-ea"/>
                <a:cs typeface="Arial"/>
              </a:rPr>
              <a:t>J</a:t>
            </a:r>
            <a:r>
              <a:rPr kumimoji="0" sz="1200" b="0" i="1" u="none" strike="noStrike" kern="1200" cap="none" spc="-10" normalizeH="0" baseline="0" noProof="0" dirty="0">
                <a:ln>
                  <a:noFill/>
                </a:ln>
                <a:solidFill>
                  <a:prstClr val="black"/>
                </a:solidFill>
                <a:effectLst/>
                <a:uLnTx/>
                <a:uFillTx/>
                <a:latin typeface="Arial"/>
                <a:ea typeface="+mn-ea"/>
                <a:cs typeface="Arial"/>
              </a:rPr>
              <a:t> </a:t>
            </a:r>
            <a:r>
              <a:rPr kumimoji="0" sz="1200" b="0" i="1" u="none" strike="noStrike" kern="1200" cap="none" spc="0" normalizeH="0" baseline="0" noProof="0" dirty="0">
                <a:ln>
                  <a:noFill/>
                </a:ln>
                <a:solidFill>
                  <a:prstClr val="black"/>
                </a:solidFill>
                <a:effectLst/>
                <a:uLnTx/>
                <a:uFillTx/>
                <a:latin typeface="Arial"/>
                <a:ea typeface="+mn-ea"/>
                <a:cs typeface="Arial"/>
              </a:rPr>
              <a:t>Clin</a:t>
            </a:r>
            <a:r>
              <a:rPr kumimoji="0" sz="1200" b="0" i="1" u="none" strike="noStrike" kern="1200" cap="none" spc="-5" normalizeH="0" baseline="0" noProof="0" dirty="0">
                <a:ln>
                  <a:noFill/>
                </a:ln>
                <a:solidFill>
                  <a:prstClr val="black"/>
                </a:solidFill>
                <a:effectLst/>
                <a:uLnTx/>
                <a:uFillTx/>
                <a:latin typeface="Arial"/>
                <a:ea typeface="+mn-ea"/>
                <a:cs typeface="Arial"/>
              </a:rPr>
              <a:t> </a:t>
            </a:r>
            <a:r>
              <a:rPr kumimoji="0" sz="1200" b="0" i="1" u="none" strike="noStrike" kern="1200" cap="none" spc="0" normalizeH="0" baseline="0" noProof="0" dirty="0">
                <a:ln>
                  <a:noFill/>
                </a:ln>
                <a:solidFill>
                  <a:prstClr val="black"/>
                </a:solidFill>
                <a:effectLst/>
                <a:uLnTx/>
                <a:uFillTx/>
                <a:latin typeface="Arial"/>
                <a:ea typeface="+mn-ea"/>
                <a:cs typeface="Arial"/>
              </a:rPr>
              <a:t>Oncol</a:t>
            </a:r>
            <a:r>
              <a:rPr kumimoji="0" sz="1200" b="0" i="0" u="none" strike="noStrike" kern="1200" cap="none" spc="0" normalizeH="0" baseline="0" noProof="0" dirty="0">
                <a:ln>
                  <a:noFill/>
                </a:ln>
                <a:solidFill>
                  <a:prstClr val="black"/>
                </a:solidFill>
                <a:effectLst/>
                <a:uLnTx/>
                <a:uFillTx/>
                <a:latin typeface="Arial"/>
                <a:ea typeface="+mn-ea"/>
                <a:cs typeface="Arial"/>
              </a:rPr>
              <a:t>.</a:t>
            </a:r>
            <a:r>
              <a:rPr kumimoji="0" sz="1200" b="0" i="0" u="none" strike="noStrike" kern="1200" cap="none" spc="-3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2022;</a:t>
            </a:r>
            <a:r>
              <a:rPr kumimoji="0" sz="1200" b="0" i="0" u="none" strike="noStrike" kern="1200" cap="none" spc="40" normalizeH="0" baseline="0" noProof="0" dirty="0">
                <a:ln>
                  <a:noFill/>
                </a:ln>
                <a:solidFill>
                  <a:prstClr val="black"/>
                </a:solidFill>
                <a:effectLst/>
                <a:uLnTx/>
                <a:uFillTx/>
                <a:latin typeface="Arial"/>
                <a:ea typeface="+mn-ea"/>
                <a:cs typeface="Arial"/>
              </a:rPr>
              <a:t> </a:t>
            </a:r>
            <a:r>
              <a:rPr kumimoji="0" sz="1200" b="0" i="0" u="none" strike="noStrike" kern="1200" cap="none" spc="-10" normalizeH="0" baseline="0" noProof="0" dirty="0">
                <a:ln>
                  <a:noFill/>
                </a:ln>
                <a:solidFill>
                  <a:prstClr val="black"/>
                </a:solidFill>
                <a:effectLst/>
                <a:uLnTx/>
                <a:uFillTx/>
                <a:latin typeface="Arial"/>
                <a:ea typeface="+mn-ea"/>
                <a:cs typeface="Arial"/>
              </a:rPr>
              <a:t>40:1616-1622.</a:t>
            </a:r>
            <a:endParaRPr kumimoji="0" lang="en-US" sz="1200" b="0" i="0" u="none" strike="noStrike" kern="1200" cap="none" spc="-10" normalizeH="0" baseline="0" noProof="0" dirty="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125"/>
              </a:spcBef>
              <a:spcAft>
                <a:spcPts val="0"/>
              </a:spcAft>
              <a:buClrTx/>
              <a:buSzTx/>
              <a:buFontTx/>
              <a:buNone/>
              <a:tabLst/>
              <a:defRPr/>
            </a:pPr>
            <a:r>
              <a:rPr kumimoji="0" lang="en-US" sz="1200" b="0" i="0" u="none" strike="noStrike" kern="1200" cap="none" spc="-10" normalizeH="0" baseline="0" noProof="0" dirty="0">
                <a:ln>
                  <a:noFill/>
                </a:ln>
                <a:solidFill>
                  <a:prstClr val="black"/>
                </a:solidFill>
                <a:effectLst/>
                <a:uLnTx/>
                <a:uFillTx/>
                <a:latin typeface="Arial"/>
                <a:ea typeface="+mn-ea"/>
                <a:cs typeface="Arial"/>
              </a:rPr>
              <a:t>Armstrong AJ et al. </a:t>
            </a:r>
            <a:r>
              <a:rPr kumimoji="0" lang="en-US" sz="1200" b="0" i="1" u="none" strike="noStrike" kern="1200" cap="none" spc="-10" normalizeH="0" baseline="0" noProof="0" dirty="0" err="1">
                <a:ln>
                  <a:noFill/>
                </a:ln>
                <a:solidFill>
                  <a:prstClr val="black"/>
                </a:solidFill>
                <a:effectLst/>
                <a:uLnTx/>
                <a:uFillTx/>
                <a:latin typeface="Arial"/>
                <a:ea typeface="+mn-ea"/>
                <a:cs typeface="Arial"/>
              </a:rPr>
              <a:t>Eur</a:t>
            </a:r>
            <a:r>
              <a:rPr kumimoji="0" lang="en-US" sz="1200" b="0" i="1" u="none" strike="noStrike" kern="1200" cap="none" spc="-10" normalizeH="0" baseline="0" noProof="0" dirty="0">
                <a:ln>
                  <a:noFill/>
                </a:ln>
                <a:solidFill>
                  <a:prstClr val="black"/>
                </a:solidFill>
                <a:effectLst/>
                <a:uLnTx/>
                <a:uFillTx/>
                <a:latin typeface="Arial"/>
                <a:ea typeface="+mn-ea"/>
                <a:cs typeface="Arial"/>
              </a:rPr>
              <a:t> Urol</a:t>
            </a:r>
            <a:r>
              <a:rPr kumimoji="0" lang="en-US" sz="1200" b="0" i="0" u="none" strike="noStrike" kern="1200" cap="none" spc="-10" normalizeH="0" baseline="0" noProof="0" dirty="0">
                <a:ln>
                  <a:noFill/>
                </a:ln>
                <a:solidFill>
                  <a:prstClr val="black"/>
                </a:solidFill>
                <a:effectLst/>
                <a:uLnTx/>
                <a:uFillTx/>
                <a:latin typeface="Arial"/>
                <a:ea typeface="+mn-ea"/>
                <a:cs typeface="Arial"/>
              </a:rPr>
              <a:t>. 2026 May;89(5):396-403.</a:t>
            </a:r>
            <a:endParaRPr kumimoji="0" sz="1200" b="0" i="0" u="none" strike="noStrike" kern="1200" cap="none" spc="0" normalizeH="0" baseline="0" noProof="0" dirty="0">
              <a:ln>
                <a:noFill/>
              </a:ln>
              <a:solidFill>
                <a:prstClr val="black"/>
              </a:solidFill>
              <a:effectLst/>
              <a:uLnTx/>
              <a:uFillTx/>
              <a:latin typeface="Arial"/>
              <a:ea typeface="+mn-ea"/>
              <a:cs typeface="Arial"/>
            </a:endParaRPr>
          </a:p>
        </p:txBody>
      </p:sp>
      <p:pic>
        <p:nvPicPr>
          <p:cNvPr id="6" name="object 6"/>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194955" y="2249845"/>
            <a:ext cx="5558016" cy="2732265"/>
          </a:xfrm>
          <a:prstGeom prst="rect">
            <a:avLst/>
          </a:prstGeom>
        </p:spPr>
      </p:pic>
      <p:pic>
        <p:nvPicPr>
          <p:cNvPr id="7" name="object 7"/>
          <p:cNvPicPr/>
          <p:nvPr/>
        </p:nvPicPr>
        <p:blipFill>
          <a:blip r:embed="rId5" cstate="print">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5952744" y="2342252"/>
            <a:ext cx="6039208" cy="2660597"/>
          </a:xfrm>
          <a:prstGeom prst="rect">
            <a:avLst/>
          </a:prstGeom>
        </p:spPr>
      </p:pic>
      <p:sp>
        <p:nvSpPr>
          <p:cNvPr id="8" name="object 8"/>
          <p:cNvSpPr txBox="1"/>
          <p:nvPr/>
        </p:nvSpPr>
        <p:spPr>
          <a:xfrm>
            <a:off x="1027823" y="1548701"/>
            <a:ext cx="3890645" cy="267335"/>
          </a:xfrm>
          <a:prstGeom prst="rect">
            <a:avLst/>
          </a:prstGeom>
        </p:spPr>
        <p:txBody>
          <a:bodyPr vert="horz" wrap="square" lIns="0" tIns="17145" rIns="0" bIns="0" rtlCol="0">
            <a:spAutoFit/>
          </a:bodyPr>
          <a:lstStyle/>
          <a:p>
            <a:pPr marL="12700" marR="0" lvl="0" indent="0" algn="l" defTabSz="914400" rtl="0" eaLnBrk="1" fontAlgn="auto" latinLnBrk="0" hangingPunct="1">
              <a:lnSpc>
                <a:spcPct val="100000"/>
              </a:lnSpc>
              <a:spcBef>
                <a:spcPts val="135"/>
              </a:spcBef>
              <a:spcAft>
                <a:spcPts val="0"/>
              </a:spcAft>
              <a:buClrTx/>
              <a:buSzTx/>
              <a:buFontTx/>
              <a:buNone/>
              <a:tabLst/>
              <a:defRPr/>
            </a:pPr>
            <a:r>
              <a:rPr kumimoji="0" sz="1550" b="1" i="0" u="none" strike="noStrike" kern="1200" cap="none" spc="0" normalizeH="0" baseline="0" noProof="0" dirty="0">
                <a:ln>
                  <a:noFill/>
                </a:ln>
                <a:solidFill>
                  <a:prstClr val="black"/>
                </a:solidFill>
                <a:effectLst/>
                <a:uLnTx/>
                <a:uFillTx/>
                <a:latin typeface="Arial"/>
                <a:ea typeface="+mn-ea"/>
                <a:cs typeface="Arial"/>
              </a:rPr>
              <a:t>Radiographic</a:t>
            </a:r>
            <a:r>
              <a:rPr kumimoji="0" sz="1550" b="1" i="0" u="none" strike="noStrike" kern="1200" cap="none" spc="195"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Progression</a:t>
            </a:r>
            <a:r>
              <a:rPr kumimoji="0" sz="1550" b="1" i="0" u="none" strike="noStrike" kern="1200" cap="none" spc="180"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Free</a:t>
            </a:r>
            <a:r>
              <a:rPr kumimoji="0" sz="1550" b="1" i="0" u="none" strike="noStrike" kern="1200" cap="none" spc="200" normalizeH="0" baseline="0" noProof="0" dirty="0">
                <a:ln>
                  <a:noFill/>
                </a:ln>
                <a:solidFill>
                  <a:prstClr val="black"/>
                </a:solidFill>
                <a:effectLst/>
                <a:uLnTx/>
                <a:uFillTx/>
                <a:latin typeface="Arial"/>
                <a:ea typeface="+mn-ea"/>
                <a:cs typeface="Arial"/>
              </a:rPr>
              <a:t> </a:t>
            </a:r>
            <a:r>
              <a:rPr kumimoji="0" sz="1550" b="1" i="0" u="none" strike="noStrike" kern="1200" cap="none" spc="-10" normalizeH="0" baseline="0" noProof="0" dirty="0">
                <a:ln>
                  <a:noFill/>
                </a:ln>
                <a:solidFill>
                  <a:prstClr val="black"/>
                </a:solidFill>
                <a:effectLst/>
                <a:uLnTx/>
                <a:uFillTx/>
                <a:latin typeface="Arial"/>
                <a:ea typeface="+mn-ea"/>
                <a:cs typeface="Arial"/>
              </a:rPr>
              <a:t>Survival</a:t>
            </a:r>
            <a:endParaRPr kumimoji="0" sz="1550" b="0" i="0" u="none" strike="noStrike" kern="1200" cap="none" spc="0" normalizeH="0" baseline="0" noProof="0">
              <a:ln>
                <a:noFill/>
              </a:ln>
              <a:solidFill>
                <a:prstClr val="black"/>
              </a:solidFill>
              <a:effectLst/>
              <a:uLnTx/>
              <a:uFillTx/>
              <a:latin typeface="Arial"/>
              <a:ea typeface="+mn-ea"/>
              <a:cs typeface="Arial"/>
            </a:endParaRPr>
          </a:p>
        </p:txBody>
      </p:sp>
      <p:sp>
        <p:nvSpPr>
          <p:cNvPr id="9" name="object 9"/>
          <p:cNvSpPr txBox="1"/>
          <p:nvPr/>
        </p:nvSpPr>
        <p:spPr>
          <a:xfrm>
            <a:off x="8226679" y="1302194"/>
            <a:ext cx="2413000" cy="505459"/>
          </a:xfrm>
          <a:prstGeom prst="rect">
            <a:avLst/>
          </a:prstGeom>
        </p:spPr>
        <p:txBody>
          <a:bodyPr vert="horz" wrap="square" lIns="0" tIns="15240" rIns="0" bIns="0" rtlCol="0">
            <a:spAutoFit/>
          </a:bodyPr>
          <a:lstStyle/>
          <a:p>
            <a:pPr marL="12700" marR="5080" lvl="0" indent="94615" algn="l" defTabSz="914400" rtl="0" eaLnBrk="1" fontAlgn="auto" latinLnBrk="0" hangingPunct="1">
              <a:lnSpc>
                <a:spcPct val="100800"/>
              </a:lnSpc>
              <a:spcBef>
                <a:spcPts val="120"/>
              </a:spcBef>
              <a:spcAft>
                <a:spcPts val="0"/>
              </a:spcAft>
              <a:buClrTx/>
              <a:buSzTx/>
              <a:buFontTx/>
              <a:buNone/>
              <a:tabLst/>
              <a:defRPr/>
            </a:pPr>
            <a:r>
              <a:rPr kumimoji="0" sz="1550" b="1" i="0" u="none" strike="noStrike" kern="1200" cap="none" spc="0" normalizeH="0" baseline="0" noProof="0" dirty="0">
                <a:ln>
                  <a:noFill/>
                </a:ln>
                <a:solidFill>
                  <a:prstClr val="black"/>
                </a:solidFill>
                <a:effectLst/>
                <a:uLnTx/>
                <a:uFillTx/>
                <a:latin typeface="Arial"/>
                <a:ea typeface="+mn-ea"/>
                <a:cs typeface="Arial"/>
              </a:rPr>
              <a:t>5-Year</a:t>
            </a:r>
            <a:r>
              <a:rPr kumimoji="0" sz="1550" b="1" i="0" u="none" strike="noStrike" kern="1200" cap="none" spc="85"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Overall</a:t>
            </a:r>
            <a:r>
              <a:rPr kumimoji="0" sz="1550" b="1" i="0" u="none" strike="noStrike" kern="1200" cap="none" spc="130" normalizeH="0" baseline="0" noProof="0" dirty="0">
                <a:ln>
                  <a:noFill/>
                </a:ln>
                <a:solidFill>
                  <a:prstClr val="black"/>
                </a:solidFill>
                <a:effectLst/>
                <a:uLnTx/>
                <a:uFillTx/>
                <a:latin typeface="Arial"/>
                <a:ea typeface="+mn-ea"/>
                <a:cs typeface="Arial"/>
              </a:rPr>
              <a:t> </a:t>
            </a:r>
            <a:r>
              <a:rPr kumimoji="0" sz="1550" b="1" i="0" u="none" strike="noStrike" kern="1200" cap="none" spc="-10" normalizeH="0" baseline="0" noProof="0" dirty="0">
                <a:ln>
                  <a:noFill/>
                </a:ln>
                <a:solidFill>
                  <a:prstClr val="black"/>
                </a:solidFill>
                <a:effectLst/>
                <a:uLnTx/>
                <a:uFillTx/>
                <a:latin typeface="Arial"/>
                <a:ea typeface="+mn-ea"/>
                <a:cs typeface="Arial"/>
              </a:rPr>
              <a:t>Survival </a:t>
            </a:r>
            <a:r>
              <a:rPr kumimoji="0" sz="1550" b="1" i="0" u="none" strike="noStrike" kern="1200" cap="none" spc="0" normalizeH="0" baseline="0" noProof="0" dirty="0">
                <a:ln>
                  <a:noFill/>
                </a:ln>
                <a:solidFill>
                  <a:prstClr val="black"/>
                </a:solidFill>
                <a:effectLst/>
                <a:uLnTx/>
                <a:uFillTx/>
                <a:latin typeface="Arial"/>
                <a:ea typeface="+mn-ea"/>
                <a:cs typeface="Arial"/>
              </a:rPr>
              <a:t>(Adjusted</a:t>
            </a:r>
            <a:r>
              <a:rPr kumimoji="0" sz="1550" b="1" i="0" u="none" strike="noStrike" kern="1200" cap="none" spc="155"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for</a:t>
            </a:r>
            <a:r>
              <a:rPr kumimoji="0" sz="1550" b="1" i="0" u="none" strike="noStrike" kern="1200" cap="none" spc="150" normalizeH="0" baseline="0" noProof="0" dirty="0">
                <a:ln>
                  <a:noFill/>
                </a:ln>
                <a:solidFill>
                  <a:prstClr val="black"/>
                </a:solidFill>
                <a:effectLst/>
                <a:uLnTx/>
                <a:uFillTx/>
                <a:latin typeface="Arial"/>
                <a:ea typeface="+mn-ea"/>
                <a:cs typeface="Arial"/>
              </a:rPr>
              <a:t> </a:t>
            </a:r>
            <a:r>
              <a:rPr kumimoji="0" sz="1550" b="1" i="0" u="none" strike="noStrike" kern="1200" cap="none" spc="-10" normalizeH="0" baseline="0" noProof="0" dirty="0">
                <a:ln>
                  <a:noFill/>
                </a:ln>
                <a:solidFill>
                  <a:prstClr val="black"/>
                </a:solidFill>
                <a:effectLst/>
                <a:uLnTx/>
                <a:uFillTx/>
                <a:latin typeface="Arial"/>
                <a:ea typeface="+mn-ea"/>
                <a:cs typeface="Arial"/>
              </a:rPr>
              <a:t>Crossover)</a:t>
            </a:r>
            <a:endParaRPr kumimoji="0" sz="155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AF690AF-19BF-01A1-8D52-20A82A949FCD}"/>
              </a:ext>
            </a:extLst>
          </p:cNvPr>
          <p:cNvSpPr>
            <a:spLocks noGrp="1"/>
          </p:cNvSpPr>
          <p:nvPr>
            <p:ph idx="1"/>
          </p:nvPr>
        </p:nvSpPr>
        <p:spPr>
          <a:xfrm>
            <a:off x="1415480" y="1916832"/>
            <a:ext cx="9361040" cy="2520280"/>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228553300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5B3FBC6A-6E8D-B420-D33D-93C402C4112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0015" t="2844" r="437" b="69082"/>
          <a:stretch>
            <a:fillRect/>
          </a:stretch>
        </p:blipFill>
        <p:spPr bwMode="auto">
          <a:xfrm>
            <a:off x="7126544" y="1890457"/>
            <a:ext cx="4833932" cy="3565005"/>
          </a:xfrm>
          <a:prstGeom prst="rect">
            <a:avLst/>
          </a:prstGeom>
          <a:noFill/>
          <a:extLst>
            <a:ext uri="{909E8E84-426E-40DD-AFC4-6F175D3DCCD1}">
              <a14:hiddenFill xmlns:a14="http://schemas.microsoft.com/office/drawing/2010/main">
                <a:solidFill>
                  <a:srgbClr val="FFFFFF"/>
                </a:solidFill>
              </a14:hiddenFill>
            </a:ext>
          </a:extLst>
        </p:spPr>
      </p:pic>
      <p:pic>
        <p:nvPicPr>
          <p:cNvPr id="5" name="object 5"/>
          <p:cNvPicPr/>
          <p:nvPr/>
        </p:nvPicPr>
        <p:blipFill>
          <a:blip r:embed="rId4" cstate="print">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117752" y="1881313"/>
            <a:ext cx="7666432" cy="3574149"/>
          </a:xfrm>
          <a:prstGeom prst="rect">
            <a:avLst/>
          </a:prstGeom>
        </p:spPr>
      </p:pic>
      <p:sp>
        <p:nvSpPr>
          <p:cNvPr id="6" name="object 6" descr="$PPTXTitle"/>
          <p:cNvSpPr txBox="1">
            <a:spLocks noGrp="1"/>
          </p:cNvSpPr>
          <p:nvPr>
            <p:ph type="title"/>
          </p:nvPr>
        </p:nvSpPr>
        <p:spPr>
          <a:xfrm>
            <a:off x="609600" y="361508"/>
            <a:ext cx="10972800" cy="568104"/>
          </a:xfrm>
          <a:prstGeom prst="rect">
            <a:avLst/>
          </a:prstGeom>
        </p:spPr>
        <p:txBody>
          <a:bodyPr vert="horz" wrap="square" lIns="0" tIns="13970" rIns="0" bIns="0" rtlCol="0">
            <a:spAutoFit/>
          </a:bodyPr>
          <a:lstStyle/>
          <a:p>
            <a:pPr marL="12700" algn="ctr">
              <a:lnSpc>
                <a:spcPct val="100000"/>
              </a:lnSpc>
              <a:spcBef>
                <a:spcPts val="110"/>
              </a:spcBef>
            </a:pPr>
            <a:r>
              <a:rPr b="1" spc="-20" dirty="0"/>
              <a:t>TITAN:</a:t>
            </a:r>
            <a:r>
              <a:rPr lang="en-US" b="1" spc="-20" dirty="0"/>
              <a:t> Key Endpoints for Apalutamide in </a:t>
            </a:r>
            <a:r>
              <a:rPr lang="en-US" b="1" spc="-20" dirty="0" err="1"/>
              <a:t>mHSPC</a:t>
            </a:r>
            <a:endParaRPr b="1" spc="-10" dirty="0">
              <a:latin typeface="Arial"/>
              <a:cs typeface="Arial"/>
            </a:endParaRPr>
          </a:p>
        </p:txBody>
      </p:sp>
      <p:sp>
        <p:nvSpPr>
          <p:cNvPr id="10" name="object 10"/>
          <p:cNvSpPr txBox="1"/>
          <p:nvPr/>
        </p:nvSpPr>
        <p:spPr>
          <a:xfrm>
            <a:off x="301752" y="6515097"/>
            <a:ext cx="2986405" cy="200025"/>
          </a:xfrm>
          <a:prstGeom prst="rect">
            <a:avLst/>
          </a:prstGeom>
        </p:spPr>
        <p:txBody>
          <a:bodyPr vert="horz" wrap="square" lIns="0" tIns="1270" rIns="0" bIns="0" rtlCol="0">
            <a:spAutoFit/>
          </a:bodyPr>
          <a:lstStyle/>
          <a:p>
            <a:pPr marL="12700" marR="0" lvl="0" indent="0" algn="l" defTabSz="914400" rtl="0" eaLnBrk="1" fontAlgn="auto" latinLnBrk="0" hangingPunct="1">
              <a:lnSpc>
                <a:spcPct val="100000"/>
              </a:lnSpc>
              <a:spcBef>
                <a:spcPts val="1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Arial"/>
                <a:ea typeface="+mn-ea"/>
                <a:cs typeface="Arial"/>
              </a:rPr>
              <a:t>Chi</a:t>
            </a:r>
            <a:r>
              <a:rPr kumimoji="0" sz="1200" b="0" i="0" u="none" strike="noStrike" kern="1200" cap="none" spc="2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KN</a:t>
            </a:r>
            <a:r>
              <a:rPr kumimoji="0" sz="1200" b="0" i="0" u="none" strike="noStrike" kern="1200" cap="none" spc="-8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et</a:t>
            </a:r>
            <a:r>
              <a:rPr kumimoji="0" sz="1200" b="0" i="0" u="none" strike="noStrike" kern="1200" cap="none" spc="2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al.</a:t>
            </a:r>
            <a:r>
              <a:rPr kumimoji="0" sz="1200" b="0" i="0" u="none" strike="noStrike" kern="1200" cap="none" spc="-25" normalizeH="0" baseline="0" noProof="0" dirty="0">
                <a:ln>
                  <a:noFill/>
                </a:ln>
                <a:solidFill>
                  <a:prstClr val="black"/>
                </a:solidFill>
                <a:effectLst/>
                <a:uLnTx/>
                <a:uFillTx/>
                <a:latin typeface="Arial"/>
                <a:ea typeface="+mn-ea"/>
                <a:cs typeface="Arial"/>
              </a:rPr>
              <a:t> </a:t>
            </a:r>
            <a:r>
              <a:rPr kumimoji="0" sz="1200" b="0" i="1" u="none" strike="noStrike" kern="1200" cap="none" spc="0" normalizeH="0" baseline="0" noProof="0" dirty="0">
                <a:ln>
                  <a:noFill/>
                </a:ln>
                <a:solidFill>
                  <a:prstClr val="black"/>
                </a:solidFill>
                <a:effectLst/>
                <a:uLnTx/>
                <a:uFillTx/>
                <a:latin typeface="Arial"/>
                <a:ea typeface="+mn-ea"/>
                <a:cs typeface="Arial"/>
              </a:rPr>
              <a:t>JCO.</a:t>
            </a:r>
            <a:r>
              <a:rPr kumimoji="0" sz="1200" b="0" i="1" u="none" strike="noStrike" kern="1200" cap="none" spc="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2021;</a:t>
            </a:r>
            <a:r>
              <a:rPr kumimoji="0" sz="1200" b="0" i="0" u="none" strike="noStrike" kern="1200" cap="none" spc="-35" normalizeH="0" baseline="0" noProof="0" dirty="0">
                <a:ln>
                  <a:noFill/>
                </a:ln>
                <a:solidFill>
                  <a:prstClr val="black"/>
                </a:solidFill>
                <a:effectLst/>
                <a:uLnTx/>
                <a:uFillTx/>
                <a:latin typeface="Arial"/>
                <a:ea typeface="+mn-ea"/>
                <a:cs typeface="Arial"/>
              </a:rPr>
              <a:t> </a:t>
            </a:r>
            <a:r>
              <a:rPr kumimoji="0" sz="1200" b="0" i="0" u="none" strike="noStrike" kern="1200" cap="none" spc="-10" normalizeH="0" baseline="0" noProof="0" dirty="0">
                <a:ln>
                  <a:noFill/>
                </a:ln>
                <a:solidFill>
                  <a:prstClr val="black"/>
                </a:solidFill>
                <a:effectLst/>
                <a:uLnTx/>
                <a:uFillTx/>
                <a:latin typeface="Arial"/>
                <a:ea typeface="+mn-ea"/>
                <a:cs typeface="Arial"/>
              </a:rPr>
              <a:t>39(20):2294-</a:t>
            </a:r>
            <a:r>
              <a:rPr kumimoji="0" sz="1200" b="0" i="0" u="none" strike="noStrike" kern="1200" cap="none" spc="-20" normalizeH="0" baseline="0" noProof="0" dirty="0">
                <a:ln>
                  <a:noFill/>
                </a:ln>
                <a:solidFill>
                  <a:prstClr val="black"/>
                </a:solidFill>
                <a:effectLst/>
                <a:uLnTx/>
                <a:uFillTx/>
                <a:latin typeface="Arial"/>
                <a:ea typeface="+mn-ea"/>
                <a:cs typeface="Arial"/>
              </a:rPr>
              <a:t>2303.</a:t>
            </a:r>
            <a:endParaRPr kumimoji="0" sz="1200" b="0" i="0" u="none" strike="noStrike" kern="1200" cap="none" spc="0" normalizeH="0" baseline="0" noProof="0" dirty="0">
              <a:ln>
                <a:noFill/>
              </a:ln>
              <a:solidFill>
                <a:prstClr val="black"/>
              </a:solidFill>
              <a:effectLst/>
              <a:uLnTx/>
              <a:uFillTx/>
              <a:latin typeface="Arial"/>
              <a:ea typeface="+mn-ea"/>
              <a:cs typeface="Arial"/>
            </a:endParaRPr>
          </a:p>
        </p:txBody>
      </p:sp>
      <p:sp>
        <p:nvSpPr>
          <p:cNvPr id="7" name="object 7"/>
          <p:cNvSpPr txBox="1"/>
          <p:nvPr/>
        </p:nvSpPr>
        <p:spPr>
          <a:xfrm>
            <a:off x="1998979" y="1546542"/>
            <a:ext cx="3903979" cy="267335"/>
          </a:xfrm>
          <a:prstGeom prst="rect">
            <a:avLst/>
          </a:prstGeom>
        </p:spPr>
        <p:txBody>
          <a:bodyPr vert="horz" wrap="square" lIns="0" tIns="17145" rIns="0" bIns="0" rtlCol="0">
            <a:spAutoFit/>
          </a:bodyPr>
          <a:lstStyle/>
          <a:p>
            <a:pPr marL="12700" marR="0" lvl="0" indent="0" algn="l" defTabSz="914400" rtl="0" eaLnBrk="1" fontAlgn="auto" latinLnBrk="0" hangingPunct="1">
              <a:lnSpc>
                <a:spcPct val="100000"/>
              </a:lnSpc>
              <a:spcBef>
                <a:spcPts val="135"/>
              </a:spcBef>
              <a:spcAft>
                <a:spcPts val="0"/>
              </a:spcAft>
              <a:buClrTx/>
              <a:buSzTx/>
              <a:buFontTx/>
              <a:buNone/>
              <a:tabLst/>
              <a:defRPr/>
            </a:pPr>
            <a:r>
              <a:rPr kumimoji="0" sz="1550" b="1" i="0" u="none" strike="noStrike" kern="1200" cap="none" spc="0" normalizeH="0" baseline="0" noProof="0" dirty="0">
                <a:ln>
                  <a:noFill/>
                </a:ln>
                <a:solidFill>
                  <a:prstClr val="black"/>
                </a:solidFill>
                <a:effectLst/>
                <a:uLnTx/>
                <a:uFillTx/>
                <a:latin typeface="Arial"/>
                <a:ea typeface="+mn-ea"/>
                <a:cs typeface="Arial"/>
              </a:rPr>
              <a:t>Radiographic</a:t>
            </a:r>
            <a:r>
              <a:rPr kumimoji="0" sz="1550" b="1" i="0" u="none" strike="noStrike" kern="1200" cap="none" spc="215"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Progression</a:t>
            </a:r>
            <a:r>
              <a:rPr kumimoji="0" sz="1550" b="1" i="0" u="none" strike="noStrike" kern="1200" cap="none" spc="200"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Free</a:t>
            </a:r>
            <a:r>
              <a:rPr kumimoji="0" sz="1550" b="1" i="0" u="none" strike="noStrike" kern="1200" cap="none" spc="220" normalizeH="0" baseline="0" noProof="0" dirty="0">
                <a:ln>
                  <a:noFill/>
                </a:ln>
                <a:solidFill>
                  <a:prstClr val="black"/>
                </a:solidFill>
                <a:effectLst/>
                <a:uLnTx/>
                <a:uFillTx/>
                <a:latin typeface="Arial"/>
                <a:ea typeface="+mn-ea"/>
                <a:cs typeface="Arial"/>
              </a:rPr>
              <a:t> </a:t>
            </a:r>
            <a:r>
              <a:rPr kumimoji="0" sz="1550" b="1" i="0" u="none" strike="noStrike" kern="1200" cap="none" spc="-10" normalizeH="0" baseline="0" noProof="0" dirty="0">
                <a:ln>
                  <a:noFill/>
                </a:ln>
                <a:solidFill>
                  <a:prstClr val="black"/>
                </a:solidFill>
                <a:effectLst/>
                <a:uLnTx/>
                <a:uFillTx/>
                <a:latin typeface="Arial"/>
                <a:ea typeface="+mn-ea"/>
                <a:cs typeface="Arial"/>
              </a:rPr>
              <a:t>Survival</a:t>
            </a:r>
            <a:endParaRPr kumimoji="0" sz="1550" b="0" i="0" u="none" strike="noStrike" kern="1200" cap="none" spc="0" normalizeH="0" baseline="0" noProof="0">
              <a:ln>
                <a:noFill/>
              </a:ln>
              <a:solidFill>
                <a:prstClr val="black"/>
              </a:solidFill>
              <a:effectLst/>
              <a:uLnTx/>
              <a:uFillTx/>
              <a:latin typeface="Arial"/>
              <a:ea typeface="+mn-ea"/>
              <a:cs typeface="Arial"/>
            </a:endParaRPr>
          </a:p>
        </p:txBody>
      </p:sp>
      <p:sp>
        <p:nvSpPr>
          <p:cNvPr id="8" name="object 8"/>
          <p:cNvSpPr txBox="1"/>
          <p:nvPr/>
        </p:nvSpPr>
        <p:spPr>
          <a:xfrm>
            <a:off x="8628558" y="1308418"/>
            <a:ext cx="2413000" cy="505459"/>
          </a:xfrm>
          <a:prstGeom prst="rect">
            <a:avLst/>
          </a:prstGeom>
        </p:spPr>
        <p:txBody>
          <a:bodyPr vert="horz" wrap="square" lIns="0" tIns="15240" rIns="0" bIns="0" rtlCol="0">
            <a:spAutoFit/>
          </a:bodyPr>
          <a:lstStyle/>
          <a:p>
            <a:pPr marL="12700" marR="5080" lvl="0" indent="427990" algn="l" defTabSz="914400" rtl="0" eaLnBrk="1" fontAlgn="auto" latinLnBrk="0" hangingPunct="1">
              <a:lnSpc>
                <a:spcPct val="100800"/>
              </a:lnSpc>
              <a:spcBef>
                <a:spcPts val="120"/>
              </a:spcBef>
              <a:spcAft>
                <a:spcPts val="0"/>
              </a:spcAft>
              <a:buClrTx/>
              <a:buSzTx/>
              <a:buFontTx/>
              <a:buNone/>
              <a:tabLst/>
              <a:defRPr/>
            </a:pPr>
            <a:r>
              <a:rPr kumimoji="0" sz="1550" b="1" i="0" u="none" strike="noStrike" kern="1200" cap="none" spc="0" normalizeH="0" baseline="0" noProof="0" dirty="0">
                <a:ln>
                  <a:noFill/>
                </a:ln>
                <a:solidFill>
                  <a:prstClr val="black"/>
                </a:solidFill>
                <a:effectLst/>
                <a:uLnTx/>
                <a:uFillTx/>
                <a:latin typeface="Arial"/>
                <a:ea typeface="+mn-ea"/>
                <a:cs typeface="Arial"/>
              </a:rPr>
              <a:t>Overall</a:t>
            </a:r>
            <a:r>
              <a:rPr kumimoji="0" sz="1550" b="1" i="0" u="none" strike="noStrike" kern="1200" cap="none" spc="185" normalizeH="0" baseline="0" noProof="0" dirty="0">
                <a:ln>
                  <a:noFill/>
                </a:ln>
                <a:solidFill>
                  <a:prstClr val="black"/>
                </a:solidFill>
                <a:effectLst/>
                <a:uLnTx/>
                <a:uFillTx/>
                <a:latin typeface="Arial"/>
                <a:ea typeface="+mn-ea"/>
                <a:cs typeface="Arial"/>
              </a:rPr>
              <a:t> </a:t>
            </a:r>
            <a:r>
              <a:rPr kumimoji="0" sz="1550" b="1" i="0" u="none" strike="noStrike" kern="1200" cap="none" spc="-10" normalizeH="0" baseline="0" noProof="0" dirty="0">
                <a:ln>
                  <a:noFill/>
                </a:ln>
                <a:solidFill>
                  <a:prstClr val="black"/>
                </a:solidFill>
                <a:effectLst/>
                <a:uLnTx/>
                <a:uFillTx/>
                <a:latin typeface="Arial"/>
                <a:ea typeface="+mn-ea"/>
                <a:cs typeface="Arial"/>
              </a:rPr>
              <a:t>Survival </a:t>
            </a:r>
            <a:r>
              <a:rPr kumimoji="0" sz="1550" b="1" i="0" u="none" strike="noStrike" kern="1200" cap="none" spc="0" normalizeH="0" baseline="0" noProof="0" dirty="0">
                <a:ln>
                  <a:noFill/>
                </a:ln>
                <a:solidFill>
                  <a:prstClr val="black"/>
                </a:solidFill>
                <a:effectLst/>
                <a:uLnTx/>
                <a:uFillTx/>
                <a:latin typeface="Arial"/>
                <a:ea typeface="+mn-ea"/>
                <a:cs typeface="Arial"/>
              </a:rPr>
              <a:t>(Adjusted</a:t>
            </a:r>
            <a:r>
              <a:rPr kumimoji="0" sz="1550" b="1" i="0" u="none" strike="noStrike" kern="1200" cap="none" spc="155"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for</a:t>
            </a:r>
            <a:r>
              <a:rPr kumimoji="0" sz="1550" b="1" i="0" u="none" strike="noStrike" kern="1200" cap="none" spc="150" normalizeH="0" baseline="0" noProof="0" dirty="0">
                <a:ln>
                  <a:noFill/>
                </a:ln>
                <a:solidFill>
                  <a:prstClr val="black"/>
                </a:solidFill>
                <a:effectLst/>
                <a:uLnTx/>
                <a:uFillTx/>
                <a:latin typeface="Arial"/>
                <a:ea typeface="+mn-ea"/>
                <a:cs typeface="Arial"/>
              </a:rPr>
              <a:t> </a:t>
            </a:r>
            <a:r>
              <a:rPr kumimoji="0" sz="1550" b="1" i="0" u="none" strike="noStrike" kern="1200" cap="none" spc="-10" normalizeH="0" baseline="0" noProof="0" dirty="0">
                <a:ln>
                  <a:noFill/>
                </a:ln>
                <a:solidFill>
                  <a:prstClr val="black"/>
                </a:solidFill>
                <a:effectLst/>
                <a:uLnTx/>
                <a:uFillTx/>
                <a:latin typeface="Arial"/>
                <a:ea typeface="+mn-ea"/>
                <a:cs typeface="Arial"/>
              </a:rPr>
              <a:t>Crossover)</a:t>
            </a:r>
            <a:endParaRPr kumimoji="0" sz="1550" b="0" i="0" u="none" strike="noStrike" kern="1200" cap="none" spc="0" normalizeH="0" baseline="0" noProof="0" dirty="0">
              <a:ln>
                <a:noFill/>
              </a:ln>
              <a:solidFill>
                <a:prstClr val="black"/>
              </a:solidFill>
              <a:effectLst/>
              <a:uLnTx/>
              <a:uFillTx/>
              <a:latin typeface="Arial"/>
              <a:ea typeface="+mn-ea"/>
              <a:cs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99AFF3-4979-ADC2-569F-15C675BD1FC8}"/>
              </a:ext>
            </a:extLst>
          </p:cNvPr>
          <p:cNvSpPr>
            <a:spLocks noGrp="1"/>
          </p:cNvSpPr>
          <p:nvPr>
            <p:ph type="body" sz="quarter" idx="10"/>
          </p:nvPr>
        </p:nvSpPr>
        <p:spPr>
          <a:xfrm>
            <a:off x="616903" y="6217287"/>
            <a:ext cx="11176168" cy="416589"/>
          </a:xfrm>
        </p:spPr>
        <p:txBody>
          <a:bodyPr/>
          <a:lstStyle/>
          <a:p>
            <a:r>
              <a:rPr lang="en-GB" dirty="0"/>
              <a:t>ADT, androgen-deprivation therapy.</a:t>
            </a:r>
            <a:br>
              <a:rPr lang="en-GB" dirty="0"/>
            </a:br>
            <a:r>
              <a:rPr lang="en-GB" dirty="0"/>
              <a:t>Saad F, et al. ESMO 2024. Abstract LBA68</a:t>
            </a:r>
          </a:p>
        </p:txBody>
      </p:sp>
      <p:sp>
        <p:nvSpPr>
          <p:cNvPr id="3" name="Title 2">
            <a:extLst>
              <a:ext uri="{FF2B5EF4-FFF2-40B4-BE49-F238E27FC236}">
                <a16:creationId xmlns:a16="http://schemas.microsoft.com/office/drawing/2014/main" id="{C288674F-AD4D-A71F-C084-8369184AE79B}"/>
              </a:ext>
            </a:extLst>
          </p:cNvPr>
          <p:cNvSpPr>
            <a:spLocks noGrp="1"/>
          </p:cNvSpPr>
          <p:nvPr>
            <p:ph type="title"/>
          </p:nvPr>
        </p:nvSpPr>
        <p:spPr>
          <a:xfrm>
            <a:off x="2096862" y="197211"/>
            <a:ext cx="9738631" cy="832612"/>
          </a:xfrm>
        </p:spPr>
        <p:txBody>
          <a:bodyPr>
            <a:normAutofit/>
          </a:bodyPr>
          <a:lstStyle/>
          <a:p>
            <a:r>
              <a:rPr lang="en-GB" b="1" dirty="0"/>
              <a:t>ARANOTE (Phase 3): Radiological PFS and PSA </a:t>
            </a:r>
          </a:p>
        </p:txBody>
      </p:sp>
      <p:grpSp>
        <p:nvGrpSpPr>
          <p:cNvPr id="14" name="Group 13">
            <a:extLst>
              <a:ext uri="{FF2B5EF4-FFF2-40B4-BE49-F238E27FC236}">
                <a16:creationId xmlns:a16="http://schemas.microsoft.com/office/drawing/2014/main" id="{CE62ABD6-CBEF-BE04-C70B-E1D34B9A9E2C}"/>
              </a:ext>
            </a:extLst>
          </p:cNvPr>
          <p:cNvGrpSpPr/>
          <p:nvPr/>
        </p:nvGrpSpPr>
        <p:grpSpPr>
          <a:xfrm>
            <a:off x="96185" y="1507008"/>
            <a:ext cx="5999816" cy="3348110"/>
            <a:chOff x="611999" y="1273126"/>
            <a:chExt cx="6847773" cy="3763107"/>
          </a:xfrm>
        </p:grpSpPr>
        <p:pic>
          <p:nvPicPr>
            <p:cNvPr id="10" name="Picture 9" descr="A graph showing the growth of patients&#10;&#10;Description automatically generated">
              <a:extLst>
                <a:ext uri="{FF2B5EF4-FFF2-40B4-BE49-F238E27FC236}">
                  <a16:creationId xmlns:a16="http://schemas.microsoft.com/office/drawing/2014/main" id="{2F64DB74-FC02-157F-384E-422A55981DD2}"/>
                </a:ext>
              </a:extLst>
            </p:cNvPr>
            <p:cNvPicPr>
              <a:picLocks noChangeAspect="1"/>
            </p:cNvPicPr>
            <p:nvPr/>
          </p:nvPicPr>
          <p:blipFill>
            <a:blip r:embed="rId3">
              <a:extLst>
                <a:ext uri="{28A0092B-C50C-407E-A947-70E740481C1C}">
                  <a14:useLocalDpi xmlns:a14="http://schemas.microsoft.com/office/drawing/2010/main"/>
                </a:ext>
              </a:extLst>
            </a:blip>
            <a:srcRect t="5321"/>
            <a:stretch/>
          </p:blipFill>
          <p:spPr>
            <a:xfrm>
              <a:off x="611999" y="1425896"/>
              <a:ext cx="6847773" cy="3610337"/>
            </a:xfrm>
            <a:prstGeom prst="rect">
              <a:avLst/>
            </a:prstGeom>
          </p:spPr>
        </p:pic>
        <p:sp>
          <p:nvSpPr>
            <p:cNvPr id="13" name="Rectangle 12">
              <a:extLst>
                <a:ext uri="{FF2B5EF4-FFF2-40B4-BE49-F238E27FC236}">
                  <a16:creationId xmlns:a16="http://schemas.microsoft.com/office/drawing/2014/main" id="{92188328-BD57-78B7-93DD-ABF1FB68450A}"/>
                </a:ext>
              </a:extLst>
            </p:cNvPr>
            <p:cNvSpPr/>
            <p:nvPr/>
          </p:nvSpPr>
          <p:spPr>
            <a:xfrm>
              <a:off x="611999" y="1273126"/>
              <a:ext cx="675195" cy="4712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15" name="TextBox 14">
            <a:extLst>
              <a:ext uri="{FF2B5EF4-FFF2-40B4-BE49-F238E27FC236}">
                <a16:creationId xmlns:a16="http://schemas.microsoft.com/office/drawing/2014/main" id="{ED3DFCF0-3C49-5E8C-450B-CA98D6D472FD}"/>
              </a:ext>
            </a:extLst>
          </p:cNvPr>
          <p:cNvSpPr txBox="1"/>
          <p:nvPr/>
        </p:nvSpPr>
        <p:spPr>
          <a:xfrm>
            <a:off x="1273928" y="1159480"/>
            <a:ext cx="413121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1200"/>
              </a:spcBef>
              <a:spcAft>
                <a:spcPts val="0"/>
              </a:spcAft>
              <a:buClr>
                <a:srgbClr val="9BBB59"/>
              </a:buClr>
              <a:buSzTx/>
              <a:buFontTx/>
              <a:buNone/>
              <a:tabLst/>
              <a:defRPr/>
            </a:pPr>
            <a:r>
              <a:rPr kumimoji="0" lang="en-GB" sz="2000" b="1" i="0" u="none" strike="noStrike" kern="1200" cap="none" spc="0" normalizeH="0" baseline="0" noProof="0" dirty="0">
                <a:ln>
                  <a:noFill/>
                </a:ln>
                <a:solidFill>
                  <a:srgbClr val="223341"/>
                </a:solidFill>
                <a:effectLst/>
                <a:uLnTx/>
                <a:uFillTx/>
                <a:latin typeface="Calibri"/>
                <a:ea typeface="+mn-ea"/>
                <a:cs typeface="+mn-cs"/>
              </a:rPr>
              <a:t>Primary endpoint: Radiological PFS</a:t>
            </a:r>
          </a:p>
        </p:txBody>
      </p:sp>
      <p:sp>
        <p:nvSpPr>
          <p:cNvPr id="21" name="TextBox 20">
            <a:extLst>
              <a:ext uri="{FF2B5EF4-FFF2-40B4-BE49-F238E27FC236}">
                <a16:creationId xmlns:a16="http://schemas.microsoft.com/office/drawing/2014/main" id="{13462C37-7C3E-54F2-A9FA-2C3362FA9D4D}"/>
              </a:ext>
            </a:extLst>
          </p:cNvPr>
          <p:cNvSpPr txBox="1"/>
          <p:nvPr/>
        </p:nvSpPr>
        <p:spPr>
          <a:xfrm>
            <a:off x="393145" y="5066552"/>
            <a:ext cx="4944901" cy="646331"/>
          </a:xfrm>
          <a:prstGeom prst="rect">
            <a:avLst/>
          </a:prstGeom>
          <a:solidFill>
            <a:schemeClr val="bg1">
              <a:lumMod val="95000"/>
            </a:schemeClr>
          </a:solidFill>
        </p:spPr>
        <p:txBody>
          <a:bodyPr wrap="square" rtlCol="0">
            <a:spAutoFit/>
          </a:bodyPr>
          <a:lstStyle/>
          <a:p>
            <a:pPr marL="266400" marR="0" lvl="0" indent="-266400" algn="l" defTabSz="914400" rtl="0" eaLnBrk="1" fontAlgn="auto" latinLnBrk="0" hangingPunct="1">
              <a:lnSpc>
                <a:spcPct val="100000"/>
              </a:lnSpc>
              <a:spcBef>
                <a:spcPts val="1200"/>
              </a:spcBef>
              <a:spcAft>
                <a:spcPts val="0"/>
              </a:spcAft>
              <a:buClr>
                <a:srgbClr val="C0504D"/>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223341"/>
                </a:solidFill>
                <a:effectLst/>
                <a:uLnTx/>
                <a:uFillTx/>
                <a:latin typeface="Calibri"/>
                <a:ea typeface="+mn-ea"/>
                <a:cs typeface="+mn-cs"/>
              </a:rPr>
              <a:t>Benefit of darolutamide was consistent across all subgroups</a:t>
            </a:r>
          </a:p>
        </p:txBody>
      </p:sp>
      <p:pic>
        <p:nvPicPr>
          <p:cNvPr id="23" name="Picture 22" descr="A graph and diagram of a patient&#10;&#10;Description automatically generated with medium confidence">
            <a:extLst>
              <a:ext uri="{FF2B5EF4-FFF2-40B4-BE49-F238E27FC236}">
                <a16:creationId xmlns:a16="http://schemas.microsoft.com/office/drawing/2014/main" id="{5A39327B-77B2-9A85-5649-3EDE9587E0FC}"/>
              </a:ext>
            </a:extLst>
          </p:cNvPr>
          <p:cNvPicPr>
            <a:picLocks noChangeAspect="1"/>
          </p:cNvPicPr>
          <p:nvPr/>
        </p:nvPicPr>
        <p:blipFill>
          <a:blip r:embed="rId4">
            <a:extLst>
              <a:ext uri="{28A0092B-C50C-407E-A947-70E740481C1C}">
                <a14:useLocalDpi xmlns:a14="http://schemas.microsoft.com/office/drawing/2010/main"/>
              </a:ext>
            </a:extLst>
          </a:blip>
          <a:srcRect b="-2045"/>
          <a:stretch/>
        </p:blipFill>
        <p:spPr>
          <a:xfrm>
            <a:off x="6678107" y="3973151"/>
            <a:ext cx="4533843" cy="2833131"/>
          </a:xfrm>
          <a:prstGeom prst="rect">
            <a:avLst/>
          </a:prstGeom>
        </p:spPr>
      </p:pic>
      <p:sp>
        <p:nvSpPr>
          <p:cNvPr id="24" name="TextBox 23">
            <a:extLst>
              <a:ext uri="{FF2B5EF4-FFF2-40B4-BE49-F238E27FC236}">
                <a16:creationId xmlns:a16="http://schemas.microsoft.com/office/drawing/2014/main" id="{FB6FCD09-C5E5-8F45-523F-E01D513F887C}"/>
              </a:ext>
            </a:extLst>
          </p:cNvPr>
          <p:cNvSpPr txBox="1"/>
          <p:nvPr/>
        </p:nvSpPr>
        <p:spPr>
          <a:xfrm>
            <a:off x="6966178" y="3727497"/>
            <a:ext cx="413121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1200"/>
              </a:spcBef>
              <a:spcAft>
                <a:spcPts val="0"/>
              </a:spcAft>
              <a:buClr>
                <a:srgbClr val="9BBB59"/>
              </a:buClr>
              <a:buSzTx/>
              <a:buFontTx/>
              <a:buNone/>
              <a:tabLst/>
              <a:defRPr/>
            </a:pPr>
            <a:r>
              <a:rPr kumimoji="0" lang="en-GB" sz="1600" b="1" i="0" u="none" strike="noStrike" kern="1200" cap="none" spc="0" normalizeH="0" baseline="0" noProof="0" dirty="0">
                <a:ln>
                  <a:noFill/>
                </a:ln>
                <a:solidFill>
                  <a:srgbClr val="223341"/>
                </a:solidFill>
                <a:effectLst/>
                <a:uLnTx/>
                <a:uFillTx/>
                <a:latin typeface="Calibri"/>
                <a:ea typeface="+mn-ea"/>
                <a:cs typeface="+mn-cs"/>
              </a:rPr>
              <a:t>Time to PSA progression </a:t>
            </a:r>
          </a:p>
        </p:txBody>
      </p:sp>
      <p:grpSp>
        <p:nvGrpSpPr>
          <p:cNvPr id="27" name="Group 26">
            <a:extLst>
              <a:ext uri="{FF2B5EF4-FFF2-40B4-BE49-F238E27FC236}">
                <a16:creationId xmlns:a16="http://schemas.microsoft.com/office/drawing/2014/main" id="{CB508797-BD35-22DD-DE59-CE546E3BED7E}"/>
              </a:ext>
            </a:extLst>
          </p:cNvPr>
          <p:cNvGrpSpPr/>
          <p:nvPr/>
        </p:nvGrpSpPr>
        <p:grpSpPr>
          <a:xfrm>
            <a:off x="7347472" y="1310034"/>
            <a:ext cx="3186037" cy="2251613"/>
            <a:chOff x="7288351" y="1642930"/>
            <a:chExt cx="3334843" cy="2576360"/>
          </a:xfrm>
        </p:grpSpPr>
        <p:pic>
          <p:nvPicPr>
            <p:cNvPr id="22" name="Picture 21" descr="A graph and diagram of a patient&#10;&#10;Description automatically generated with medium confidence">
              <a:extLst>
                <a:ext uri="{FF2B5EF4-FFF2-40B4-BE49-F238E27FC236}">
                  <a16:creationId xmlns:a16="http://schemas.microsoft.com/office/drawing/2014/main" id="{E0BEF3D2-15D4-7D17-39DC-DFA9927F95B0}"/>
                </a:ext>
              </a:extLst>
            </p:cNvPr>
            <p:cNvPicPr>
              <a:picLocks noChangeAspect="1"/>
            </p:cNvPicPr>
            <p:nvPr/>
          </p:nvPicPr>
          <p:blipFill>
            <a:blip r:embed="rId5">
              <a:extLst>
                <a:ext uri="{28A0092B-C50C-407E-A947-70E740481C1C}">
                  <a14:useLocalDpi xmlns:a14="http://schemas.microsoft.com/office/drawing/2010/main"/>
                </a:ext>
              </a:extLst>
            </a:blip>
            <a:srcRect/>
            <a:stretch/>
          </p:blipFill>
          <p:spPr>
            <a:xfrm>
              <a:off x="7288351" y="1718734"/>
              <a:ext cx="3334843" cy="2500556"/>
            </a:xfrm>
            <a:prstGeom prst="rect">
              <a:avLst/>
            </a:prstGeom>
          </p:spPr>
        </p:pic>
        <p:sp>
          <p:nvSpPr>
            <p:cNvPr id="26" name="Rectangle 25">
              <a:extLst>
                <a:ext uri="{FF2B5EF4-FFF2-40B4-BE49-F238E27FC236}">
                  <a16:creationId xmlns:a16="http://schemas.microsoft.com/office/drawing/2014/main" id="{8BFD9AFB-4DC4-F1D7-30D1-3EFE5107487F}"/>
                </a:ext>
              </a:extLst>
            </p:cNvPr>
            <p:cNvSpPr/>
            <p:nvPr/>
          </p:nvSpPr>
          <p:spPr>
            <a:xfrm>
              <a:off x="8581292" y="1642930"/>
              <a:ext cx="1097280" cy="2429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25" name="TextBox 24">
            <a:extLst>
              <a:ext uri="{FF2B5EF4-FFF2-40B4-BE49-F238E27FC236}">
                <a16:creationId xmlns:a16="http://schemas.microsoft.com/office/drawing/2014/main" id="{056121EB-DD63-3615-69A6-8D684E1DE2EF}"/>
              </a:ext>
            </a:extLst>
          </p:cNvPr>
          <p:cNvSpPr txBox="1"/>
          <p:nvPr/>
        </p:nvSpPr>
        <p:spPr>
          <a:xfrm>
            <a:off x="7874889" y="1083895"/>
            <a:ext cx="310192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1200"/>
              </a:spcBef>
              <a:spcAft>
                <a:spcPts val="0"/>
              </a:spcAft>
              <a:buClr>
                <a:srgbClr val="9BBB59"/>
              </a:buClr>
              <a:buSzTx/>
              <a:buFontTx/>
              <a:buNone/>
              <a:tabLst/>
              <a:defRPr/>
            </a:pPr>
            <a:r>
              <a:rPr kumimoji="0" lang="en-GB" sz="1600" b="1" i="0" u="none" strike="noStrike" kern="1200" cap="none" spc="0" normalizeH="0" baseline="0" noProof="0" dirty="0">
                <a:ln>
                  <a:noFill/>
                </a:ln>
                <a:solidFill>
                  <a:srgbClr val="223341"/>
                </a:solidFill>
                <a:effectLst/>
                <a:uLnTx/>
                <a:uFillTx/>
                <a:latin typeface="Calibri"/>
                <a:ea typeface="+mn-ea"/>
                <a:cs typeface="+mn-cs"/>
              </a:rPr>
              <a:t>PSA &lt;0.2 ng/mL at any time during treatment</a:t>
            </a:r>
          </a:p>
        </p:txBody>
      </p:sp>
    </p:spTree>
    <p:extLst>
      <p:ext uri="{BB962C8B-B14F-4D97-AF65-F5344CB8AC3E}">
        <p14:creationId xmlns:p14="http://schemas.microsoft.com/office/powerpoint/2010/main" val="14711488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CEC1AC9D-F64C-4A29-BFEB-56C090DC1628}"/>
              </a:ext>
            </a:extLst>
          </p:cNvPr>
          <p:cNvSpPr/>
          <p:nvPr/>
        </p:nvSpPr>
        <p:spPr>
          <a:xfrm>
            <a:off x="139700" y="1429895"/>
            <a:ext cx="5715000" cy="3013149"/>
          </a:xfrm>
          <a:prstGeom prst="rect">
            <a:avLst/>
          </a:prstGeom>
          <a:solidFill>
            <a:srgbClr val="C9E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0" name="Picture 29">
            <a:extLst>
              <a:ext uri="{FF2B5EF4-FFF2-40B4-BE49-F238E27FC236}">
                <a16:creationId xmlns:a16="http://schemas.microsoft.com/office/drawing/2014/main" id="{B4115A3E-431D-4A3D-AE5E-2C718D5600AD}"/>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a:stretch/>
        </p:blipFill>
        <p:spPr>
          <a:xfrm>
            <a:off x="6690370" y="324725"/>
            <a:ext cx="4526693" cy="6337989"/>
          </a:xfrm>
          <a:prstGeom prst="rect">
            <a:avLst/>
          </a:prstGeom>
        </p:spPr>
      </p:pic>
      <p:sp>
        <p:nvSpPr>
          <p:cNvPr id="3" name="Title 2">
            <a:extLst>
              <a:ext uri="{FF2B5EF4-FFF2-40B4-BE49-F238E27FC236}">
                <a16:creationId xmlns:a16="http://schemas.microsoft.com/office/drawing/2014/main" id="{5B8D8EAF-525A-4D3E-9A67-58D4EF93EDE9}"/>
              </a:ext>
            </a:extLst>
          </p:cNvPr>
          <p:cNvSpPr>
            <a:spLocks noGrp="1"/>
          </p:cNvSpPr>
          <p:nvPr>
            <p:ph type="title"/>
          </p:nvPr>
        </p:nvSpPr>
        <p:spPr>
          <a:xfrm>
            <a:off x="139701" y="236307"/>
            <a:ext cx="6096000" cy="777245"/>
          </a:xfrm>
        </p:spPr>
        <p:txBody>
          <a:bodyPr anchor="t">
            <a:noAutofit/>
          </a:bodyPr>
          <a:lstStyle/>
          <a:p>
            <a:r>
              <a:rPr lang="en-US" sz="2400" b="1" dirty="0"/>
              <a:t>Phase 3 PEACE-1 Study (2x2):</a:t>
            </a:r>
            <a:br>
              <a:rPr lang="en-US" sz="2400" b="1" dirty="0"/>
            </a:br>
            <a:r>
              <a:rPr lang="en-US" sz="2400" b="1" dirty="0"/>
              <a:t>Abiraterone + ADT + Docetaxel ± RT for mHSPC</a:t>
            </a:r>
          </a:p>
        </p:txBody>
      </p:sp>
      <p:sp>
        <p:nvSpPr>
          <p:cNvPr id="4" name="TextBox 3">
            <a:extLst>
              <a:ext uri="{FF2B5EF4-FFF2-40B4-BE49-F238E27FC236}">
                <a16:creationId xmlns:a16="http://schemas.microsoft.com/office/drawing/2014/main" id="{9705014F-B35B-405C-97EE-4EFD73F03503}"/>
              </a:ext>
            </a:extLst>
          </p:cNvPr>
          <p:cNvSpPr txBox="1"/>
          <p:nvPr/>
        </p:nvSpPr>
        <p:spPr>
          <a:xfrm>
            <a:off x="289980" y="1429895"/>
            <a:ext cx="537233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1 distant lesion on bone and/or CT scan)</a:t>
            </a:r>
            <a:r>
              <a:rPr kumimoji="0" lang="en-US" sz="1800" b="0" i="0" u="none" strike="noStrike" kern="1200" cap="none" spc="0" normalizeH="0" baseline="0" noProof="0" dirty="0">
                <a:ln>
                  <a:noFill/>
                </a:ln>
                <a:solidFill>
                  <a:prstClr val="black"/>
                </a:solidFill>
                <a:effectLst/>
                <a:uLnTx/>
                <a:uFillTx/>
                <a:latin typeface="Calibri"/>
                <a:ea typeface="+mn-ea"/>
                <a:cs typeface="Calibri" panose="020F0502020204030204" pitchFamily="34" charset="0"/>
              </a:rPr>
              <a:t>, ECOG PS 0-2</a:t>
            </a:r>
          </a:p>
        </p:txBody>
      </p:sp>
      <p:pic>
        <p:nvPicPr>
          <p:cNvPr id="6" name="Picture 5">
            <a:extLst>
              <a:ext uri="{FF2B5EF4-FFF2-40B4-BE49-F238E27FC236}">
                <a16:creationId xmlns:a16="http://schemas.microsoft.com/office/drawing/2014/main" id="{87E56D3A-9B6A-4799-98D4-49A3D9BF307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67755" y="1851250"/>
            <a:ext cx="3616783" cy="2443487"/>
          </a:xfrm>
          <a:prstGeom prst="rect">
            <a:avLst/>
          </a:prstGeom>
        </p:spPr>
      </p:pic>
      <p:sp>
        <p:nvSpPr>
          <p:cNvPr id="17" name="TextBox 16">
            <a:extLst>
              <a:ext uri="{FF2B5EF4-FFF2-40B4-BE49-F238E27FC236}">
                <a16:creationId xmlns:a16="http://schemas.microsoft.com/office/drawing/2014/main" id="{E2B5108D-6C8C-43A3-8C37-0107203E315C}"/>
              </a:ext>
            </a:extLst>
          </p:cNvPr>
          <p:cNvSpPr txBox="1"/>
          <p:nvPr/>
        </p:nvSpPr>
        <p:spPr>
          <a:xfrm>
            <a:off x="289980" y="6347363"/>
            <a:ext cx="4461862"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a:ea typeface="+mn-ea"/>
                <a:cs typeface="+mn-cs"/>
              </a:rPr>
              <a:t>Fizazi</a:t>
            </a:r>
            <a:r>
              <a:rPr kumimoji="0" lang="en-US" sz="1400" b="0" i="0" u="none" strike="noStrike" kern="1200" cap="none" spc="0" normalizeH="0" baseline="0" noProof="0" dirty="0">
                <a:ln>
                  <a:noFill/>
                </a:ln>
                <a:solidFill>
                  <a:prstClr val="black"/>
                </a:solidFill>
                <a:effectLst/>
                <a:uLnTx/>
                <a:uFillTx/>
                <a:latin typeface="Calibri"/>
                <a:ea typeface="+mn-ea"/>
                <a:cs typeface="+mn-cs"/>
              </a:rPr>
              <a:t> K, et al. </a:t>
            </a:r>
            <a:r>
              <a:rPr kumimoji="0" lang="en-US" sz="1400" b="0" i="1" u="none" strike="noStrike" kern="1200" cap="none" spc="0" normalizeH="0" baseline="0" noProof="0" dirty="0">
                <a:ln>
                  <a:noFill/>
                </a:ln>
                <a:solidFill>
                  <a:prstClr val="black"/>
                </a:solidFill>
                <a:effectLst/>
                <a:uLnTx/>
                <a:uFillTx/>
                <a:latin typeface="Calibri"/>
                <a:ea typeface="+mn-ea"/>
                <a:cs typeface="+mn-cs"/>
              </a:rPr>
              <a:t>Lancet</a:t>
            </a:r>
            <a:r>
              <a:rPr kumimoji="0" lang="en-US" sz="1400" b="0" i="0" u="none" strike="noStrike" kern="1200" cap="none" spc="0" normalizeH="0" baseline="0" noProof="0" dirty="0">
                <a:ln>
                  <a:noFill/>
                </a:ln>
                <a:solidFill>
                  <a:prstClr val="black"/>
                </a:solidFill>
                <a:effectLst/>
                <a:uLnTx/>
                <a:uFillTx/>
                <a:latin typeface="Calibri"/>
                <a:ea typeface="+mn-ea"/>
                <a:cs typeface="+mn-cs"/>
              </a:rPr>
              <a:t>. 2022 Apr 30;399(10336):1695-1707.</a:t>
            </a:r>
          </a:p>
        </p:txBody>
      </p:sp>
      <p:sp>
        <p:nvSpPr>
          <p:cNvPr id="19" name="TextBox 18">
            <a:extLst>
              <a:ext uri="{FF2B5EF4-FFF2-40B4-BE49-F238E27FC236}">
                <a16:creationId xmlns:a16="http://schemas.microsoft.com/office/drawing/2014/main" id="{7E68C878-833B-4F47-A7A2-B339F01C48B2}"/>
              </a:ext>
            </a:extLst>
          </p:cNvPr>
          <p:cNvSpPr txBox="1"/>
          <p:nvPr/>
        </p:nvSpPr>
        <p:spPr>
          <a:xfrm>
            <a:off x="236455" y="4966440"/>
            <a:ext cx="5715000"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Grade 3-5 AEs (&gt;5%, ABI vs control):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neutropenic fever (5% vs 5%), neutropenia (10% vs 9%), liver toxicity (6% vs 1%) and HTN (21% vs 13%)</a:t>
            </a:r>
            <a:endParaRPr kumimoji="0" lang="en-US" sz="1800" b="0" i="0" u="none" strike="noStrike" kern="1200" cap="none" spc="0" normalizeH="0" baseline="30000" noProof="0" dirty="0">
              <a:ln>
                <a:noFill/>
              </a:ln>
              <a:solidFill>
                <a:prstClr val="black"/>
              </a:solidFill>
              <a:effectLst/>
              <a:uLnTx/>
              <a:uFillTx/>
              <a:latin typeface="Calibri"/>
              <a:ea typeface="+mn-ea"/>
              <a:cs typeface="+mn-cs"/>
            </a:endParaRPr>
          </a:p>
        </p:txBody>
      </p:sp>
      <p:sp>
        <p:nvSpPr>
          <p:cNvPr id="23" name="TextBox 22">
            <a:extLst>
              <a:ext uri="{FF2B5EF4-FFF2-40B4-BE49-F238E27FC236}">
                <a16:creationId xmlns:a16="http://schemas.microsoft.com/office/drawing/2014/main" id="{39563324-F312-40B2-9870-9DEBC7AE43F1}"/>
              </a:ext>
            </a:extLst>
          </p:cNvPr>
          <p:cNvSpPr txBox="1"/>
          <p:nvPr/>
        </p:nvSpPr>
        <p:spPr>
          <a:xfrm>
            <a:off x="8791092" y="3690972"/>
            <a:ext cx="2924831"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Calibri"/>
                <a:ea typeface="+mn-ea"/>
                <a:cs typeface="+mn-cs"/>
              </a:rPr>
              <a:t>Median follow-up: 4.4 y</a:t>
            </a:r>
            <a:endParaRPr kumimoji="0" lang="en-US" sz="1400" b="1"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TextBox 20">
            <a:extLst>
              <a:ext uri="{FF2B5EF4-FFF2-40B4-BE49-F238E27FC236}">
                <a16:creationId xmlns:a16="http://schemas.microsoft.com/office/drawing/2014/main" id="{3D21A484-C606-484E-B5E4-60FEBCDE4E8F}"/>
              </a:ext>
            </a:extLst>
          </p:cNvPr>
          <p:cNvSpPr txBox="1"/>
          <p:nvPr/>
        </p:nvSpPr>
        <p:spPr>
          <a:xfrm>
            <a:off x="8767611" y="488362"/>
            <a:ext cx="2636728"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12121"/>
                </a:solidFill>
                <a:effectLst/>
                <a:uLnTx/>
                <a:uFillTx/>
                <a:latin typeface="Calibri"/>
                <a:ea typeface="+mn-ea"/>
                <a:cs typeface="+mn-cs"/>
              </a:rPr>
              <a:t>Median follow-up: 3.5 y</a:t>
            </a:r>
            <a:endParaRPr kumimoji="0" lang="en-US" sz="1400" b="1" i="0" u="none" strike="noStrike" kern="1200" cap="none" spc="0" normalizeH="0" baseline="0" noProof="0" dirty="0">
              <a:ln>
                <a:noFill/>
              </a:ln>
              <a:solidFill>
                <a:prstClr val="black"/>
              </a:solidFill>
              <a:effectLst/>
              <a:uLnTx/>
              <a:uFillTx/>
              <a:latin typeface="Calibri"/>
              <a:ea typeface="+mn-ea"/>
              <a:cs typeface="+mn-cs"/>
            </a:endParaRPr>
          </a:p>
        </p:txBody>
      </p:sp>
      <p:sp>
        <p:nvSpPr>
          <p:cNvPr id="26" name="TextBox 25">
            <a:extLst>
              <a:ext uri="{FF2B5EF4-FFF2-40B4-BE49-F238E27FC236}">
                <a16:creationId xmlns:a16="http://schemas.microsoft.com/office/drawing/2014/main" id="{7F9D3FA4-740C-4EBD-8808-10A67A0EA96B}"/>
              </a:ext>
            </a:extLst>
          </p:cNvPr>
          <p:cNvSpPr txBox="1"/>
          <p:nvPr/>
        </p:nvSpPr>
        <p:spPr>
          <a:xfrm>
            <a:off x="8559919" y="1315134"/>
            <a:ext cx="588623"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881B7"/>
                </a:solidFill>
                <a:effectLst/>
                <a:uLnTx/>
                <a:uFillTx/>
                <a:latin typeface="Calibri" panose="020F0502020204030204"/>
                <a:ea typeface="+mn-ea"/>
                <a:cs typeface="+mn-cs"/>
              </a:rPr>
              <a:t>SOC</a:t>
            </a:r>
            <a:br>
              <a:rPr kumimoji="0" lang="en-US" sz="1800" b="1" i="0" u="none" strike="noStrike" kern="1200" cap="none" spc="0" normalizeH="0" baseline="0" noProof="0" dirty="0">
                <a:ln>
                  <a:noFill/>
                </a:ln>
                <a:solidFill>
                  <a:srgbClr val="4881B7"/>
                </a:solidFill>
                <a:effectLst/>
                <a:uLnTx/>
                <a:uFillTx/>
                <a:latin typeface="Calibri" panose="020F0502020204030204"/>
                <a:ea typeface="+mn-ea"/>
                <a:cs typeface="+mn-cs"/>
              </a:rPr>
            </a:br>
            <a:r>
              <a:rPr kumimoji="0" lang="en-US" sz="1800" b="1" i="0" u="none" strike="noStrike" kern="1200" cap="none" spc="0" normalizeH="0" baseline="0" noProof="0" dirty="0">
                <a:ln>
                  <a:noFill/>
                </a:ln>
                <a:solidFill>
                  <a:srgbClr val="4881B7"/>
                </a:solidFill>
                <a:effectLst/>
                <a:uLnTx/>
                <a:uFillTx/>
                <a:latin typeface="Calibri" panose="020F0502020204030204"/>
                <a:ea typeface="+mn-ea"/>
                <a:cs typeface="+mn-cs"/>
              </a:rPr>
              <a:t>2.2y</a:t>
            </a:r>
          </a:p>
        </p:txBody>
      </p:sp>
      <p:sp>
        <p:nvSpPr>
          <p:cNvPr id="27" name="TextBox 26">
            <a:extLst>
              <a:ext uri="{FF2B5EF4-FFF2-40B4-BE49-F238E27FC236}">
                <a16:creationId xmlns:a16="http://schemas.microsoft.com/office/drawing/2014/main" id="{DD333B69-088C-4ABB-B559-917D31F7C90B}"/>
              </a:ext>
            </a:extLst>
          </p:cNvPr>
          <p:cNvSpPr txBox="1"/>
          <p:nvPr/>
        </p:nvSpPr>
        <p:spPr>
          <a:xfrm>
            <a:off x="10058022" y="891462"/>
            <a:ext cx="1111202"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SOC + Abi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4.5y</a:t>
            </a:r>
          </a:p>
        </p:txBody>
      </p:sp>
      <p:sp>
        <p:nvSpPr>
          <p:cNvPr id="28" name="TextBox 27">
            <a:extLst>
              <a:ext uri="{FF2B5EF4-FFF2-40B4-BE49-F238E27FC236}">
                <a16:creationId xmlns:a16="http://schemas.microsoft.com/office/drawing/2014/main" id="{4605C9BC-3429-47B0-A105-E24DBC376229}"/>
              </a:ext>
            </a:extLst>
          </p:cNvPr>
          <p:cNvSpPr txBox="1"/>
          <p:nvPr/>
        </p:nvSpPr>
        <p:spPr>
          <a:xfrm>
            <a:off x="9087796" y="4443044"/>
            <a:ext cx="588623"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881B7"/>
                </a:solidFill>
                <a:effectLst/>
                <a:uLnTx/>
                <a:uFillTx/>
                <a:latin typeface="Calibri" panose="020F0502020204030204"/>
                <a:ea typeface="+mn-ea"/>
                <a:cs typeface="+mn-cs"/>
              </a:rPr>
              <a:t>SOC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881B7"/>
                </a:solidFill>
                <a:effectLst/>
                <a:uLnTx/>
                <a:uFillTx/>
                <a:latin typeface="Calibri" panose="020F0502020204030204"/>
                <a:ea typeface="+mn-ea"/>
                <a:cs typeface="+mn-cs"/>
              </a:rPr>
              <a:t>4.1y</a:t>
            </a:r>
          </a:p>
        </p:txBody>
      </p:sp>
      <p:sp>
        <p:nvSpPr>
          <p:cNvPr id="29" name="TextBox 28">
            <a:extLst>
              <a:ext uri="{FF2B5EF4-FFF2-40B4-BE49-F238E27FC236}">
                <a16:creationId xmlns:a16="http://schemas.microsoft.com/office/drawing/2014/main" id="{2DDDE948-0E64-44D2-9E71-2AB701D3FD2C}"/>
              </a:ext>
            </a:extLst>
          </p:cNvPr>
          <p:cNvSpPr txBox="1"/>
          <p:nvPr/>
        </p:nvSpPr>
        <p:spPr>
          <a:xfrm>
            <a:off x="10037225" y="3971572"/>
            <a:ext cx="1111202"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SOC + Abi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5.7y</a:t>
            </a:r>
          </a:p>
        </p:txBody>
      </p:sp>
      <p:sp>
        <p:nvSpPr>
          <p:cNvPr id="31" name="Rectangle 30">
            <a:extLst>
              <a:ext uri="{FF2B5EF4-FFF2-40B4-BE49-F238E27FC236}">
                <a16:creationId xmlns:a16="http://schemas.microsoft.com/office/drawing/2014/main" id="{2553FE16-E459-4F7F-9D4E-FDE1F4EB4C4D}"/>
              </a:ext>
            </a:extLst>
          </p:cNvPr>
          <p:cNvSpPr/>
          <p:nvPr/>
        </p:nvSpPr>
        <p:spPr>
          <a:xfrm>
            <a:off x="7766860" y="317151"/>
            <a:ext cx="1765300" cy="2233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02D4CBB5-C9B0-49DF-ACDD-C5D69FEB03B9}"/>
              </a:ext>
            </a:extLst>
          </p:cNvPr>
          <p:cNvSpPr/>
          <p:nvPr/>
        </p:nvSpPr>
        <p:spPr>
          <a:xfrm>
            <a:off x="7653168" y="3539537"/>
            <a:ext cx="1765300" cy="2233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340DAAF2-1A8E-4E9E-BD22-BDD6B74B5566}"/>
              </a:ext>
            </a:extLst>
          </p:cNvPr>
          <p:cNvSpPr txBox="1"/>
          <p:nvPr/>
        </p:nvSpPr>
        <p:spPr>
          <a:xfrm>
            <a:off x="6496860" y="51641"/>
            <a:ext cx="490747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Calibri" panose="020F0502020204030204"/>
                <a:ea typeface="+mn-ea"/>
                <a:cs typeface="+mn-cs"/>
              </a:rPr>
              <a:t>Coprimary Endpoints (Overall Population)</a:t>
            </a:r>
          </a:p>
        </p:txBody>
      </p:sp>
    </p:spTree>
    <p:extLst>
      <p:ext uri="{BB962C8B-B14F-4D97-AF65-F5344CB8AC3E}">
        <p14:creationId xmlns:p14="http://schemas.microsoft.com/office/powerpoint/2010/main" val="170705521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6717D0-B28F-4493-8AFE-C6AC6A28FC46}"/>
              </a:ext>
            </a:extLst>
          </p:cNvPr>
          <p:cNvSpPr>
            <a:spLocks noGrp="1"/>
          </p:cNvSpPr>
          <p:nvPr>
            <p:ph type="title"/>
          </p:nvPr>
        </p:nvSpPr>
        <p:spPr>
          <a:xfrm>
            <a:off x="378958" y="559685"/>
            <a:ext cx="5407078" cy="777245"/>
          </a:xfrm>
        </p:spPr>
        <p:txBody>
          <a:bodyPr>
            <a:noAutofit/>
          </a:bodyPr>
          <a:lstStyle/>
          <a:p>
            <a:r>
              <a:rPr lang="en-US" sz="2800" b="1" dirty="0"/>
              <a:t>Phase 3 ARASENS Study of Darolutamide + ADT + Docetaxel for  Advanced HSPC</a:t>
            </a:r>
          </a:p>
        </p:txBody>
      </p:sp>
      <p:pic>
        <p:nvPicPr>
          <p:cNvPr id="6" name="Picture 5">
            <a:extLst>
              <a:ext uri="{FF2B5EF4-FFF2-40B4-BE49-F238E27FC236}">
                <a16:creationId xmlns:a16="http://schemas.microsoft.com/office/drawing/2014/main" id="{5DF84688-2562-42ED-BDEB-E32DE1437090}"/>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5992679" y="498245"/>
            <a:ext cx="5538506" cy="2799602"/>
          </a:xfrm>
          <a:prstGeom prst="rect">
            <a:avLst/>
          </a:prstGeom>
        </p:spPr>
      </p:pic>
      <p:sp>
        <p:nvSpPr>
          <p:cNvPr id="7" name="TextBox 6">
            <a:extLst>
              <a:ext uri="{FF2B5EF4-FFF2-40B4-BE49-F238E27FC236}">
                <a16:creationId xmlns:a16="http://schemas.microsoft.com/office/drawing/2014/main" id="{4AEE3AB1-B224-4B2F-A0D2-0EE918739190}"/>
              </a:ext>
            </a:extLst>
          </p:cNvPr>
          <p:cNvSpPr txBox="1"/>
          <p:nvPr/>
        </p:nvSpPr>
        <p:spPr>
          <a:xfrm>
            <a:off x="7834178" y="128913"/>
            <a:ext cx="185550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Primary Endpoint</a:t>
            </a:r>
          </a:p>
        </p:txBody>
      </p:sp>
      <p:pic>
        <p:nvPicPr>
          <p:cNvPr id="9" name="Picture 8">
            <a:extLst>
              <a:ext uri="{FF2B5EF4-FFF2-40B4-BE49-F238E27FC236}">
                <a16:creationId xmlns:a16="http://schemas.microsoft.com/office/drawing/2014/main" id="{3A95269F-F469-472D-9988-AEAA07BC1D5C}"/>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5869138" y="3587301"/>
            <a:ext cx="5755259" cy="3179885"/>
          </a:xfrm>
          <a:prstGeom prst="rect">
            <a:avLst/>
          </a:prstGeom>
        </p:spPr>
      </p:pic>
      <p:sp>
        <p:nvSpPr>
          <p:cNvPr id="10" name="Rectangle 9">
            <a:extLst>
              <a:ext uri="{FF2B5EF4-FFF2-40B4-BE49-F238E27FC236}">
                <a16:creationId xmlns:a16="http://schemas.microsoft.com/office/drawing/2014/main" id="{7CAA61C0-483E-4931-BCBA-529FE6A3948E}"/>
              </a:ext>
            </a:extLst>
          </p:cNvPr>
          <p:cNvSpPr/>
          <p:nvPr/>
        </p:nvSpPr>
        <p:spPr>
          <a:xfrm>
            <a:off x="5889357" y="128912"/>
            <a:ext cx="5745150" cy="3300087"/>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0055A137-1D13-4454-991C-F0EB5BED8AB9}"/>
              </a:ext>
            </a:extLst>
          </p:cNvPr>
          <p:cNvSpPr txBox="1"/>
          <p:nvPr/>
        </p:nvSpPr>
        <p:spPr>
          <a:xfrm>
            <a:off x="378958" y="2528524"/>
            <a:ext cx="5107442" cy="258532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Safety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AE incidence: similar in the 2 groups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Incidences of most common AEs (≥ 10%) highest during overlapping docetaxel treatment period in both groups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Grade 3/4 AEs: 66.1% (daro) vs 63.5% (pbo)</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Neutropenia: 33.7% vs 34.2%</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Serious AEs: 45% vs 42%</a:t>
            </a:r>
          </a:p>
        </p:txBody>
      </p:sp>
      <p:sp>
        <p:nvSpPr>
          <p:cNvPr id="13" name="TextBox 12">
            <a:extLst>
              <a:ext uri="{FF2B5EF4-FFF2-40B4-BE49-F238E27FC236}">
                <a16:creationId xmlns:a16="http://schemas.microsoft.com/office/drawing/2014/main" id="{B3839292-5D7C-4E06-9769-950EC2AABFD3}"/>
              </a:ext>
            </a:extLst>
          </p:cNvPr>
          <p:cNvSpPr txBox="1"/>
          <p:nvPr/>
        </p:nvSpPr>
        <p:spPr>
          <a:xfrm>
            <a:off x="6000191" y="255597"/>
            <a:ext cx="91723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N=1306</a:t>
            </a:r>
          </a:p>
        </p:txBody>
      </p:sp>
      <p:sp>
        <p:nvSpPr>
          <p:cNvPr id="15" name="TextBox 14">
            <a:extLst>
              <a:ext uri="{FF2B5EF4-FFF2-40B4-BE49-F238E27FC236}">
                <a16:creationId xmlns:a16="http://schemas.microsoft.com/office/drawing/2014/main" id="{5EC2F913-2422-47EC-92FC-A97386DCF9F5}"/>
              </a:ext>
            </a:extLst>
          </p:cNvPr>
          <p:cNvSpPr txBox="1"/>
          <p:nvPr/>
        </p:nvSpPr>
        <p:spPr>
          <a:xfrm>
            <a:off x="378958" y="2066859"/>
            <a:ext cx="5246927" cy="64633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Calibri" panose="020F0502020204030204" pitchFamily="34" charset="0"/>
              </a:rPr>
              <a:t>mHSPC, ECOG PS 0-1, candidates for ADT and docetaxel</a:t>
            </a:r>
          </a:p>
        </p:txBody>
      </p:sp>
      <p:sp>
        <p:nvSpPr>
          <p:cNvPr id="17" name="TextBox 16">
            <a:extLst>
              <a:ext uri="{FF2B5EF4-FFF2-40B4-BE49-F238E27FC236}">
                <a16:creationId xmlns:a16="http://schemas.microsoft.com/office/drawing/2014/main" id="{8130A8A9-90E8-4231-84DC-6BD9EC10397D}"/>
              </a:ext>
            </a:extLst>
          </p:cNvPr>
          <p:cNvSpPr txBox="1"/>
          <p:nvPr/>
        </p:nvSpPr>
        <p:spPr>
          <a:xfrm>
            <a:off x="6811503" y="2528524"/>
            <a:ext cx="371184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Median OS: NR daro vs 48.9 mo PBO</a:t>
            </a:r>
          </a:p>
        </p:txBody>
      </p:sp>
      <p:sp>
        <p:nvSpPr>
          <p:cNvPr id="19" name="TextBox 18">
            <a:extLst>
              <a:ext uri="{FF2B5EF4-FFF2-40B4-BE49-F238E27FC236}">
                <a16:creationId xmlns:a16="http://schemas.microsoft.com/office/drawing/2014/main" id="{6F573583-F52A-47C2-922A-AC5C8773FE81}"/>
              </a:ext>
            </a:extLst>
          </p:cNvPr>
          <p:cNvSpPr txBox="1"/>
          <p:nvPr/>
        </p:nvSpPr>
        <p:spPr>
          <a:xfrm>
            <a:off x="233897" y="6298315"/>
            <a:ext cx="4014061"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400" b="0" i="0" u="none" strike="noStrike" kern="1200" cap="none" spc="0" normalizeH="0" baseline="0" noProof="0" dirty="0">
                <a:ln>
                  <a:noFill/>
                </a:ln>
                <a:solidFill>
                  <a:prstClr val="black"/>
                </a:solidFill>
                <a:effectLst/>
                <a:uLnTx/>
                <a:uFillTx/>
                <a:latin typeface="Calibri"/>
                <a:ea typeface="+mn-ea"/>
                <a:cs typeface="+mn-cs"/>
              </a:rPr>
              <a:t>Smith MR, et al. </a:t>
            </a:r>
            <a:r>
              <a:rPr kumimoji="0" lang="pt-BR" sz="1400" b="0" i="1" u="none" strike="noStrike" kern="1200" cap="none" spc="0" normalizeH="0" baseline="0" noProof="0" dirty="0">
                <a:ln>
                  <a:noFill/>
                </a:ln>
                <a:solidFill>
                  <a:prstClr val="black"/>
                </a:solidFill>
                <a:effectLst/>
                <a:uLnTx/>
                <a:uFillTx/>
                <a:latin typeface="Calibri"/>
                <a:ea typeface="+mn-ea"/>
                <a:cs typeface="+mn-cs"/>
              </a:rPr>
              <a:t>N Engl J Med. </a:t>
            </a:r>
            <a:r>
              <a:rPr kumimoji="0" lang="pt-BR" sz="1400" b="0" i="0" u="none" strike="noStrike" kern="1200" cap="none" spc="0" normalizeH="0" baseline="0" noProof="0" dirty="0">
                <a:ln>
                  <a:noFill/>
                </a:ln>
                <a:solidFill>
                  <a:prstClr val="black"/>
                </a:solidFill>
                <a:effectLst/>
                <a:uLnTx/>
                <a:uFillTx/>
                <a:latin typeface="Calibri"/>
                <a:ea typeface="+mn-ea"/>
                <a:cs typeface="+mn-cs"/>
              </a:rPr>
              <a:t>2022;386:1132-1142.</a:t>
            </a:r>
          </a:p>
        </p:txBody>
      </p:sp>
    </p:spTree>
    <p:extLst>
      <p:ext uri="{BB962C8B-B14F-4D97-AF65-F5344CB8AC3E}">
        <p14:creationId xmlns:p14="http://schemas.microsoft.com/office/powerpoint/2010/main" val="325075337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9D08EE-84D7-08A6-074B-AEC645909388}"/>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654759" y="354748"/>
            <a:ext cx="7115175" cy="4448175"/>
          </a:xfrm>
          <a:prstGeom prst="rect">
            <a:avLst/>
          </a:prstGeom>
        </p:spPr>
      </p:pic>
      <p:sp>
        <p:nvSpPr>
          <p:cNvPr id="4" name="TextBox 3">
            <a:extLst>
              <a:ext uri="{FF2B5EF4-FFF2-40B4-BE49-F238E27FC236}">
                <a16:creationId xmlns:a16="http://schemas.microsoft.com/office/drawing/2014/main" id="{BA2675AD-EAE6-D3C6-D62A-34AD5FC4BF9B}"/>
              </a:ext>
            </a:extLst>
          </p:cNvPr>
          <p:cNvSpPr txBox="1"/>
          <p:nvPr/>
        </p:nvSpPr>
        <p:spPr>
          <a:xfrm>
            <a:off x="2815682" y="5195730"/>
            <a:ext cx="1974135"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ADT alone</a:t>
            </a: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p:txBody>
      </p:sp>
      <p:sp>
        <p:nvSpPr>
          <p:cNvPr id="5" name="TextBox 4">
            <a:extLst>
              <a:ext uri="{FF2B5EF4-FFF2-40B4-BE49-F238E27FC236}">
                <a16:creationId xmlns:a16="http://schemas.microsoft.com/office/drawing/2014/main" id="{650A50F8-4795-5010-6943-6FFD6C41A363}"/>
              </a:ext>
            </a:extLst>
          </p:cNvPr>
          <p:cNvSpPr txBox="1"/>
          <p:nvPr/>
        </p:nvSpPr>
        <p:spPr>
          <a:xfrm>
            <a:off x="5034434" y="4931918"/>
            <a:ext cx="2367751"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ADT + Docetaxel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ADT + ARPI</a:t>
            </a:r>
          </a:p>
        </p:txBody>
      </p:sp>
      <p:sp>
        <p:nvSpPr>
          <p:cNvPr id="9" name="TextBox 8">
            <a:extLst>
              <a:ext uri="{FF2B5EF4-FFF2-40B4-BE49-F238E27FC236}">
                <a16:creationId xmlns:a16="http://schemas.microsoft.com/office/drawing/2014/main" id="{752818FE-B6ED-C7D8-B753-8483F4A9EFD9}"/>
              </a:ext>
            </a:extLst>
          </p:cNvPr>
          <p:cNvSpPr txBox="1"/>
          <p:nvPr/>
        </p:nvSpPr>
        <p:spPr>
          <a:xfrm>
            <a:off x="7402183" y="4931918"/>
            <a:ext cx="2367751"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ADT + Docetaxel + Abiraterone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ADT + Docetaxel + Darolutamide</a:t>
            </a:r>
          </a:p>
        </p:txBody>
      </p:sp>
      <p:sp>
        <p:nvSpPr>
          <p:cNvPr id="10" name="Rectangle 9">
            <a:extLst>
              <a:ext uri="{FF2B5EF4-FFF2-40B4-BE49-F238E27FC236}">
                <a16:creationId xmlns:a16="http://schemas.microsoft.com/office/drawing/2014/main" id="{54BA093B-3F4B-70E8-960C-5EEAFC94A591}"/>
              </a:ext>
            </a:extLst>
          </p:cNvPr>
          <p:cNvSpPr/>
          <p:nvPr/>
        </p:nvSpPr>
        <p:spPr>
          <a:xfrm>
            <a:off x="3021980" y="5193527"/>
            <a:ext cx="1583473" cy="40011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CFEA2A4E-F623-972A-5603-1834261B0C5A}"/>
              </a:ext>
            </a:extLst>
          </p:cNvPr>
          <p:cNvSpPr/>
          <p:nvPr/>
        </p:nvSpPr>
        <p:spPr>
          <a:xfrm>
            <a:off x="5114875" y="4931918"/>
            <a:ext cx="2222705" cy="36491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581B779E-4BBA-8DC0-BEBF-1CEEC3770E7C}"/>
              </a:ext>
            </a:extLst>
          </p:cNvPr>
          <p:cNvSpPr/>
          <p:nvPr/>
        </p:nvSpPr>
        <p:spPr>
          <a:xfrm>
            <a:off x="5112572" y="5593637"/>
            <a:ext cx="2218830" cy="29639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F5614F4C-B52A-F5CA-1E9D-9F63D8F2E1D0}"/>
              </a:ext>
            </a:extLst>
          </p:cNvPr>
          <p:cNvSpPr/>
          <p:nvPr/>
        </p:nvSpPr>
        <p:spPr>
          <a:xfrm>
            <a:off x="7551102" y="4937409"/>
            <a:ext cx="2154227" cy="65266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7" name="Rectangle 16">
            <a:extLst>
              <a:ext uri="{FF2B5EF4-FFF2-40B4-BE49-F238E27FC236}">
                <a16:creationId xmlns:a16="http://schemas.microsoft.com/office/drawing/2014/main" id="{18E23BA0-0048-7E3E-B4E2-54F88E1D7FA2}"/>
              </a:ext>
            </a:extLst>
          </p:cNvPr>
          <p:cNvSpPr/>
          <p:nvPr/>
        </p:nvSpPr>
        <p:spPr>
          <a:xfrm>
            <a:off x="7536495" y="5820937"/>
            <a:ext cx="2162655" cy="68231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EC20B676-F2C7-68BA-E972-CB04FEB76C4C}"/>
              </a:ext>
            </a:extLst>
          </p:cNvPr>
          <p:cNvSpPr txBox="1"/>
          <p:nvPr/>
        </p:nvSpPr>
        <p:spPr>
          <a:xfrm>
            <a:off x="2585850" y="354062"/>
            <a:ext cx="7184083" cy="523220"/>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3A70"/>
                </a:solidFill>
                <a:effectLst/>
                <a:uLnTx/>
                <a:uFillTx/>
                <a:latin typeface="Calibri"/>
                <a:ea typeface="+mn-ea"/>
                <a:cs typeface="+mn-cs"/>
              </a:rPr>
              <a:t>Metastatic Hormone Sensitive Prostate Cancer </a:t>
            </a:r>
          </a:p>
        </p:txBody>
      </p:sp>
      <p:sp>
        <p:nvSpPr>
          <p:cNvPr id="2" name="&quot;Not Allowed&quot; Symbol 1">
            <a:extLst>
              <a:ext uri="{FF2B5EF4-FFF2-40B4-BE49-F238E27FC236}">
                <a16:creationId xmlns:a16="http://schemas.microsoft.com/office/drawing/2014/main" id="{26F5731C-0C02-729A-7441-02D6648D33A3}"/>
              </a:ext>
            </a:extLst>
          </p:cNvPr>
          <p:cNvSpPr/>
          <p:nvPr/>
        </p:nvSpPr>
        <p:spPr>
          <a:xfrm>
            <a:off x="5951349" y="4843753"/>
            <a:ext cx="620658" cy="578677"/>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quot;Not Allowed&quot; Symbol 5">
            <a:extLst>
              <a:ext uri="{FF2B5EF4-FFF2-40B4-BE49-F238E27FC236}">
                <a16:creationId xmlns:a16="http://schemas.microsoft.com/office/drawing/2014/main" id="{4606C21F-2E53-E1DD-508F-175B59A3E8CC}"/>
              </a:ext>
            </a:extLst>
          </p:cNvPr>
          <p:cNvSpPr/>
          <p:nvPr/>
        </p:nvSpPr>
        <p:spPr>
          <a:xfrm>
            <a:off x="3492420" y="5114373"/>
            <a:ext cx="620658" cy="578677"/>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41381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000"/>
                                        <p:tgtEl>
                                          <p:spTgt spid="16"/>
                                        </p:tgtEl>
                                      </p:cBhvr>
                                    </p:animEffect>
                                    <p:anim calcmode="lin" valueType="num">
                                      <p:cBhvr>
                                        <p:cTn id="25" dur="1000" fill="hold"/>
                                        <p:tgtEl>
                                          <p:spTgt spid="16"/>
                                        </p:tgtEl>
                                        <p:attrNameLst>
                                          <p:attrName>ppt_x</p:attrName>
                                        </p:attrNameLst>
                                      </p:cBhvr>
                                      <p:tavLst>
                                        <p:tav tm="0">
                                          <p:val>
                                            <p:strVal val="#ppt_x"/>
                                          </p:val>
                                        </p:tav>
                                        <p:tav tm="100000">
                                          <p:val>
                                            <p:strVal val="#ppt_x"/>
                                          </p:val>
                                        </p:tav>
                                      </p:tavLst>
                                    </p:anim>
                                    <p:anim calcmode="lin" valueType="num">
                                      <p:cBhvr>
                                        <p:cTn id="26" dur="1000" fill="hold"/>
                                        <p:tgtEl>
                                          <p:spTgt spid="16"/>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1000"/>
                                        <p:tgtEl>
                                          <p:spTgt spid="17"/>
                                        </p:tgtEl>
                                      </p:cBhvr>
                                    </p:animEffect>
                                    <p:anim calcmode="lin" valueType="num">
                                      <p:cBhvr>
                                        <p:cTn id="30" dur="1000" fill="hold"/>
                                        <p:tgtEl>
                                          <p:spTgt spid="17"/>
                                        </p:tgtEl>
                                        <p:attrNameLst>
                                          <p:attrName>ppt_x</p:attrName>
                                        </p:attrNameLst>
                                      </p:cBhvr>
                                      <p:tavLst>
                                        <p:tav tm="0">
                                          <p:val>
                                            <p:strVal val="#ppt_x"/>
                                          </p:val>
                                        </p:tav>
                                        <p:tav tm="100000">
                                          <p:val>
                                            <p:strVal val="#ppt_x"/>
                                          </p:val>
                                        </p:tav>
                                      </p:tavLst>
                                    </p:anim>
                                    <p:anim calcmode="lin" valueType="num">
                                      <p:cBhvr>
                                        <p:cTn id="31" dur="1000" fill="hold"/>
                                        <p:tgtEl>
                                          <p:spTgt spid="17"/>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
                                        </p:tgtEl>
                                        <p:attrNameLst>
                                          <p:attrName>style.visibility</p:attrName>
                                        </p:attrNameLst>
                                      </p:cBhvr>
                                      <p:to>
                                        <p:strVal val="visible"/>
                                      </p:to>
                                    </p:set>
                                    <p:anim calcmode="lin" valueType="num">
                                      <p:cBhvr additive="base">
                                        <p:cTn id="41" dur="500" fill="hold"/>
                                        <p:tgtEl>
                                          <p:spTgt spid="2"/>
                                        </p:tgtEl>
                                        <p:attrNameLst>
                                          <p:attrName>ppt_x</p:attrName>
                                        </p:attrNameLst>
                                      </p:cBhvr>
                                      <p:tavLst>
                                        <p:tav tm="0">
                                          <p:val>
                                            <p:strVal val="#ppt_x"/>
                                          </p:val>
                                        </p:tav>
                                        <p:tav tm="100000">
                                          <p:val>
                                            <p:strVal val="#ppt_x"/>
                                          </p:val>
                                        </p:tav>
                                      </p:tavLst>
                                    </p:anim>
                                    <p:anim calcmode="lin" valueType="num">
                                      <p:cBhvr additive="base">
                                        <p:cTn id="42" dur="500" fill="hold"/>
                                        <p:tgtEl>
                                          <p:spTgt spid="2"/>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additive="base">
                                        <p:cTn id="45" dur="500" fill="hold"/>
                                        <p:tgtEl>
                                          <p:spTgt spid="6"/>
                                        </p:tgtEl>
                                        <p:attrNameLst>
                                          <p:attrName>ppt_x</p:attrName>
                                        </p:attrNameLst>
                                      </p:cBhvr>
                                      <p:tavLst>
                                        <p:tav tm="0">
                                          <p:val>
                                            <p:strVal val="#ppt_x"/>
                                          </p:val>
                                        </p:tav>
                                        <p:tav tm="100000">
                                          <p:val>
                                            <p:strVal val="#ppt_x"/>
                                          </p:val>
                                        </p:tav>
                                      </p:tavLst>
                                    </p:anim>
                                    <p:anim calcmode="lin" valueType="num">
                                      <p:cBhvr additive="base">
                                        <p:cTn id="4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1" grpId="0" animBg="1"/>
      <p:bldP spid="14" grpId="0" animBg="1"/>
      <p:bldP spid="16" grpId="0" animBg="1"/>
      <p:bldP spid="17" grpId="0" animBg="1"/>
      <p:bldP spid="2" grpId="0" animBg="1"/>
      <p:bldP spid="6"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descr="$PPTXTitle"/>
          <p:cNvSpPr txBox="1">
            <a:spLocks noGrp="1"/>
          </p:cNvSpPr>
          <p:nvPr>
            <p:ph type="title"/>
          </p:nvPr>
        </p:nvSpPr>
        <p:spPr>
          <a:xfrm>
            <a:off x="843686" y="292285"/>
            <a:ext cx="7505700" cy="762900"/>
          </a:xfrm>
          <a:prstGeom prst="rect">
            <a:avLst/>
          </a:prstGeom>
        </p:spPr>
        <p:txBody>
          <a:bodyPr vert="horz" wrap="square" lIns="0" tIns="61594" rIns="0" bIns="0" rtlCol="0">
            <a:spAutoFit/>
          </a:bodyPr>
          <a:lstStyle/>
          <a:p>
            <a:pPr marL="913130" marR="5080" indent="-901065">
              <a:lnSpc>
                <a:spcPts val="2670"/>
              </a:lnSpc>
              <a:spcBef>
                <a:spcPts val="484"/>
              </a:spcBef>
            </a:pPr>
            <a:r>
              <a:rPr sz="2800" b="1" dirty="0"/>
              <a:t>BRCA1/2</a:t>
            </a:r>
            <a:r>
              <a:rPr sz="2800" b="1" spc="-45" dirty="0"/>
              <a:t> </a:t>
            </a:r>
            <a:r>
              <a:rPr sz="2800" b="1" dirty="0"/>
              <a:t>and</a:t>
            </a:r>
            <a:r>
              <a:rPr sz="2800" b="1" spc="-35" dirty="0"/>
              <a:t> </a:t>
            </a:r>
            <a:r>
              <a:rPr sz="2800" b="1" dirty="0"/>
              <a:t>HRR</a:t>
            </a:r>
            <a:r>
              <a:rPr sz="2800" b="1" spc="-95" dirty="0"/>
              <a:t> </a:t>
            </a:r>
            <a:r>
              <a:rPr sz="2800" b="1" dirty="0"/>
              <a:t>Alterations</a:t>
            </a:r>
            <a:r>
              <a:rPr sz="2800" b="1" spc="-40" dirty="0"/>
              <a:t> </a:t>
            </a:r>
            <a:r>
              <a:rPr sz="2800" b="1" dirty="0"/>
              <a:t>are</a:t>
            </a:r>
            <a:r>
              <a:rPr sz="2800" b="1" spc="-45" dirty="0"/>
              <a:t> </a:t>
            </a:r>
            <a:r>
              <a:rPr sz="2800" b="1" dirty="0"/>
              <a:t>Common</a:t>
            </a:r>
            <a:r>
              <a:rPr sz="2800" b="1" spc="-35" dirty="0"/>
              <a:t> </a:t>
            </a:r>
            <a:r>
              <a:rPr sz="2800" b="1" dirty="0"/>
              <a:t>in</a:t>
            </a:r>
            <a:r>
              <a:rPr sz="2800" b="1" spc="-35" dirty="0"/>
              <a:t> </a:t>
            </a:r>
            <a:r>
              <a:rPr sz="2800" b="1" spc="-25" dirty="0"/>
              <a:t>the </a:t>
            </a:r>
            <a:r>
              <a:rPr sz="2800" b="1" dirty="0"/>
              <a:t>Metastatic</a:t>
            </a:r>
            <a:r>
              <a:rPr sz="2800" b="1" spc="-35" dirty="0"/>
              <a:t> </a:t>
            </a:r>
            <a:r>
              <a:rPr sz="2800" b="1" dirty="0"/>
              <a:t>Hormone</a:t>
            </a:r>
            <a:r>
              <a:rPr sz="2800" b="1" spc="-30" dirty="0"/>
              <a:t> </a:t>
            </a:r>
            <a:r>
              <a:rPr sz="2800" b="1" dirty="0"/>
              <a:t>Sensitive</a:t>
            </a:r>
            <a:r>
              <a:rPr sz="2800" b="1" spc="-35" dirty="0"/>
              <a:t> </a:t>
            </a:r>
            <a:r>
              <a:rPr sz="2800" b="1" spc="-10" dirty="0"/>
              <a:t>Setting</a:t>
            </a:r>
            <a:endParaRPr sz="2800" b="1" dirty="0"/>
          </a:p>
        </p:txBody>
      </p:sp>
      <p:sp>
        <p:nvSpPr>
          <p:cNvPr id="4" name="object 4"/>
          <p:cNvSpPr txBox="1"/>
          <p:nvPr/>
        </p:nvSpPr>
        <p:spPr>
          <a:xfrm>
            <a:off x="441032" y="4956873"/>
            <a:ext cx="8319770" cy="1042669"/>
          </a:xfrm>
          <a:prstGeom prst="rect">
            <a:avLst/>
          </a:prstGeom>
        </p:spPr>
        <p:txBody>
          <a:bodyPr vert="horz" wrap="square" lIns="0" tIns="40005" rIns="0" bIns="0" rtlCol="0">
            <a:spAutoFit/>
          </a:bodyPr>
          <a:lstStyle/>
          <a:p>
            <a:pPr marL="12065" marR="5080" lvl="0" indent="1905" algn="ctr" defTabSz="914400" rtl="0" eaLnBrk="1" fontAlgn="auto" latinLnBrk="0" hangingPunct="1">
              <a:lnSpc>
                <a:spcPct val="90200"/>
              </a:lnSpc>
              <a:spcBef>
                <a:spcPts val="315"/>
              </a:spcBef>
              <a:spcAft>
                <a:spcPts val="0"/>
              </a:spcAft>
              <a:buClrTx/>
              <a:buSzTx/>
              <a:buFontTx/>
              <a:buNone/>
              <a:tabLst/>
              <a:defRPr/>
            </a:pPr>
            <a:r>
              <a:rPr kumimoji="0" sz="1800" b="1" i="0" u="none" strike="noStrike" kern="1200" cap="none" spc="0" normalizeH="0" baseline="0" noProof="0" dirty="0">
                <a:ln>
                  <a:noFill/>
                </a:ln>
                <a:solidFill>
                  <a:prstClr val="black"/>
                </a:solidFill>
                <a:effectLst/>
                <a:uLnTx/>
                <a:uFillTx/>
                <a:latin typeface="Arial"/>
                <a:ea typeface="+mn-ea"/>
                <a:cs typeface="Arial"/>
              </a:rPr>
              <a:t>Approximately</a:t>
            </a:r>
            <a:r>
              <a:rPr kumimoji="0" sz="1800" b="1" i="0" u="none" strike="noStrike" kern="1200" cap="none" spc="-5" normalizeH="0" baseline="0" noProof="0" dirty="0">
                <a:ln>
                  <a:noFill/>
                </a:ln>
                <a:solidFill>
                  <a:prstClr val="black"/>
                </a:solidFill>
                <a:effectLst/>
                <a:uLnTx/>
                <a:uFillTx/>
                <a:latin typeface="Arial"/>
                <a:ea typeface="+mn-ea"/>
                <a:cs typeface="Arial"/>
              </a:rPr>
              <a:t> </a:t>
            </a:r>
            <a:r>
              <a:rPr kumimoji="0" sz="1800" b="1" i="0" u="none" strike="noStrike" kern="1200" cap="none" spc="-20" normalizeH="0" baseline="0" noProof="0" dirty="0">
                <a:ln>
                  <a:noFill/>
                </a:ln>
                <a:solidFill>
                  <a:prstClr val="black"/>
                </a:solidFill>
                <a:effectLst/>
                <a:uLnTx/>
                <a:uFillTx/>
                <a:latin typeface="Arial"/>
                <a:ea typeface="+mn-ea"/>
                <a:cs typeface="Arial"/>
              </a:rPr>
              <a:t>one-</a:t>
            </a:r>
            <a:r>
              <a:rPr kumimoji="0" sz="1800" b="1" i="0" u="none" strike="noStrike" kern="1200" cap="none" spc="0" normalizeH="0" baseline="0" noProof="0" dirty="0">
                <a:ln>
                  <a:noFill/>
                </a:ln>
                <a:solidFill>
                  <a:prstClr val="black"/>
                </a:solidFill>
                <a:effectLst/>
                <a:uLnTx/>
                <a:uFillTx/>
                <a:latin typeface="Arial"/>
                <a:ea typeface="+mn-ea"/>
                <a:cs typeface="Arial"/>
              </a:rPr>
              <a:t>third</a:t>
            </a:r>
            <a:r>
              <a:rPr kumimoji="0" sz="1800" b="1" i="0" u="none" strike="noStrike" kern="1200" cap="none" spc="-15"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of</a:t>
            </a:r>
            <a:r>
              <a:rPr kumimoji="0" sz="1800" b="1" i="0" u="none" strike="noStrike" kern="1200" cap="none" spc="-10"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mHSPC</a:t>
            </a:r>
            <a:r>
              <a:rPr kumimoji="0" sz="1800" b="1" i="0" u="none" strike="noStrike" kern="1200" cap="none" spc="-35"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patients</a:t>
            </a:r>
            <a:r>
              <a:rPr kumimoji="0" sz="1800" b="1" i="0" u="none" strike="noStrike" kern="1200" cap="none" spc="10"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will</a:t>
            </a:r>
            <a:r>
              <a:rPr kumimoji="0" sz="1800" b="1" i="0" u="none" strike="noStrike" kern="1200" cap="none" spc="15"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present</a:t>
            </a:r>
            <a:r>
              <a:rPr kumimoji="0" sz="1800" b="1" i="0" u="none" strike="noStrike" kern="1200" cap="none" spc="-25"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with</a:t>
            </a:r>
            <a:r>
              <a:rPr kumimoji="0" sz="1800" b="1" i="0" u="none" strike="noStrike" kern="1200" cap="none" spc="-15"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an</a:t>
            </a:r>
            <a:r>
              <a:rPr kumimoji="0" sz="1800" b="1" i="0" u="none" strike="noStrike" kern="1200" cap="none" spc="-15" normalizeH="0" baseline="0" noProof="0" dirty="0">
                <a:ln>
                  <a:noFill/>
                </a:ln>
                <a:solidFill>
                  <a:prstClr val="black"/>
                </a:solidFill>
                <a:effectLst/>
                <a:uLnTx/>
                <a:uFillTx/>
                <a:latin typeface="Arial"/>
                <a:ea typeface="+mn-ea"/>
                <a:cs typeface="Arial"/>
              </a:rPr>
              <a:t> </a:t>
            </a:r>
            <a:r>
              <a:rPr kumimoji="0" sz="1800" b="1" i="0" u="none" strike="noStrike" kern="1200" cap="none" spc="-25" normalizeH="0" baseline="0" noProof="0" dirty="0">
                <a:ln>
                  <a:noFill/>
                </a:ln>
                <a:solidFill>
                  <a:prstClr val="black"/>
                </a:solidFill>
                <a:effectLst/>
                <a:uLnTx/>
                <a:uFillTx/>
                <a:latin typeface="Arial"/>
                <a:ea typeface="+mn-ea"/>
                <a:cs typeface="Arial"/>
              </a:rPr>
              <a:t>HRR </a:t>
            </a:r>
            <a:r>
              <a:rPr kumimoji="0" sz="1800" b="1" i="0" u="none" strike="noStrike" kern="1200" cap="none" spc="0" normalizeH="0" baseline="0" noProof="0" dirty="0">
                <a:ln>
                  <a:noFill/>
                </a:ln>
                <a:solidFill>
                  <a:prstClr val="black"/>
                </a:solidFill>
                <a:effectLst/>
                <a:uLnTx/>
                <a:uFillTx/>
                <a:latin typeface="Arial"/>
                <a:ea typeface="+mn-ea"/>
                <a:cs typeface="Arial"/>
              </a:rPr>
              <a:t>mutation</a:t>
            </a:r>
            <a:r>
              <a:rPr kumimoji="0" sz="1800" b="0" i="0" u="none" strike="noStrike" kern="1200" cap="none" spc="0" normalizeH="0" baseline="0" noProof="0" dirty="0">
                <a:ln>
                  <a:noFill/>
                </a:ln>
                <a:solidFill>
                  <a:prstClr val="black"/>
                </a:solidFill>
                <a:effectLst/>
                <a:uLnTx/>
                <a:uFillTx/>
                <a:latin typeface="Arial"/>
                <a:ea typeface="+mn-ea"/>
                <a:cs typeface="Arial"/>
              </a:rPr>
              <a:t>,</a:t>
            </a:r>
            <a:r>
              <a:rPr kumimoji="0" sz="1800" b="0" i="0" u="none" strike="noStrike" kern="1200" cap="none" spc="-50"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with</a:t>
            </a:r>
            <a:r>
              <a:rPr kumimoji="0" sz="1800" b="0" i="0" u="none" strike="noStrike" kern="1200" cap="none" spc="-20"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just</a:t>
            </a:r>
            <a:r>
              <a:rPr kumimoji="0" sz="1800" b="0" i="0" u="none" strike="noStrike" kern="1200" cap="none" spc="-30"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under</a:t>
            </a:r>
            <a:r>
              <a:rPr kumimoji="0" sz="1800" b="0" i="0" u="none" strike="noStrike" kern="1200" cap="none" spc="-50"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half</a:t>
            </a:r>
            <a:r>
              <a:rPr kumimoji="0" sz="1800" b="0" i="0" u="none" strike="noStrike" kern="1200" cap="none" spc="-30"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of</a:t>
            </a:r>
            <a:r>
              <a:rPr kumimoji="0" sz="1800" b="0" i="0" u="none" strike="noStrike" kern="1200" cap="none" spc="-25"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those</a:t>
            </a:r>
            <a:r>
              <a:rPr kumimoji="0" sz="1800" b="0" i="0" u="none" strike="noStrike" kern="1200" cap="none" spc="-30"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patients</a:t>
            </a:r>
            <a:r>
              <a:rPr kumimoji="0" sz="1800" b="0" i="0" u="none" strike="noStrike" kern="1200" cap="none" spc="-60"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harboring</a:t>
            </a:r>
            <a:r>
              <a:rPr kumimoji="0" sz="1800" b="0" i="0" u="none" strike="noStrike" kern="1200" cap="none" spc="-25"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BRCA</a:t>
            </a:r>
            <a:r>
              <a:rPr kumimoji="0" sz="1800" b="0" i="0" u="none" strike="noStrike" kern="1200" cap="none" spc="-130"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mutations;</a:t>
            </a:r>
            <a:r>
              <a:rPr kumimoji="0" sz="1800" b="0" i="0" u="none" strike="noStrike" kern="1200" cap="none" spc="-25" normalizeH="0" baseline="0" noProof="0" dirty="0">
                <a:ln>
                  <a:noFill/>
                </a:ln>
                <a:solidFill>
                  <a:prstClr val="black"/>
                </a:solidFill>
                <a:effectLst/>
                <a:uLnTx/>
                <a:uFillTx/>
                <a:latin typeface="Arial"/>
                <a:ea typeface="+mn-ea"/>
                <a:cs typeface="Arial"/>
              </a:rPr>
              <a:t> no </a:t>
            </a:r>
            <a:r>
              <a:rPr kumimoji="0" lang="en-US" sz="1800" b="0" i="0" u="none" strike="noStrike" kern="1200" cap="none" spc="0" normalizeH="0" baseline="0" noProof="0" dirty="0">
                <a:ln>
                  <a:noFill/>
                </a:ln>
                <a:solidFill>
                  <a:prstClr val="black"/>
                </a:solidFill>
                <a:effectLst/>
                <a:uLnTx/>
                <a:uFillTx/>
                <a:latin typeface="Arial"/>
                <a:ea typeface="+mn-ea"/>
                <a:cs typeface="Arial"/>
              </a:rPr>
              <a:t>difference</a:t>
            </a:r>
            <a:r>
              <a:rPr kumimoji="0" sz="1800" b="0" i="0" u="none" strike="noStrike" kern="1200" cap="none" spc="5"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in</a:t>
            </a:r>
            <a:r>
              <a:rPr kumimoji="0" sz="1800" b="0" i="0" u="none" strike="noStrike" kern="1200" cap="none" spc="-15"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prevalence</a:t>
            </a:r>
            <a:r>
              <a:rPr kumimoji="0" sz="1800" b="0" i="0" u="none" strike="noStrike" kern="1200" cap="none" spc="-15"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is</a:t>
            </a:r>
            <a:r>
              <a:rPr kumimoji="0" sz="1800" b="0" i="0" u="none" strike="noStrike" kern="1200" cap="none" spc="-50"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seen</a:t>
            </a:r>
            <a:r>
              <a:rPr kumimoji="0" sz="1800" b="0" i="0" u="none" strike="noStrike" kern="1200" cap="none" spc="-15"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in</a:t>
            </a:r>
            <a:r>
              <a:rPr kumimoji="0" sz="1800" b="0" i="0" u="none" strike="noStrike" kern="1200" cap="none" spc="-15"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high</a:t>
            </a:r>
            <a:r>
              <a:rPr kumimoji="0" sz="1800" b="0" i="0" u="none" strike="noStrike" kern="1200" cap="none" spc="-15"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versus</a:t>
            </a:r>
            <a:r>
              <a:rPr kumimoji="0" sz="1800" b="0" i="0" u="none" strike="noStrike" kern="1200" cap="none" spc="-50"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low</a:t>
            </a:r>
            <a:r>
              <a:rPr kumimoji="0" sz="1800" b="0" i="0" u="none" strike="noStrike" kern="1200" cap="none" spc="-20"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volume</a:t>
            </a:r>
            <a:r>
              <a:rPr kumimoji="0" sz="1800" b="0" i="0" u="none" strike="noStrike" kern="1200" cap="none" spc="-15" normalizeH="0" baseline="0" noProof="0" dirty="0">
                <a:ln>
                  <a:noFill/>
                </a:ln>
                <a:solidFill>
                  <a:prstClr val="black"/>
                </a:solidFill>
                <a:effectLst/>
                <a:uLnTx/>
                <a:uFillTx/>
                <a:latin typeface="Arial"/>
                <a:ea typeface="+mn-ea"/>
                <a:cs typeface="Arial"/>
              </a:rPr>
              <a:t> </a:t>
            </a:r>
            <a:r>
              <a:rPr kumimoji="0" sz="1800" b="0" i="0" u="none" strike="noStrike" kern="1200" cap="none" spc="0" normalizeH="0" baseline="0" noProof="0" dirty="0">
                <a:ln>
                  <a:noFill/>
                </a:ln>
                <a:solidFill>
                  <a:prstClr val="black"/>
                </a:solidFill>
                <a:effectLst/>
                <a:uLnTx/>
                <a:uFillTx/>
                <a:latin typeface="Arial"/>
                <a:ea typeface="+mn-ea"/>
                <a:cs typeface="Arial"/>
              </a:rPr>
              <a:t>disease,</a:t>
            </a:r>
            <a:r>
              <a:rPr kumimoji="0" sz="1800" b="0" i="0" u="none" strike="noStrike" kern="1200" cap="none" spc="-15" normalizeH="0" baseline="0" noProof="0" dirty="0">
                <a:ln>
                  <a:noFill/>
                </a:ln>
                <a:solidFill>
                  <a:prstClr val="black"/>
                </a:solidFill>
                <a:effectLst/>
                <a:uLnTx/>
                <a:uFillTx/>
                <a:latin typeface="Arial"/>
                <a:ea typeface="+mn-ea"/>
                <a:cs typeface="Arial"/>
              </a:rPr>
              <a:t> </a:t>
            </a:r>
            <a:r>
              <a:rPr kumimoji="0" sz="1800" b="1" i="0" u="none" strike="noStrike" kern="1200" cap="none" spc="-10" normalizeH="0" baseline="0" noProof="0" dirty="0">
                <a:ln>
                  <a:noFill/>
                </a:ln>
                <a:solidFill>
                  <a:prstClr val="black"/>
                </a:solidFill>
                <a:effectLst/>
                <a:uLnTx/>
                <a:uFillTx/>
                <a:latin typeface="Arial"/>
                <a:ea typeface="+mn-ea"/>
                <a:cs typeface="Arial"/>
              </a:rPr>
              <a:t>highlighting </a:t>
            </a:r>
            <a:r>
              <a:rPr kumimoji="0" sz="1800" b="1" i="0" u="none" strike="noStrike" kern="1200" cap="none" spc="0" normalizeH="0" baseline="0" noProof="0" dirty="0">
                <a:ln>
                  <a:noFill/>
                </a:ln>
                <a:solidFill>
                  <a:prstClr val="black"/>
                </a:solidFill>
                <a:effectLst/>
                <a:uLnTx/>
                <a:uFillTx/>
                <a:latin typeface="Arial"/>
                <a:ea typeface="+mn-ea"/>
                <a:cs typeface="Arial"/>
              </a:rPr>
              <a:t>the</a:t>
            </a:r>
            <a:r>
              <a:rPr kumimoji="0" sz="1800" b="1" i="0" u="none" strike="noStrike" kern="1200" cap="none" spc="-70"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need</a:t>
            </a:r>
            <a:r>
              <a:rPr kumimoji="0" sz="1800" b="1" i="0" u="none" strike="noStrike" kern="1200" cap="none" spc="45"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to</a:t>
            </a:r>
            <a:r>
              <a:rPr kumimoji="0" sz="1800" b="1" i="0" u="none" strike="noStrike" kern="1200" cap="none" spc="-25"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test</a:t>
            </a:r>
            <a:r>
              <a:rPr kumimoji="0" sz="1800" b="1" i="0" u="none" strike="noStrike" kern="1200" cap="none" spc="40"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all</a:t>
            </a:r>
            <a:r>
              <a:rPr kumimoji="0" sz="1800" b="1" i="0" u="none" strike="noStrike" kern="1200" cap="none" spc="-5"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patients</a:t>
            </a:r>
            <a:r>
              <a:rPr kumimoji="0" sz="1800" b="1" i="0" u="none" strike="noStrike" kern="1200" cap="none" spc="5"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regardless</a:t>
            </a:r>
            <a:r>
              <a:rPr kumimoji="0" sz="1800" b="1" i="0" u="none" strike="noStrike" kern="1200" cap="none" spc="-70"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of</a:t>
            </a:r>
            <a:r>
              <a:rPr kumimoji="0" sz="1800" b="1" i="0" u="none" strike="noStrike" kern="1200" cap="none" spc="-30"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volume</a:t>
            </a:r>
            <a:r>
              <a:rPr kumimoji="0" sz="1800" b="1" i="0" u="none" strike="noStrike" kern="1200" cap="none" spc="-65" normalizeH="0" baseline="0" noProof="0" dirty="0">
                <a:ln>
                  <a:noFill/>
                </a:ln>
                <a:solidFill>
                  <a:prstClr val="black"/>
                </a:solidFill>
                <a:effectLst/>
                <a:uLnTx/>
                <a:uFillTx/>
                <a:latin typeface="Arial"/>
                <a:ea typeface="+mn-ea"/>
                <a:cs typeface="Arial"/>
              </a:rPr>
              <a:t> </a:t>
            </a:r>
            <a:r>
              <a:rPr kumimoji="0" sz="1800" b="1" i="0" u="none" strike="noStrike" kern="1200" cap="none" spc="-10" normalizeH="0" baseline="0" noProof="0" dirty="0">
                <a:ln>
                  <a:noFill/>
                </a:ln>
                <a:solidFill>
                  <a:prstClr val="black"/>
                </a:solidFill>
                <a:effectLst/>
                <a:uLnTx/>
                <a:uFillTx/>
                <a:latin typeface="Arial"/>
                <a:ea typeface="+mn-ea"/>
                <a:cs typeface="Arial"/>
              </a:rPr>
              <a:t>status</a:t>
            </a:r>
            <a:endParaRPr kumimoji="0" sz="1800" b="0" i="0" u="none" strike="noStrike" kern="1200" cap="none" spc="0" normalizeH="0" baseline="0" noProof="0" dirty="0">
              <a:ln>
                <a:noFill/>
              </a:ln>
              <a:solidFill>
                <a:prstClr val="black"/>
              </a:solidFill>
              <a:effectLst/>
              <a:uLnTx/>
              <a:uFillTx/>
              <a:latin typeface="Arial"/>
              <a:ea typeface="+mn-ea"/>
              <a:cs typeface="Arial"/>
            </a:endParaRPr>
          </a:p>
        </p:txBody>
      </p:sp>
      <p:pic>
        <p:nvPicPr>
          <p:cNvPr id="5" name="object 5"/>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1433136" y="1439405"/>
            <a:ext cx="6100404" cy="3349765"/>
          </a:xfrm>
          <a:prstGeom prst="rect">
            <a:avLst/>
          </a:prstGeom>
        </p:spPr>
      </p:pic>
      <p:pic>
        <p:nvPicPr>
          <p:cNvPr id="6" name="object 6"/>
          <p:cNvPicPr/>
          <p:nvPr/>
        </p:nvPicPr>
        <p:blipFill>
          <a:blip r:embed="rId5" cstate="print">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8897111" y="509454"/>
            <a:ext cx="2919297" cy="5395800"/>
          </a:xfrm>
          <a:prstGeom prst="rect">
            <a:avLst/>
          </a:prstGeom>
        </p:spPr>
      </p:pic>
      <p:sp>
        <p:nvSpPr>
          <p:cNvPr id="8" name="object 8"/>
          <p:cNvSpPr txBox="1"/>
          <p:nvPr/>
        </p:nvSpPr>
        <p:spPr>
          <a:xfrm>
            <a:off x="441032" y="6458585"/>
            <a:ext cx="4057015" cy="200025"/>
          </a:xfrm>
          <a:prstGeom prst="rect">
            <a:avLst/>
          </a:prstGeom>
        </p:spPr>
        <p:txBody>
          <a:bodyPr vert="horz" wrap="square" lIns="0" tIns="1270" rIns="0" bIns="0" rtlCol="0">
            <a:spAutoFit/>
          </a:bodyPr>
          <a:lstStyle/>
          <a:p>
            <a:pPr marL="12700" marR="0" lvl="0" indent="0" algn="l" defTabSz="914400" rtl="0" eaLnBrk="1" fontAlgn="auto" latinLnBrk="0" hangingPunct="1">
              <a:lnSpc>
                <a:spcPct val="100000"/>
              </a:lnSpc>
              <a:spcBef>
                <a:spcPts val="1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Arial"/>
                <a:ea typeface="+mn-ea"/>
                <a:cs typeface="Arial"/>
              </a:rPr>
              <a:t>Olmos</a:t>
            </a:r>
            <a:r>
              <a:rPr kumimoji="0" sz="1200" b="0" i="0" u="none" strike="noStrike" kern="1200" cap="none" spc="-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D</a:t>
            </a:r>
            <a:r>
              <a:rPr kumimoji="0" sz="1200" b="0" i="0" u="none" strike="noStrike" kern="1200" cap="none" spc="-6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et</a:t>
            </a:r>
            <a:r>
              <a:rPr kumimoji="0" sz="1200" b="0" i="0" u="none" strike="noStrike" kern="1200" cap="none" spc="-1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al.</a:t>
            </a:r>
            <a:r>
              <a:rPr kumimoji="0" sz="1200" b="0" i="0" u="none" strike="noStrike" kern="1200" cap="none" spc="10" normalizeH="0" baseline="0" noProof="0" dirty="0">
                <a:ln>
                  <a:noFill/>
                </a:ln>
                <a:solidFill>
                  <a:prstClr val="black"/>
                </a:solidFill>
                <a:effectLst/>
                <a:uLnTx/>
                <a:uFillTx/>
                <a:latin typeface="Arial"/>
                <a:ea typeface="+mn-ea"/>
                <a:cs typeface="Arial"/>
              </a:rPr>
              <a:t> </a:t>
            </a:r>
            <a:r>
              <a:rPr kumimoji="0" sz="1200" b="0" i="1" u="none" strike="noStrike" kern="1200" cap="none" spc="0" normalizeH="0" baseline="0" noProof="0" dirty="0">
                <a:ln>
                  <a:noFill/>
                </a:ln>
                <a:solidFill>
                  <a:prstClr val="black"/>
                </a:solidFill>
                <a:effectLst/>
                <a:uLnTx/>
                <a:uFillTx/>
                <a:latin typeface="Arial"/>
                <a:ea typeface="+mn-ea"/>
                <a:cs typeface="Arial"/>
              </a:rPr>
              <a:t>Annals of</a:t>
            </a:r>
            <a:r>
              <a:rPr kumimoji="0" sz="1200" b="0" i="1" u="none" strike="noStrike" kern="1200" cap="none" spc="-15" normalizeH="0" baseline="0" noProof="0" dirty="0">
                <a:ln>
                  <a:noFill/>
                </a:ln>
                <a:solidFill>
                  <a:prstClr val="black"/>
                </a:solidFill>
                <a:effectLst/>
                <a:uLnTx/>
                <a:uFillTx/>
                <a:latin typeface="Arial"/>
                <a:ea typeface="+mn-ea"/>
                <a:cs typeface="Arial"/>
              </a:rPr>
              <a:t> </a:t>
            </a:r>
            <a:r>
              <a:rPr kumimoji="0" sz="1200" b="0" i="1" u="none" strike="noStrike" kern="1200" cap="none" spc="-10" normalizeH="0" baseline="0" noProof="0" dirty="0">
                <a:ln>
                  <a:noFill/>
                </a:ln>
                <a:solidFill>
                  <a:prstClr val="black"/>
                </a:solidFill>
                <a:effectLst/>
                <a:uLnTx/>
                <a:uFillTx/>
                <a:latin typeface="Arial"/>
                <a:ea typeface="+mn-ea"/>
                <a:cs typeface="Arial"/>
              </a:rPr>
              <a:t>Oncology</a:t>
            </a:r>
            <a:r>
              <a:rPr kumimoji="0" sz="1200" b="0" i="0" u="none" strike="noStrike" kern="1200" cap="none" spc="-10" normalizeH="0" baseline="0" noProof="0" dirty="0">
                <a:ln>
                  <a:noFill/>
                </a:ln>
                <a:solidFill>
                  <a:prstClr val="black"/>
                </a:solidFill>
                <a:effectLst/>
                <a:uLnTx/>
                <a:uFillTx/>
                <a:latin typeface="Arial"/>
                <a:ea typeface="+mn-ea"/>
                <a:cs typeface="Arial"/>
              </a:rPr>
              <a:t>.</a:t>
            </a:r>
            <a:r>
              <a:rPr kumimoji="0" sz="1200" b="0" i="0" u="none" strike="noStrike" kern="1200" cap="none" spc="-15" normalizeH="0" baseline="0" noProof="0" dirty="0">
                <a:ln>
                  <a:noFill/>
                </a:ln>
                <a:solidFill>
                  <a:prstClr val="black"/>
                </a:solidFill>
                <a:effectLst/>
                <a:uLnTx/>
                <a:uFillTx/>
                <a:latin typeface="Arial"/>
                <a:ea typeface="+mn-ea"/>
                <a:cs typeface="Arial"/>
              </a:rPr>
              <a:t> </a:t>
            </a:r>
            <a:r>
              <a:rPr kumimoji="0" sz="1200" b="0" i="0" u="none" strike="noStrike" kern="1200" cap="none" spc="-10" normalizeH="0" baseline="0" noProof="0" dirty="0">
                <a:ln>
                  <a:noFill/>
                </a:ln>
                <a:solidFill>
                  <a:prstClr val="black"/>
                </a:solidFill>
                <a:effectLst/>
                <a:uLnTx/>
                <a:uFillTx/>
                <a:latin typeface="Arial"/>
                <a:ea typeface="+mn-ea"/>
                <a:cs typeface="Arial"/>
              </a:rPr>
              <a:t>2025;36(10):1190-1202.</a:t>
            </a:r>
            <a:endParaRPr kumimoji="0" sz="1200" b="0" i="0" u="none" strike="noStrike" kern="1200" cap="none" spc="0" normalizeH="0" baseline="0" noProof="0" dirty="0">
              <a:ln>
                <a:noFill/>
              </a:ln>
              <a:solidFill>
                <a:prstClr val="black"/>
              </a:solidFill>
              <a:effectLst/>
              <a:uLnTx/>
              <a:uFillTx/>
              <a:latin typeface="Arial"/>
              <a:ea typeface="+mn-ea"/>
              <a:cs typeface="Arial"/>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ig. 2: Radiographic progression-free survival.">
            <a:extLst>
              <a:ext uri="{FF2B5EF4-FFF2-40B4-BE49-F238E27FC236}">
                <a16:creationId xmlns:a16="http://schemas.microsoft.com/office/drawing/2014/main" id="{EA95554A-EB9D-039A-FDAB-305CDA4E143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0" t="802" r="1" b="77416"/>
          <a:stretch>
            <a:fillRect/>
          </a:stretch>
        </p:blipFill>
        <p:spPr bwMode="auto">
          <a:xfrm>
            <a:off x="4138345" y="1270301"/>
            <a:ext cx="7601148" cy="2340611"/>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descr="$PPTXTitle"/>
          <p:cNvSpPr txBox="1">
            <a:spLocks noGrp="1"/>
          </p:cNvSpPr>
          <p:nvPr>
            <p:ph type="title"/>
          </p:nvPr>
        </p:nvSpPr>
        <p:spPr>
          <a:xfrm>
            <a:off x="747844" y="348041"/>
            <a:ext cx="10972800" cy="446917"/>
          </a:xfrm>
          <a:prstGeom prst="rect">
            <a:avLst/>
          </a:prstGeom>
        </p:spPr>
        <p:txBody>
          <a:bodyPr vert="horz" wrap="square" lIns="0" tIns="15875" rIns="0" bIns="0" rtlCol="0">
            <a:spAutoFit/>
          </a:bodyPr>
          <a:lstStyle/>
          <a:p>
            <a:pPr marL="12700">
              <a:lnSpc>
                <a:spcPct val="100000"/>
              </a:lnSpc>
              <a:spcBef>
                <a:spcPts val="125"/>
              </a:spcBef>
            </a:pPr>
            <a:r>
              <a:rPr sz="2800" b="1" spc="-10" dirty="0"/>
              <a:t>AMPLITUDE</a:t>
            </a:r>
            <a:r>
              <a:rPr sz="2800" b="1" spc="-10" dirty="0">
                <a:cs typeface="Arial"/>
              </a:rPr>
              <a:t>:</a:t>
            </a:r>
            <a:r>
              <a:rPr sz="2800" b="1" spc="-135" dirty="0">
                <a:cs typeface="Arial"/>
              </a:rPr>
              <a:t> </a:t>
            </a:r>
            <a:r>
              <a:rPr sz="2800" b="1" dirty="0">
                <a:cs typeface="Arial"/>
              </a:rPr>
              <a:t>Abiraterone</a:t>
            </a:r>
            <a:r>
              <a:rPr sz="2800" b="1" spc="-15" dirty="0">
                <a:cs typeface="Arial"/>
              </a:rPr>
              <a:t> </a:t>
            </a:r>
            <a:r>
              <a:rPr sz="2800" b="1" dirty="0">
                <a:cs typeface="Arial"/>
              </a:rPr>
              <a:t>+/-</a:t>
            </a:r>
            <a:r>
              <a:rPr sz="2800" b="1" spc="5" dirty="0">
                <a:cs typeface="Arial"/>
              </a:rPr>
              <a:t> </a:t>
            </a:r>
            <a:r>
              <a:rPr sz="2800" b="1" dirty="0">
                <a:cs typeface="Arial"/>
              </a:rPr>
              <a:t>Niraparib,</a:t>
            </a:r>
            <a:r>
              <a:rPr sz="2800" b="1" spc="-20" dirty="0">
                <a:cs typeface="Arial"/>
              </a:rPr>
              <a:t> </a:t>
            </a:r>
            <a:r>
              <a:rPr sz="2800" b="1" dirty="0">
                <a:cs typeface="Arial"/>
              </a:rPr>
              <a:t>rPFS</a:t>
            </a:r>
            <a:r>
              <a:rPr sz="2800" b="1" spc="-20" dirty="0">
                <a:cs typeface="Arial"/>
              </a:rPr>
              <a:t> </a:t>
            </a:r>
            <a:r>
              <a:rPr sz="2800" b="1" dirty="0">
                <a:cs typeface="Arial"/>
              </a:rPr>
              <a:t>and</a:t>
            </a:r>
            <a:r>
              <a:rPr sz="2800" b="1" spc="-10" dirty="0">
                <a:cs typeface="Arial"/>
              </a:rPr>
              <a:t> </a:t>
            </a:r>
            <a:r>
              <a:rPr sz="2800" b="1" dirty="0">
                <a:cs typeface="Arial"/>
              </a:rPr>
              <a:t>OS</a:t>
            </a:r>
            <a:r>
              <a:rPr sz="2800" b="1" spc="-75" dirty="0">
                <a:cs typeface="Arial"/>
              </a:rPr>
              <a:t> </a:t>
            </a:r>
            <a:r>
              <a:rPr sz="2800" b="1" dirty="0">
                <a:cs typeface="Arial"/>
              </a:rPr>
              <a:t>in</a:t>
            </a:r>
            <a:r>
              <a:rPr sz="2800" b="1" spc="-10" dirty="0">
                <a:cs typeface="Arial"/>
              </a:rPr>
              <a:t> </a:t>
            </a:r>
            <a:r>
              <a:rPr sz="2800" b="1" dirty="0">
                <a:cs typeface="Arial"/>
              </a:rPr>
              <a:t>BRCA</a:t>
            </a:r>
            <a:r>
              <a:rPr sz="2800" b="1" spc="-150" dirty="0">
                <a:cs typeface="Arial"/>
              </a:rPr>
              <a:t> </a:t>
            </a:r>
            <a:r>
              <a:rPr sz="2800" b="1" spc="-10" dirty="0">
                <a:cs typeface="Arial"/>
              </a:rPr>
              <a:t>Subgroup</a:t>
            </a:r>
            <a:endParaRPr sz="2800" b="1" dirty="0">
              <a:cs typeface="Arial"/>
            </a:endParaRPr>
          </a:p>
        </p:txBody>
      </p:sp>
      <p:sp>
        <p:nvSpPr>
          <p:cNvPr id="4" name="object 4"/>
          <p:cNvSpPr txBox="1"/>
          <p:nvPr/>
        </p:nvSpPr>
        <p:spPr>
          <a:xfrm>
            <a:off x="301752" y="1088389"/>
            <a:ext cx="3429000" cy="2469515"/>
          </a:xfrm>
          <a:prstGeom prst="rect">
            <a:avLst/>
          </a:prstGeom>
          <a:solidFill>
            <a:srgbClr val="EBEEF4"/>
          </a:solidFill>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55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960"/>
              </a:spcBef>
              <a:spcAft>
                <a:spcPts val="0"/>
              </a:spcAft>
              <a:buClrTx/>
              <a:buSzTx/>
              <a:buFontTx/>
              <a:buNone/>
              <a:tabLst/>
              <a:defRPr/>
            </a:pPr>
            <a:endParaRPr kumimoji="0" sz="1550" b="0" i="0" u="none" strike="noStrike" kern="1200" cap="none" spc="0" normalizeH="0" baseline="0" noProof="0">
              <a:ln>
                <a:noFill/>
              </a:ln>
              <a:solidFill>
                <a:prstClr val="black"/>
              </a:solidFill>
              <a:effectLst/>
              <a:uLnTx/>
              <a:uFillTx/>
              <a:latin typeface="Times New Roman"/>
              <a:ea typeface="+mn-ea"/>
              <a:cs typeface="Times New Roman"/>
            </a:endParaRPr>
          </a:p>
          <a:p>
            <a:pPr marL="124460" marR="118110" lvl="0" indent="5080" algn="ctr" defTabSz="914400" rtl="0" eaLnBrk="1" fontAlgn="auto" latinLnBrk="0" hangingPunct="1">
              <a:lnSpc>
                <a:spcPct val="93100"/>
              </a:lnSpc>
              <a:spcBef>
                <a:spcPts val="0"/>
              </a:spcBef>
              <a:spcAft>
                <a:spcPts val="0"/>
              </a:spcAft>
              <a:buClrTx/>
              <a:buSzTx/>
              <a:buFontTx/>
              <a:buNone/>
              <a:tabLst/>
              <a:defRPr/>
            </a:pPr>
            <a:r>
              <a:rPr kumimoji="0" sz="1550" b="0" i="0" u="none" strike="noStrike" kern="1200" cap="none" spc="0" normalizeH="0" baseline="0" noProof="0" dirty="0">
                <a:ln>
                  <a:noFill/>
                </a:ln>
                <a:solidFill>
                  <a:prstClr val="black"/>
                </a:solidFill>
                <a:effectLst/>
                <a:uLnTx/>
                <a:uFillTx/>
                <a:latin typeface="Arial"/>
                <a:ea typeface="+mn-ea"/>
                <a:cs typeface="Arial"/>
              </a:rPr>
              <a:t>AMPLITUDE</a:t>
            </a:r>
            <a:r>
              <a:rPr kumimoji="0" sz="1550" b="0" i="0" u="none" strike="noStrike" kern="1200" cap="none" spc="100"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met</a:t>
            </a:r>
            <a:r>
              <a:rPr kumimoji="0" sz="1550" b="0" i="0" u="none" strike="noStrike" kern="1200" cap="none" spc="150"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the</a:t>
            </a:r>
            <a:r>
              <a:rPr kumimoji="0" sz="1550" b="0" i="0" u="none" strike="noStrike" kern="1200" cap="none" spc="140" normalizeH="0" baseline="0" noProof="0" dirty="0">
                <a:ln>
                  <a:noFill/>
                </a:ln>
                <a:solidFill>
                  <a:prstClr val="black"/>
                </a:solidFill>
                <a:effectLst/>
                <a:uLnTx/>
                <a:uFillTx/>
                <a:latin typeface="Arial"/>
                <a:ea typeface="+mn-ea"/>
                <a:cs typeface="Arial"/>
              </a:rPr>
              <a:t> </a:t>
            </a:r>
            <a:r>
              <a:rPr kumimoji="0" sz="1550" b="0" i="0" u="none" strike="noStrike" kern="1200" cap="none" spc="-10" normalizeH="0" baseline="0" noProof="0" dirty="0">
                <a:ln>
                  <a:noFill/>
                </a:ln>
                <a:solidFill>
                  <a:prstClr val="black"/>
                </a:solidFill>
                <a:effectLst/>
                <a:uLnTx/>
                <a:uFillTx/>
                <a:latin typeface="Arial"/>
                <a:ea typeface="+mn-ea"/>
                <a:cs typeface="Arial"/>
              </a:rPr>
              <a:t>primary </a:t>
            </a:r>
            <a:r>
              <a:rPr kumimoji="0" sz="1550" b="0" i="0" u="none" strike="noStrike" kern="1200" cap="none" spc="0" normalizeH="0" baseline="0" noProof="0" dirty="0">
                <a:ln>
                  <a:noFill/>
                </a:ln>
                <a:solidFill>
                  <a:prstClr val="black"/>
                </a:solidFill>
                <a:effectLst/>
                <a:uLnTx/>
                <a:uFillTx/>
                <a:latin typeface="Arial"/>
                <a:ea typeface="+mn-ea"/>
                <a:cs typeface="Arial"/>
              </a:rPr>
              <a:t>endpoint:</a:t>
            </a:r>
            <a:r>
              <a:rPr kumimoji="0" sz="1550" b="0" i="0" u="none" strike="noStrike" kern="1200" cap="none" spc="105"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Nira</a:t>
            </a:r>
            <a:r>
              <a:rPr kumimoji="0" sz="1550" b="1" i="0" u="none" strike="noStrike" kern="1200" cap="none" spc="45"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a:t>
            </a:r>
            <a:r>
              <a:rPr kumimoji="0" sz="1550" b="1" i="0" u="none" strike="noStrike" kern="1200" cap="none" spc="70"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AAP</a:t>
            </a:r>
            <a:r>
              <a:rPr kumimoji="0" sz="1550" b="1" i="0" u="none" strike="noStrike" kern="1200" cap="none" spc="10" normalizeH="0" baseline="0" noProof="0" dirty="0">
                <a:ln>
                  <a:noFill/>
                </a:ln>
                <a:solidFill>
                  <a:prstClr val="black"/>
                </a:solidFill>
                <a:effectLst/>
                <a:uLnTx/>
                <a:uFillTx/>
                <a:latin typeface="Arial"/>
                <a:ea typeface="+mn-ea"/>
                <a:cs typeface="Arial"/>
              </a:rPr>
              <a:t> </a:t>
            </a:r>
            <a:r>
              <a:rPr kumimoji="0" sz="1550" b="1" i="0" u="none" strike="noStrike" kern="1200" cap="none" spc="-10" normalizeH="0" baseline="0" noProof="0" dirty="0">
                <a:ln>
                  <a:noFill/>
                </a:ln>
                <a:solidFill>
                  <a:prstClr val="black"/>
                </a:solidFill>
                <a:effectLst/>
                <a:uLnTx/>
                <a:uFillTx/>
                <a:latin typeface="Arial"/>
                <a:ea typeface="+mn-ea"/>
                <a:cs typeface="Arial"/>
              </a:rPr>
              <a:t>significantly </a:t>
            </a:r>
            <a:r>
              <a:rPr kumimoji="0" sz="1550" b="1" i="0" u="none" strike="noStrike" kern="1200" cap="none" spc="0" normalizeH="0" baseline="0" noProof="0" dirty="0">
                <a:ln>
                  <a:noFill/>
                </a:ln>
                <a:solidFill>
                  <a:prstClr val="black"/>
                </a:solidFill>
                <a:effectLst/>
                <a:uLnTx/>
                <a:uFillTx/>
                <a:latin typeface="Arial"/>
                <a:ea typeface="+mn-ea"/>
                <a:cs typeface="Arial"/>
              </a:rPr>
              <a:t>reduced</a:t>
            </a:r>
            <a:r>
              <a:rPr kumimoji="0" sz="1550" b="1" i="0" u="none" strike="noStrike" kern="1200" cap="none" spc="100"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the</a:t>
            </a:r>
            <a:r>
              <a:rPr kumimoji="0" sz="1550" b="1" i="0" u="none" strike="noStrike" kern="1200" cap="none" spc="40"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risk</a:t>
            </a:r>
            <a:r>
              <a:rPr kumimoji="0" sz="1550" b="1" i="0" u="none" strike="noStrike" kern="1200" cap="none" spc="125"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of</a:t>
            </a:r>
            <a:r>
              <a:rPr kumimoji="0" sz="1550" b="1" i="0" u="none" strike="noStrike" kern="1200" cap="none" spc="114" normalizeH="0" baseline="0" noProof="0" dirty="0">
                <a:ln>
                  <a:noFill/>
                </a:ln>
                <a:solidFill>
                  <a:prstClr val="black"/>
                </a:solidFill>
                <a:effectLst/>
                <a:uLnTx/>
                <a:uFillTx/>
                <a:latin typeface="Arial"/>
                <a:ea typeface="+mn-ea"/>
                <a:cs typeface="Arial"/>
              </a:rPr>
              <a:t> </a:t>
            </a:r>
            <a:r>
              <a:rPr kumimoji="0" sz="1550" b="1" i="0" u="none" strike="noStrike" kern="1200" cap="none" spc="-10" normalizeH="0" baseline="0" noProof="0" dirty="0">
                <a:ln>
                  <a:noFill/>
                </a:ln>
                <a:solidFill>
                  <a:prstClr val="black"/>
                </a:solidFill>
                <a:effectLst/>
                <a:uLnTx/>
                <a:uFillTx/>
                <a:latin typeface="Arial"/>
                <a:ea typeface="+mn-ea"/>
                <a:cs typeface="Arial"/>
              </a:rPr>
              <a:t>radiographic </a:t>
            </a:r>
            <a:r>
              <a:rPr kumimoji="0" sz="1550" b="1" i="0" u="none" strike="noStrike" kern="1200" cap="none" spc="0" normalizeH="0" baseline="0" noProof="0" dirty="0">
                <a:ln>
                  <a:noFill/>
                </a:ln>
                <a:solidFill>
                  <a:prstClr val="black"/>
                </a:solidFill>
                <a:effectLst/>
                <a:uLnTx/>
                <a:uFillTx/>
                <a:latin typeface="Arial"/>
                <a:ea typeface="+mn-ea"/>
                <a:cs typeface="Arial"/>
              </a:rPr>
              <a:t>progression</a:t>
            </a:r>
            <a:r>
              <a:rPr kumimoji="0" sz="1550" b="1" i="0" u="none" strike="noStrike" kern="1200" cap="none" spc="125"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or</a:t>
            </a:r>
            <a:r>
              <a:rPr kumimoji="0" sz="1550" b="1" i="0" u="none" strike="noStrike" kern="1200" cap="none" spc="114"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death</a:t>
            </a:r>
            <a:r>
              <a:rPr kumimoji="0" sz="1550" b="1" i="0" u="none" strike="noStrike" kern="1200" cap="none" spc="45"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by</a:t>
            </a:r>
            <a:r>
              <a:rPr kumimoji="0" sz="1550" b="1" i="0" u="none" strike="noStrike" kern="1200" cap="none" spc="145"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48%</a:t>
            </a:r>
            <a:r>
              <a:rPr kumimoji="0" sz="1550" b="1" i="0" u="none" strike="noStrike" kern="1200" cap="none" spc="120" normalizeH="0" baseline="0" noProof="0" dirty="0">
                <a:ln>
                  <a:noFill/>
                </a:ln>
                <a:solidFill>
                  <a:prstClr val="black"/>
                </a:solidFill>
                <a:effectLst/>
                <a:uLnTx/>
                <a:uFillTx/>
                <a:latin typeface="Arial"/>
                <a:ea typeface="+mn-ea"/>
                <a:cs typeface="Arial"/>
              </a:rPr>
              <a:t> </a:t>
            </a:r>
            <a:r>
              <a:rPr kumimoji="0" sz="1550" b="1" i="0" u="none" strike="noStrike" kern="1200" cap="none" spc="-25" normalizeH="0" baseline="0" noProof="0" dirty="0">
                <a:ln>
                  <a:noFill/>
                </a:ln>
                <a:solidFill>
                  <a:prstClr val="black"/>
                </a:solidFill>
                <a:effectLst/>
                <a:uLnTx/>
                <a:uFillTx/>
                <a:latin typeface="Arial"/>
                <a:ea typeface="+mn-ea"/>
                <a:cs typeface="Arial"/>
              </a:rPr>
              <a:t>in </a:t>
            </a:r>
            <a:r>
              <a:rPr kumimoji="0" sz="1550" b="1" i="0" u="none" strike="noStrike" kern="1200" cap="none" spc="0" normalizeH="0" baseline="0" noProof="0" dirty="0">
                <a:ln>
                  <a:noFill/>
                </a:ln>
                <a:solidFill>
                  <a:prstClr val="black"/>
                </a:solidFill>
                <a:effectLst/>
                <a:uLnTx/>
                <a:uFillTx/>
                <a:latin typeface="Arial"/>
                <a:ea typeface="+mn-ea"/>
                <a:cs typeface="Arial"/>
              </a:rPr>
              <a:t>BRCAm</a:t>
            </a:r>
            <a:r>
              <a:rPr kumimoji="0" sz="1550" b="1" i="0" u="none" strike="noStrike" kern="1200" cap="none" spc="95"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group</a:t>
            </a:r>
            <a:r>
              <a:rPr kumimoji="0" sz="1550" b="1" i="0" u="none" strike="noStrike" kern="1200" cap="none" spc="140"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(HR</a:t>
            </a:r>
            <a:r>
              <a:rPr kumimoji="0" sz="1550" b="0" i="0" u="none" strike="noStrike" kern="1200" cap="none" spc="170"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0.52,</a:t>
            </a:r>
            <a:r>
              <a:rPr kumimoji="0" sz="1550" b="0" i="0" u="none" strike="noStrike" kern="1200" cap="none" spc="70"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95%</a:t>
            </a:r>
            <a:r>
              <a:rPr kumimoji="0" sz="1550" b="0" i="0" u="none" strike="noStrike" kern="1200" cap="none" spc="110" normalizeH="0" baseline="0" noProof="0" dirty="0">
                <a:ln>
                  <a:noFill/>
                </a:ln>
                <a:solidFill>
                  <a:prstClr val="black"/>
                </a:solidFill>
                <a:effectLst/>
                <a:uLnTx/>
                <a:uFillTx/>
                <a:latin typeface="Arial"/>
                <a:ea typeface="+mn-ea"/>
                <a:cs typeface="Arial"/>
              </a:rPr>
              <a:t> </a:t>
            </a:r>
            <a:r>
              <a:rPr kumimoji="0" sz="1550" b="0" i="0" u="none" strike="noStrike" kern="1200" cap="none" spc="-25" normalizeH="0" baseline="0" noProof="0" dirty="0">
                <a:ln>
                  <a:noFill/>
                </a:ln>
                <a:solidFill>
                  <a:prstClr val="black"/>
                </a:solidFill>
                <a:effectLst/>
                <a:uLnTx/>
                <a:uFillTx/>
                <a:latin typeface="Arial"/>
                <a:ea typeface="+mn-ea"/>
                <a:cs typeface="Arial"/>
              </a:rPr>
              <a:t>CI</a:t>
            </a:r>
            <a:endParaRPr kumimoji="0" sz="1550" b="0" i="0" u="none" strike="noStrike" kern="1200" cap="none" spc="0" normalizeH="0" baseline="0" noProof="0">
              <a:ln>
                <a:noFill/>
              </a:ln>
              <a:solidFill>
                <a:prstClr val="black"/>
              </a:solidFill>
              <a:effectLst/>
              <a:uLnTx/>
              <a:uFillTx/>
              <a:latin typeface="Arial"/>
              <a:ea typeface="+mn-ea"/>
              <a:cs typeface="Arial"/>
            </a:endParaRPr>
          </a:p>
          <a:p>
            <a:pPr marL="0" marR="0" lvl="0" indent="0" algn="ctr" defTabSz="914400" rtl="0" eaLnBrk="1" fontAlgn="auto" latinLnBrk="0" hangingPunct="1">
              <a:lnSpc>
                <a:spcPts val="1730"/>
              </a:lnSpc>
              <a:spcBef>
                <a:spcPts val="0"/>
              </a:spcBef>
              <a:spcAft>
                <a:spcPts val="0"/>
              </a:spcAft>
              <a:buClrTx/>
              <a:buSzTx/>
              <a:buFontTx/>
              <a:buNone/>
              <a:tabLst/>
              <a:defRPr/>
            </a:pPr>
            <a:r>
              <a:rPr kumimoji="0" sz="1550" b="0" i="0" u="none" strike="noStrike" kern="1200" cap="none" spc="0" normalizeH="0" baseline="0" noProof="0" dirty="0">
                <a:ln>
                  <a:noFill/>
                </a:ln>
                <a:solidFill>
                  <a:prstClr val="black"/>
                </a:solidFill>
                <a:effectLst/>
                <a:uLnTx/>
                <a:uFillTx/>
                <a:latin typeface="Arial"/>
                <a:ea typeface="+mn-ea"/>
                <a:cs typeface="Arial"/>
              </a:rPr>
              <a:t>0.37–</a:t>
            </a:r>
            <a:r>
              <a:rPr kumimoji="0" sz="1550" b="0" i="0" u="none" strike="noStrike" kern="1200" cap="none" spc="-10" normalizeH="0" baseline="0" noProof="0" dirty="0">
                <a:ln>
                  <a:noFill/>
                </a:ln>
                <a:solidFill>
                  <a:prstClr val="black"/>
                </a:solidFill>
                <a:effectLst/>
                <a:uLnTx/>
                <a:uFillTx/>
                <a:latin typeface="Arial"/>
                <a:ea typeface="+mn-ea"/>
                <a:cs typeface="Arial"/>
              </a:rPr>
              <a:t>0.72)</a:t>
            </a:r>
            <a:endParaRPr kumimoji="0" sz="1550" b="0" i="0" u="none" strike="noStrike" kern="1200" cap="none" spc="0" normalizeH="0" baseline="0" noProof="0">
              <a:ln>
                <a:noFill/>
              </a:ln>
              <a:solidFill>
                <a:prstClr val="black"/>
              </a:solidFill>
              <a:effectLst/>
              <a:uLnTx/>
              <a:uFillTx/>
              <a:latin typeface="Arial"/>
              <a:ea typeface="+mn-ea"/>
              <a:cs typeface="Arial"/>
            </a:endParaRPr>
          </a:p>
        </p:txBody>
      </p:sp>
      <p:sp>
        <p:nvSpPr>
          <p:cNvPr id="7" name="object 7"/>
          <p:cNvSpPr txBox="1"/>
          <p:nvPr/>
        </p:nvSpPr>
        <p:spPr>
          <a:xfrm>
            <a:off x="301752" y="3722522"/>
            <a:ext cx="3429000" cy="2460625"/>
          </a:xfrm>
          <a:prstGeom prst="rect">
            <a:avLst/>
          </a:prstGeom>
          <a:solidFill>
            <a:srgbClr val="EBEEF4"/>
          </a:solidFill>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55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980"/>
              </a:spcBef>
              <a:spcAft>
                <a:spcPts val="0"/>
              </a:spcAft>
              <a:buClrTx/>
              <a:buSzTx/>
              <a:buFontTx/>
              <a:buNone/>
              <a:tabLst/>
              <a:defRPr/>
            </a:pPr>
            <a:endParaRPr kumimoji="0" sz="1550" b="0" i="0" u="none" strike="noStrike" kern="1200" cap="none" spc="0" normalizeH="0" baseline="0" noProof="0">
              <a:ln>
                <a:noFill/>
              </a:ln>
              <a:solidFill>
                <a:prstClr val="black"/>
              </a:solidFill>
              <a:effectLst/>
              <a:uLnTx/>
              <a:uFillTx/>
              <a:latin typeface="Times New Roman"/>
              <a:ea typeface="+mn-ea"/>
              <a:cs typeface="Times New Roman"/>
            </a:endParaRPr>
          </a:p>
          <a:p>
            <a:pPr marL="89535" marR="86360" lvl="0" indent="0" algn="ctr" defTabSz="914400" rtl="0" eaLnBrk="1" fontAlgn="auto" latinLnBrk="0" hangingPunct="1">
              <a:lnSpc>
                <a:spcPts val="1730"/>
              </a:lnSpc>
              <a:spcBef>
                <a:spcPts val="0"/>
              </a:spcBef>
              <a:spcAft>
                <a:spcPts val="0"/>
              </a:spcAft>
              <a:buClrTx/>
              <a:buSzTx/>
              <a:buFontTx/>
              <a:buNone/>
              <a:tabLst/>
              <a:defRPr/>
            </a:pPr>
            <a:r>
              <a:rPr kumimoji="0" sz="1550" b="0" i="0" u="none" strike="noStrike" kern="1200" cap="none" spc="0" normalizeH="0" baseline="0" noProof="0" dirty="0">
                <a:ln>
                  <a:noFill/>
                </a:ln>
                <a:solidFill>
                  <a:prstClr val="black"/>
                </a:solidFill>
                <a:effectLst/>
                <a:uLnTx/>
                <a:uFillTx/>
                <a:latin typeface="Arial"/>
                <a:ea typeface="+mn-ea"/>
                <a:cs typeface="Arial"/>
              </a:rPr>
              <a:t>At</a:t>
            </a:r>
            <a:r>
              <a:rPr kumimoji="0" sz="1550" b="0" i="0" u="none" strike="noStrike" kern="1200" cap="none" spc="70"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the</a:t>
            </a:r>
            <a:r>
              <a:rPr kumimoji="0" sz="1550" b="0" i="0" u="none" strike="noStrike" kern="1200" cap="none" spc="65"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first</a:t>
            </a:r>
            <a:r>
              <a:rPr kumimoji="0" sz="1550" b="0" i="0" u="none" strike="noStrike" kern="1200" cap="none" spc="155"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interim</a:t>
            </a:r>
            <a:r>
              <a:rPr kumimoji="0" sz="1550" b="0" i="0" u="none" strike="noStrike" kern="1200" cap="none" spc="55"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analysis</a:t>
            </a:r>
            <a:r>
              <a:rPr kumimoji="0" sz="1550" b="0" i="0" u="none" strike="noStrike" kern="1200" cap="none" spc="170"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(~50%</a:t>
            </a:r>
            <a:r>
              <a:rPr kumimoji="0" sz="1550" b="0" i="0" u="none" strike="noStrike" kern="1200" cap="none" spc="114" normalizeH="0" baseline="0" noProof="0" dirty="0">
                <a:ln>
                  <a:noFill/>
                </a:ln>
                <a:solidFill>
                  <a:prstClr val="black"/>
                </a:solidFill>
                <a:effectLst/>
                <a:uLnTx/>
                <a:uFillTx/>
                <a:latin typeface="Arial"/>
                <a:ea typeface="+mn-ea"/>
                <a:cs typeface="Arial"/>
              </a:rPr>
              <a:t> </a:t>
            </a:r>
            <a:r>
              <a:rPr kumimoji="0" sz="1550" b="0" i="0" u="none" strike="noStrike" kern="1200" cap="none" spc="-25" normalizeH="0" baseline="0" noProof="0" dirty="0">
                <a:ln>
                  <a:noFill/>
                </a:ln>
                <a:solidFill>
                  <a:prstClr val="black"/>
                </a:solidFill>
                <a:effectLst/>
                <a:uLnTx/>
                <a:uFillTx/>
                <a:latin typeface="Arial"/>
                <a:ea typeface="+mn-ea"/>
                <a:cs typeface="Arial"/>
              </a:rPr>
              <a:t>of </a:t>
            </a:r>
            <a:r>
              <a:rPr kumimoji="0" sz="1550" b="0" i="0" u="none" strike="noStrike" kern="1200" cap="none" spc="0" normalizeH="0" baseline="0" noProof="0" dirty="0">
                <a:ln>
                  <a:noFill/>
                </a:ln>
                <a:solidFill>
                  <a:prstClr val="black"/>
                </a:solidFill>
                <a:effectLst/>
                <a:uLnTx/>
                <a:uFillTx/>
                <a:latin typeface="Arial"/>
                <a:ea typeface="+mn-ea"/>
                <a:cs typeface="Arial"/>
              </a:rPr>
              <a:t>total</a:t>
            </a:r>
            <a:r>
              <a:rPr kumimoji="0" sz="1550" b="0" i="0" u="none" strike="noStrike" kern="1200" cap="none" spc="130"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needed</a:t>
            </a:r>
            <a:r>
              <a:rPr kumimoji="0" sz="1550" b="0" i="0" u="none" strike="noStrike" kern="1200" cap="none" spc="100"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events)</a:t>
            </a:r>
            <a:r>
              <a:rPr kumimoji="0" sz="1550" b="0" i="0" u="none" strike="noStrike" kern="1200" cap="none" spc="180" normalizeH="0" baseline="0" noProof="0" dirty="0">
                <a:ln>
                  <a:noFill/>
                </a:ln>
                <a:solidFill>
                  <a:prstClr val="black"/>
                </a:solidFill>
                <a:effectLst/>
                <a:uLnTx/>
                <a:uFillTx/>
                <a:latin typeface="Arial"/>
                <a:ea typeface="+mn-ea"/>
                <a:cs typeface="Arial"/>
              </a:rPr>
              <a:t> </a:t>
            </a:r>
            <a:r>
              <a:rPr kumimoji="0" sz="1550" b="0" i="0" u="none" strike="noStrike" kern="1200" cap="none" spc="-10" normalizeH="0" baseline="0" noProof="0" dirty="0">
                <a:ln>
                  <a:noFill/>
                </a:ln>
                <a:solidFill>
                  <a:prstClr val="black"/>
                </a:solidFill>
                <a:effectLst/>
                <a:uLnTx/>
                <a:uFillTx/>
                <a:latin typeface="Arial"/>
                <a:ea typeface="+mn-ea"/>
                <a:cs typeface="Arial"/>
              </a:rPr>
              <a:t>estimates</a:t>
            </a:r>
            <a:r>
              <a:rPr kumimoji="0" sz="1550" b="0" i="0" u="none" strike="noStrike" kern="1200" cap="none" spc="500"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show</a:t>
            </a:r>
            <a:r>
              <a:rPr kumimoji="0" sz="1550" b="0" i="0" u="none" strike="noStrike" kern="1200" cap="none" spc="80"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Nira</a:t>
            </a:r>
            <a:r>
              <a:rPr kumimoji="0" sz="1550" b="1" i="0" u="none" strike="noStrike" kern="1200" cap="none" spc="45"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a:t>
            </a:r>
            <a:r>
              <a:rPr kumimoji="0" sz="1550" b="1" i="0" u="none" strike="noStrike" kern="1200" cap="none" spc="75"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AAP</a:t>
            </a:r>
            <a:r>
              <a:rPr kumimoji="0" sz="1550" b="1" i="0" u="none" strike="noStrike" kern="1200" cap="none" spc="10"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reduced</a:t>
            </a:r>
            <a:r>
              <a:rPr kumimoji="0" sz="1550" b="1" i="0" u="none" strike="noStrike" kern="1200" cap="none" spc="110"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the</a:t>
            </a:r>
            <a:r>
              <a:rPr kumimoji="0" sz="1550" b="1" i="0" u="none" strike="noStrike" kern="1200" cap="none" spc="130" normalizeH="0" baseline="0" noProof="0" dirty="0">
                <a:ln>
                  <a:noFill/>
                </a:ln>
                <a:solidFill>
                  <a:prstClr val="black"/>
                </a:solidFill>
                <a:effectLst/>
                <a:uLnTx/>
                <a:uFillTx/>
                <a:latin typeface="Arial"/>
                <a:ea typeface="+mn-ea"/>
                <a:cs typeface="Arial"/>
              </a:rPr>
              <a:t> </a:t>
            </a:r>
            <a:r>
              <a:rPr kumimoji="0" sz="1550" b="1" i="0" u="none" strike="noStrike" kern="1200" cap="none" spc="-20" normalizeH="0" baseline="0" noProof="0" dirty="0">
                <a:ln>
                  <a:noFill/>
                </a:ln>
                <a:solidFill>
                  <a:prstClr val="black"/>
                </a:solidFill>
                <a:effectLst/>
                <a:uLnTx/>
                <a:uFillTx/>
                <a:latin typeface="Arial"/>
                <a:ea typeface="+mn-ea"/>
                <a:cs typeface="Arial"/>
              </a:rPr>
              <a:t>risk </a:t>
            </a:r>
            <a:r>
              <a:rPr kumimoji="0" sz="1550" b="1" i="0" u="none" strike="noStrike" kern="1200" cap="none" spc="0" normalizeH="0" baseline="0" noProof="0" dirty="0">
                <a:ln>
                  <a:noFill/>
                </a:ln>
                <a:solidFill>
                  <a:prstClr val="black"/>
                </a:solidFill>
                <a:effectLst/>
                <a:uLnTx/>
                <a:uFillTx/>
                <a:latin typeface="Arial"/>
                <a:ea typeface="+mn-ea"/>
                <a:cs typeface="Arial"/>
              </a:rPr>
              <a:t>of</a:t>
            </a:r>
            <a:r>
              <a:rPr kumimoji="0" sz="1550" b="1" i="0" u="none" strike="noStrike" kern="1200" cap="none" spc="30"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death</a:t>
            </a:r>
            <a:r>
              <a:rPr kumimoji="0" sz="1550" b="1" i="0" u="none" strike="noStrike" kern="1200" cap="none" spc="100"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by</a:t>
            </a:r>
            <a:r>
              <a:rPr kumimoji="0" sz="1550" b="1" i="0" u="none" strike="noStrike" kern="1200" cap="none" spc="114"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25%</a:t>
            </a:r>
            <a:r>
              <a:rPr kumimoji="0" sz="1550" b="1" i="0" u="none" strike="noStrike" kern="1200" cap="none" spc="85"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in</a:t>
            </a:r>
            <a:r>
              <a:rPr kumimoji="0" sz="1550" b="1" i="0" u="none" strike="noStrike" kern="1200" cap="none" spc="100"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the</a:t>
            </a:r>
            <a:r>
              <a:rPr kumimoji="0" sz="1550" b="1" i="0" u="none" strike="noStrike" kern="1200" cap="none" spc="70" normalizeH="0" baseline="0" noProof="0" dirty="0">
                <a:ln>
                  <a:noFill/>
                </a:ln>
                <a:solidFill>
                  <a:prstClr val="black"/>
                </a:solidFill>
                <a:effectLst/>
                <a:uLnTx/>
                <a:uFillTx/>
                <a:latin typeface="Arial"/>
                <a:ea typeface="+mn-ea"/>
                <a:cs typeface="Arial"/>
              </a:rPr>
              <a:t> </a:t>
            </a:r>
            <a:r>
              <a:rPr kumimoji="0" sz="1550" b="1" i="0" u="none" strike="noStrike" kern="1200" cap="none" spc="-10" normalizeH="0" baseline="0" noProof="0" dirty="0">
                <a:ln>
                  <a:noFill/>
                </a:ln>
                <a:solidFill>
                  <a:prstClr val="black"/>
                </a:solidFill>
                <a:effectLst/>
                <a:uLnTx/>
                <a:uFillTx/>
                <a:latin typeface="Arial"/>
                <a:ea typeface="+mn-ea"/>
                <a:cs typeface="Arial"/>
              </a:rPr>
              <a:t>BRCAm </a:t>
            </a:r>
            <a:r>
              <a:rPr kumimoji="0" sz="1550" b="1" i="0" u="none" strike="noStrike" kern="1200" cap="none" spc="0" normalizeH="0" baseline="0" noProof="0" dirty="0">
                <a:ln>
                  <a:noFill/>
                </a:ln>
                <a:solidFill>
                  <a:prstClr val="black"/>
                </a:solidFill>
                <a:effectLst/>
                <a:uLnTx/>
                <a:uFillTx/>
                <a:latin typeface="Arial"/>
                <a:ea typeface="+mn-ea"/>
                <a:cs typeface="Arial"/>
              </a:rPr>
              <a:t>subgroup</a:t>
            </a:r>
            <a:r>
              <a:rPr kumimoji="0" sz="1550" b="1" i="0" u="none" strike="noStrike" kern="1200" cap="none" spc="85"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(HR</a:t>
            </a:r>
            <a:r>
              <a:rPr kumimoji="0" sz="1550" b="0" i="0" u="none" strike="noStrike" kern="1200" cap="none" spc="160"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0.75,</a:t>
            </a:r>
            <a:r>
              <a:rPr kumimoji="0" sz="1550" b="0" i="0" u="none" strike="noStrike" kern="1200" cap="none" spc="65"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95%</a:t>
            </a:r>
            <a:r>
              <a:rPr kumimoji="0" sz="1550" b="0" i="0" u="none" strike="noStrike" kern="1200" cap="none" spc="100"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CI</a:t>
            </a:r>
            <a:r>
              <a:rPr kumimoji="0" sz="1550" b="0" i="0" u="none" strike="noStrike" kern="1200" cap="none" spc="140" normalizeH="0" baseline="0" noProof="0" dirty="0">
                <a:ln>
                  <a:noFill/>
                </a:ln>
                <a:solidFill>
                  <a:prstClr val="black"/>
                </a:solidFill>
                <a:effectLst/>
                <a:uLnTx/>
                <a:uFillTx/>
                <a:latin typeface="Arial"/>
                <a:ea typeface="+mn-ea"/>
                <a:cs typeface="Arial"/>
              </a:rPr>
              <a:t> </a:t>
            </a:r>
            <a:r>
              <a:rPr kumimoji="0" sz="1550" b="0" i="0" u="none" strike="noStrike" kern="1200" cap="none" spc="-20" normalizeH="0" baseline="0" noProof="0" dirty="0">
                <a:ln>
                  <a:noFill/>
                </a:ln>
                <a:solidFill>
                  <a:prstClr val="black"/>
                </a:solidFill>
                <a:effectLst/>
                <a:uLnTx/>
                <a:uFillTx/>
                <a:latin typeface="Arial"/>
                <a:ea typeface="+mn-ea"/>
                <a:cs typeface="Arial"/>
              </a:rPr>
              <a:t>0.51–</a:t>
            </a:r>
            <a:endParaRPr kumimoji="0" sz="1550" b="0" i="0" u="none" strike="noStrike" kern="1200" cap="none" spc="0" normalizeH="0" baseline="0" noProof="0">
              <a:ln>
                <a:noFill/>
              </a:ln>
              <a:solidFill>
                <a:prstClr val="black"/>
              </a:solidFill>
              <a:effectLst/>
              <a:uLnTx/>
              <a:uFillTx/>
              <a:latin typeface="Arial"/>
              <a:ea typeface="+mn-ea"/>
              <a:cs typeface="Arial"/>
            </a:endParaRPr>
          </a:p>
          <a:p>
            <a:pPr marL="5080" marR="0" lvl="0" indent="0" algn="ctr" defTabSz="914400" rtl="0" eaLnBrk="1" fontAlgn="auto" latinLnBrk="0" hangingPunct="1">
              <a:lnSpc>
                <a:spcPts val="1695"/>
              </a:lnSpc>
              <a:spcBef>
                <a:spcPts val="0"/>
              </a:spcBef>
              <a:spcAft>
                <a:spcPts val="0"/>
              </a:spcAft>
              <a:buClrTx/>
              <a:buSzTx/>
              <a:buFontTx/>
              <a:buNone/>
              <a:tabLst/>
              <a:defRPr/>
            </a:pPr>
            <a:r>
              <a:rPr kumimoji="0" sz="1550" b="0" i="0" u="none" strike="noStrike" kern="1200" cap="none" spc="-10" normalizeH="0" baseline="0" noProof="0" dirty="0">
                <a:ln>
                  <a:noFill/>
                </a:ln>
                <a:solidFill>
                  <a:prstClr val="black"/>
                </a:solidFill>
                <a:effectLst/>
                <a:uLnTx/>
                <a:uFillTx/>
                <a:latin typeface="Arial"/>
                <a:ea typeface="+mn-ea"/>
                <a:cs typeface="Arial"/>
              </a:rPr>
              <a:t>1.11)</a:t>
            </a:r>
            <a:endParaRPr kumimoji="0" sz="1550" b="0" i="0" u="none" strike="noStrike" kern="1200" cap="none" spc="0" normalizeH="0" baseline="0" noProof="0">
              <a:ln>
                <a:noFill/>
              </a:ln>
              <a:solidFill>
                <a:prstClr val="black"/>
              </a:solidFill>
              <a:effectLst/>
              <a:uLnTx/>
              <a:uFillTx/>
              <a:latin typeface="Arial"/>
              <a:ea typeface="+mn-ea"/>
              <a:cs typeface="Arial"/>
            </a:endParaRPr>
          </a:p>
        </p:txBody>
      </p:sp>
      <p:sp>
        <p:nvSpPr>
          <p:cNvPr id="9" name="object 9"/>
          <p:cNvSpPr txBox="1"/>
          <p:nvPr/>
        </p:nvSpPr>
        <p:spPr>
          <a:xfrm>
            <a:off x="385890" y="6483349"/>
            <a:ext cx="4910455" cy="185948"/>
          </a:xfrm>
          <a:prstGeom prst="rect">
            <a:avLst/>
          </a:prstGeom>
        </p:spPr>
        <p:txBody>
          <a:bodyPr vert="horz" wrap="square" lIns="0" tIns="1270" rIns="0" bIns="0" rtlCol="0">
            <a:spAutoFit/>
          </a:bodyPr>
          <a:lstStyle/>
          <a:p>
            <a:pPr marL="12700" marR="0" lvl="0" indent="0" algn="l" defTabSz="914400" rtl="0" eaLnBrk="1" fontAlgn="auto" latinLnBrk="0" hangingPunct="1">
              <a:lnSpc>
                <a:spcPct val="100000"/>
              </a:lnSpc>
              <a:spcBef>
                <a:spcPts val="1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Arial"/>
                <a:ea typeface="+mn-ea"/>
                <a:cs typeface="Arial"/>
              </a:rPr>
              <a:t>Attard</a:t>
            </a:r>
            <a:r>
              <a:rPr kumimoji="0" lang="en-US" sz="1200" b="0" i="0" u="none" strike="noStrike" kern="1200" cap="none" spc="0" normalizeH="0" baseline="0" noProof="0" dirty="0">
                <a:ln>
                  <a:noFill/>
                </a:ln>
                <a:solidFill>
                  <a:prstClr val="black"/>
                </a:solidFill>
                <a:effectLst/>
                <a:uLnTx/>
                <a:uFillTx/>
                <a:latin typeface="Arial"/>
                <a:ea typeface="+mn-ea"/>
                <a:cs typeface="Arial"/>
              </a:rPr>
              <a:t> G et al.</a:t>
            </a:r>
            <a:r>
              <a:rPr kumimoji="0" sz="1200" b="0" i="0" u="none" strike="noStrike" kern="1200" cap="none" spc="-9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ASCO</a:t>
            </a:r>
            <a:r>
              <a:rPr kumimoji="0" sz="1200" b="0" i="0" u="none" strike="noStrike" kern="1200" cap="none" spc="15" normalizeH="0" baseline="0" noProof="0" dirty="0">
                <a:ln>
                  <a:noFill/>
                </a:ln>
                <a:solidFill>
                  <a:prstClr val="black"/>
                </a:solidFill>
                <a:effectLst/>
                <a:uLnTx/>
                <a:uFillTx/>
                <a:latin typeface="Arial"/>
                <a:ea typeface="+mn-ea"/>
                <a:cs typeface="Arial"/>
              </a:rPr>
              <a:t> </a:t>
            </a:r>
            <a:r>
              <a:rPr kumimoji="0" sz="1200" b="0" i="0" u="none" strike="noStrike" kern="1200" cap="none" spc="-10" normalizeH="0" baseline="0" noProof="0" dirty="0">
                <a:ln>
                  <a:noFill/>
                </a:ln>
                <a:solidFill>
                  <a:prstClr val="black"/>
                </a:solidFill>
                <a:effectLst/>
                <a:uLnTx/>
                <a:uFillTx/>
                <a:latin typeface="Arial"/>
                <a:ea typeface="+mn-ea"/>
                <a:cs typeface="Arial"/>
              </a:rPr>
              <a:t>2025;</a:t>
            </a:r>
            <a:r>
              <a:rPr kumimoji="0" sz="1200" b="0" i="0" u="none" strike="noStrike" kern="1200" cap="none" spc="-9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Attard G</a:t>
            </a:r>
            <a:r>
              <a:rPr kumimoji="0" sz="1200" b="0" i="0" u="none" strike="noStrike" kern="1200" cap="none" spc="-5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et</a:t>
            </a:r>
            <a:r>
              <a:rPr kumimoji="0" sz="1200" b="0" i="0" u="none" strike="noStrike" kern="1200" cap="none" spc="5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al.</a:t>
            </a:r>
            <a:r>
              <a:rPr kumimoji="0" sz="1200" b="0" i="0" u="none" strike="noStrike" kern="1200" cap="none" spc="20" normalizeH="0" baseline="0" noProof="0" dirty="0">
                <a:ln>
                  <a:noFill/>
                </a:ln>
                <a:solidFill>
                  <a:prstClr val="black"/>
                </a:solidFill>
                <a:effectLst/>
                <a:uLnTx/>
                <a:uFillTx/>
                <a:latin typeface="Arial"/>
                <a:ea typeface="+mn-ea"/>
                <a:cs typeface="Arial"/>
              </a:rPr>
              <a:t> </a:t>
            </a:r>
            <a:r>
              <a:rPr kumimoji="0" sz="1200" b="0" i="1" u="none" strike="noStrike" kern="1200" cap="none" spc="0" normalizeH="0" baseline="0" noProof="0" dirty="0">
                <a:ln>
                  <a:noFill/>
                </a:ln>
                <a:solidFill>
                  <a:prstClr val="black"/>
                </a:solidFill>
                <a:effectLst/>
                <a:uLnTx/>
                <a:uFillTx/>
                <a:latin typeface="Arial"/>
                <a:ea typeface="+mn-ea"/>
                <a:cs typeface="Arial"/>
              </a:rPr>
              <a:t>Nature</a:t>
            </a:r>
            <a:r>
              <a:rPr kumimoji="0" sz="1200" b="0" i="0" u="none" strike="noStrike" kern="1200" cap="none" spc="0" normalizeH="0" baseline="0" noProof="0" dirty="0">
                <a:ln>
                  <a:noFill/>
                </a:ln>
                <a:solidFill>
                  <a:prstClr val="black"/>
                </a:solidFill>
                <a:effectLst/>
                <a:uLnTx/>
                <a:uFillTx/>
                <a:latin typeface="Arial"/>
                <a:ea typeface="+mn-ea"/>
                <a:cs typeface="Arial"/>
              </a:rPr>
              <a:t>.</a:t>
            </a:r>
            <a:r>
              <a:rPr kumimoji="0" sz="1200" b="0" i="0" u="none" strike="noStrike" kern="1200" cap="none" spc="-15" normalizeH="0" baseline="0" noProof="0" dirty="0">
                <a:ln>
                  <a:noFill/>
                </a:ln>
                <a:solidFill>
                  <a:prstClr val="black"/>
                </a:solidFill>
                <a:effectLst/>
                <a:uLnTx/>
                <a:uFillTx/>
                <a:latin typeface="Arial"/>
                <a:ea typeface="+mn-ea"/>
                <a:cs typeface="Arial"/>
              </a:rPr>
              <a:t> </a:t>
            </a:r>
            <a:r>
              <a:rPr kumimoji="0" sz="1200" b="0" i="0" u="none" strike="noStrike" kern="1200" cap="none" spc="-10" normalizeH="0" baseline="0" noProof="0" dirty="0">
                <a:ln>
                  <a:noFill/>
                </a:ln>
                <a:solidFill>
                  <a:prstClr val="black"/>
                </a:solidFill>
                <a:effectLst/>
                <a:uLnTx/>
                <a:uFillTx/>
                <a:latin typeface="Arial"/>
                <a:ea typeface="+mn-ea"/>
                <a:cs typeface="Arial"/>
              </a:rPr>
              <a:t>2025;31:4109-4118.</a:t>
            </a:r>
            <a:endParaRPr kumimoji="0" sz="1200" b="0" i="0" u="none" strike="noStrike" kern="1200" cap="none" spc="0" normalizeH="0" baseline="0" noProof="0" dirty="0">
              <a:ln>
                <a:noFill/>
              </a:ln>
              <a:solidFill>
                <a:prstClr val="black"/>
              </a:solidFill>
              <a:effectLst/>
              <a:uLnTx/>
              <a:uFillTx/>
              <a:latin typeface="Arial"/>
              <a:ea typeface="+mn-ea"/>
              <a:cs typeface="Arial"/>
            </a:endParaRPr>
          </a:p>
        </p:txBody>
      </p:sp>
      <p:grpSp>
        <p:nvGrpSpPr>
          <p:cNvPr id="11" name="Group 10">
            <a:extLst>
              <a:ext uri="{FF2B5EF4-FFF2-40B4-BE49-F238E27FC236}">
                <a16:creationId xmlns:a16="http://schemas.microsoft.com/office/drawing/2014/main" id="{66508268-1EF5-0085-FCA8-0DDA63284C0E}"/>
              </a:ext>
            </a:extLst>
          </p:cNvPr>
          <p:cNvGrpSpPr/>
          <p:nvPr/>
        </p:nvGrpSpPr>
        <p:grpSpPr>
          <a:xfrm>
            <a:off x="4138345" y="3710083"/>
            <a:ext cx="7563449" cy="2591517"/>
            <a:chOff x="4140237" y="3557904"/>
            <a:chExt cx="7563449" cy="2591517"/>
          </a:xfrm>
        </p:grpSpPr>
        <p:pic>
          <p:nvPicPr>
            <p:cNvPr id="2056" name="Picture 8">
              <a:extLst>
                <a:ext uri="{FF2B5EF4-FFF2-40B4-BE49-F238E27FC236}">
                  <a16:creationId xmlns:a16="http://schemas.microsoft.com/office/drawing/2014/main" id="{69302FC7-E78D-3B52-F063-ED2060B4CB5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50628" b="26377"/>
            <a:stretch>
              <a:fillRect/>
            </a:stretch>
          </p:blipFill>
          <p:spPr bwMode="auto">
            <a:xfrm>
              <a:off x="4140237" y="3562141"/>
              <a:ext cx="7563449" cy="258728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F8195FE3-C751-26C5-35DE-C097BBAA015F}"/>
                </a:ext>
              </a:extLst>
            </p:cNvPr>
            <p:cNvSpPr/>
            <p:nvPr/>
          </p:nvSpPr>
          <p:spPr>
            <a:xfrm>
              <a:off x="4784035" y="3557904"/>
              <a:ext cx="318052" cy="16461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descr="$PPTXTitle"/>
          <p:cNvSpPr txBox="1">
            <a:spLocks noGrp="1"/>
          </p:cNvSpPr>
          <p:nvPr>
            <p:ph type="title"/>
          </p:nvPr>
        </p:nvSpPr>
        <p:spPr>
          <a:xfrm>
            <a:off x="438926" y="213208"/>
            <a:ext cx="10972800" cy="506549"/>
          </a:xfrm>
          <a:prstGeom prst="rect">
            <a:avLst/>
          </a:prstGeom>
        </p:spPr>
        <p:txBody>
          <a:bodyPr vert="horz" wrap="square" lIns="0" tIns="13970" rIns="0" bIns="0" rtlCol="0">
            <a:spAutoFit/>
          </a:bodyPr>
          <a:lstStyle/>
          <a:p>
            <a:pPr marL="12700" algn="ctr">
              <a:lnSpc>
                <a:spcPct val="100000"/>
              </a:lnSpc>
              <a:spcBef>
                <a:spcPts val="110"/>
              </a:spcBef>
            </a:pPr>
            <a:r>
              <a:rPr sz="3200" b="1" spc="-45" dirty="0"/>
              <a:t>TALAPRO-</a:t>
            </a:r>
            <a:r>
              <a:rPr sz="3200" b="1" dirty="0"/>
              <a:t>3</a:t>
            </a:r>
            <a:r>
              <a:rPr sz="3200" b="1" dirty="0">
                <a:cs typeface="Arial"/>
              </a:rPr>
              <a:t>:</a:t>
            </a:r>
            <a:r>
              <a:rPr sz="3200" b="1" spc="-35" dirty="0">
                <a:cs typeface="Arial"/>
              </a:rPr>
              <a:t> </a:t>
            </a:r>
            <a:r>
              <a:rPr sz="3200" b="1" dirty="0">
                <a:cs typeface="Arial"/>
              </a:rPr>
              <a:t>rPFS</a:t>
            </a:r>
            <a:r>
              <a:rPr sz="3200" b="1" spc="-55" dirty="0">
                <a:cs typeface="Arial"/>
              </a:rPr>
              <a:t> </a:t>
            </a:r>
            <a:r>
              <a:rPr sz="3200" b="1" dirty="0">
                <a:cs typeface="Arial"/>
              </a:rPr>
              <a:t>in</a:t>
            </a:r>
            <a:r>
              <a:rPr sz="3200" b="1" spc="-35" dirty="0">
                <a:cs typeface="Arial"/>
              </a:rPr>
              <a:t> </a:t>
            </a:r>
            <a:r>
              <a:rPr sz="3200" b="1" dirty="0">
                <a:cs typeface="Arial"/>
              </a:rPr>
              <a:t>BRCAm</a:t>
            </a:r>
            <a:r>
              <a:rPr sz="3200" b="1" spc="-35" dirty="0">
                <a:cs typeface="Arial"/>
              </a:rPr>
              <a:t> </a:t>
            </a:r>
            <a:r>
              <a:rPr sz="3200" b="1" dirty="0">
                <a:cs typeface="Arial"/>
              </a:rPr>
              <a:t>and</a:t>
            </a:r>
            <a:r>
              <a:rPr sz="3200" b="1" spc="15" dirty="0">
                <a:cs typeface="Arial"/>
              </a:rPr>
              <a:t> </a:t>
            </a:r>
            <a:r>
              <a:rPr sz="3200" b="1" dirty="0">
                <a:cs typeface="Arial"/>
              </a:rPr>
              <a:t>Interim</a:t>
            </a:r>
            <a:r>
              <a:rPr sz="3200" b="1" spc="35" dirty="0">
                <a:cs typeface="Arial"/>
              </a:rPr>
              <a:t> </a:t>
            </a:r>
            <a:r>
              <a:rPr sz="3200" b="1" dirty="0">
                <a:cs typeface="Arial"/>
              </a:rPr>
              <a:t>OS</a:t>
            </a:r>
            <a:r>
              <a:rPr sz="3200" b="1" spc="-10" dirty="0">
                <a:cs typeface="Arial"/>
              </a:rPr>
              <a:t> </a:t>
            </a:r>
            <a:r>
              <a:rPr sz="3200" b="1" spc="-25" dirty="0">
                <a:cs typeface="Arial"/>
              </a:rPr>
              <a:t>in</a:t>
            </a:r>
            <a:r>
              <a:rPr sz="3200" b="1" spc="-185" dirty="0">
                <a:cs typeface="Arial"/>
              </a:rPr>
              <a:t> </a:t>
            </a:r>
            <a:r>
              <a:rPr sz="3200" b="1" dirty="0">
                <a:cs typeface="Arial"/>
              </a:rPr>
              <a:t>All</a:t>
            </a:r>
            <a:r>
              <a:rPr sz="3200" b="1" spc="-60" dirty="0">
                <a:cs typeface="Arial"/>
              </a:rPr>
              <a:t> </a:t>
            </a:r>
            <a:r>
              <a:rPr sz="3200" b="1" spc="-10" dirty="0">
                <a:cs typeface="Arial"/>
              </a:rPr>
              <a:t>Patients</a:t>
            </a:r>
          </a:p>
        </p:txBody>
      </p:sp>
      <p:grpSp>
        <p:nvGrpSpPr>
          <p:cNvPr id="4" name="object 4"/>
          <p:cNvGrpSpPr/>
          <p:nvPr/>
        </p:nvGrpSpPr>
        <p:grpSpPr>
          <a:xfrm>
            <a:off x="329154" y="932941"/>
            <a:ext cx="11716529" cy="5259099"/>
            <a:chOff x="329154" y="932941"/>
            <a:chExt cx="11716529" cy="5259099"/>
          </a:xfrm>
        </p:grpSpPr>
        <p:pic>
          <p:nvPicPr>
            <p:cNvPr id="5" name="object 5"/>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329154" y="3274354"/>
              <a:ext cx="5596172" cy="2917686"/>
            </a:xfrm>
            <a:prstGeom prst="rect">
              <a:avLst/>
            </a:prstGeom>
          </p:spPr>
        </p:pic>
        <p:pic>
          <p:nvPicPr>
            <p:cNvPr id="6" name="object 6"/>
            <p:cNvPicPr/>
            <p:nvPr/>
          </p:nvPicPr>
          <p:blipFill>
            <a:blip r:embed="rId5" cstate="print"/>
            <a:stretch>
              <a:fillRect/>
            </a:stretch>
          </p:blipFill>
          <p:spPr>
            <a:xfrm>
              <a:off x="3822016" y="932941"/>
              <a:ext cx="2523744" cy="2442082"/>
            </a:xfrm>
            <a:prstGeom prst="rect">
              <a:avLst/>
            </a:prstGeom>
          </p:spPr>
        </p:pic>
        <p:pic>
          <p:nvPicPr>
            <p:cNvPr id="7" name="object 7"/>
            <p:cNvPicPr/>
            <p:nvPr/>
          </p:nvPicPr>
          <p:blipFill>
            <a:blip r:embed="rId6" cstate="print">
              <a:extLst>
                <a:ext uri="{BEBA8EAE-BF5A-486C-A8C5-ECC9F3942E4B}">
                  <a14:imgProps xmlns:a14="http://schemas.microsoft.com/office/drawing/2010/main">
                    <a14:imgLayer r:embed="rId7">
                      <a14:imgEffect>
                        <a14:sharpenSoften amount="25000"/>
                      </a14:imgEffect>
                    </a14:imgLayer>
                  </a14:imgProps>
                </a:ext>
              </a:extLst>
            </a:blip>
            <a:stretch>
              <a:fillRect/>
            </a:stretch>
          </p:blipFill>
          <p:spPr>
            <a:xfrm>
              <a:off x="6438718" y="2366010"/>
              <a:ext cx="5606965" cy="3709390"/>
            </a:xfrm>
            <a:prstGeom prst="rect">
              <a:avLst/>
            </a:prstGeom>
          </p:spPr>
        </p:pic>
      </p:grpSp>
      <p:sp>
        <p:nvSpPr>
          <p:cNvPr id="8" name="object 8"/>
          <p:cNvSpPr txBox="1"/>
          <p:nvPr/>
        </p:nvSpPr>
        <p:spPr>
          <a:xfrm>
            <a:off x="594359" y="1097533"/>
            <a:ext cx="3027045" cy="1024890"/>
          </a:xfrm>
          <a:prstGeom prst="rect">
            <a:avLst/>
          </a:prstGeom>
          <a:solidFill>
            <a:srgbClr val="EBEEF4"/>
          </a:solidFill>
        </p:spPr>
        <p:txBody>
          <a:bodyPr vert="horz" wrap="square" lIns="0" tIns="76200" rIns="0" bIns="0" rtlCol="0">
            <a:spAutoFit/>
          </a:bodyPr>
          <a:lstStyle/>
          <a:p>
            <a:pPr marL="484505" marR="472440" lvl="0" indent="250190" algn="l" defTabSz="914400" rtl="0" eaLnBrk="1" fontAlgn="auto" latinLnBrk="0" hangingPunct="1">
              <a:lnSpc>
                <a:spcPts val="1730"/>
              </a:lnSpc>
              <a:spcBef>
                <a:spcPts val="600"/>
              </a:spcBef>
              <a:spcAft>
                <a:spcPts val="0"/>
              </a:spcAft>
              <a:buClrTx/>
              <a:buSzTx/>
              <a:buFontTx/>
              <a:buNone/>
              <a:tabLst/>
              <a:defRPr/>
            </a:pPr>
            <a:r>
              <a:rPr kumimoji="0" sz="1550" b="1" i="0" u="none" strike="noStrike" kern="1200" cap="none" spc="0" normalizeH="0" baseline="0" noProof="0" dirty="0">
                <a:ln>
                  <a:noFill/>
                </a:ln>
                <a:solidFill>
                  <a:prstClr val="black"/>
                </a:solidFill>
                <a:effectLst/>
                <a:uLnTx/>
                <a:uFillTx/>
                <a:latin typeface="Arial"/>
                <a:ea typeface="+mn-ea"/>
                <a:cs typeface="Arial"/>
              </a:rPr>
              <a:t>rPFS</a:t>
            </a:r>
            <a:r>
              <a:rPr kumimoji="0" sz="1550" b="1" i="0" u="none" strike="noStrike" kern="1200" cap="none" spc="65"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in</a:t>
            </a:r>
            <a:r>
              <a:rPr kumimoji="0" sz="1550" b="1" i="0" u="none" strike="noStrike" kern="1200" cap="none" spc="75" normalizeH="0" baseline="0" noProof="0" dirty="0">
                <a:ln>
                  <a:noFill/>
                </a:ln>
                <a:solidFill>
                  <a:prstClr val="black"/>
                </a:solidFill>
                <a:effectLst/>
                <a:uLnTx/>
                <a:uFillTx/>
                <a:latin typeface="Arial"/>
                <a:ea typeface="+mn-ea"/>
                <a:cs typeface="Arial"/>
              </a:rPr>
              <a:t> </a:t>
            </a:r>
            <a:r>
              <a:rPr kumimoji="0" sz="1550" b="1" i="0" u="none" strike="noStrike" kern="1200" cap="none" spc="-10" normalizeH="0" baseline="0" noProof="0" dirty="0">
                <a:ln>
                  <a:noFill/>
                </a:ln>
                <a:solidFill>
                  <a:prstClr val="black"/>
                </a:solidFill>
                <a:effectLst/>
                <a:uLnTx/>
                <a:uFillTx/>
                <a:latin typeface="Arial"/>
                <a:ea typeface="+mn-ea"/>
                <a:cs typeface="Arial"/>
              </a:rPr>
              <a:t>Patients </a:t>
            </a:r>
            <a:r>
              <a:rPr kumimoji="0" sz="1550" b="1" i="0" u="none" strike="noStrike" kern="1200" cap="none" spc="0" normalizeH="0" baseline="0" noProof="0" dirty="0">
                <a:ln>
                  <a:noFill/>
                </a:ln>
                <a:solidFill>
                  <a:prstClr val="black"/>
                </a:solidFill>
                <a:effectLst/>
                <a:uLnTx/>
                <a:uFillTx/>
                <a:latin typeface="Arial"/>
                <a:ea typeface="+mn-ea"/>
                <a:cs typeface="Arial"/>
              </a:rPr>
              <a:t>with</a:t>
            </a:r>
            <a:r>
              <a:rPr kumimoji="0" sz="1550" b="1" i="0" u="none" strike="noStrike" kern="1200" cap="none" spc="125"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BRCA</a:t>
            </a:r>
            <a:r>
              <a:rPr kumimoji="0" sz="1550" b="1" i="0" u="none" strike="noStrike" kern="1200" cap="none" spc="5" normalizeH="0" baseline="0" noProof="0" dirty="0">
                <a:ln>
                  <a:noFill/>
                </a:ln>
                <a:solidFill>
                  <a:prstClr val="black"/>
                </a:solidFill>
                <a:effectLst/>
                <a:uLnTx/>
                <a:uFillTx/>
                <a:latin typeface="Arial"/>
                <a:ea typeface="+mn-ea"/>
                <a:cs typeface="Arial"/>
              </a:rPr>
              <a:t> </a:t>
            </a:r>
            <a:r>
              <a:rPr kumimoji="0" sz="1550" b="1" i="0" u="none" strike="noStrike" kern="1200" cap="none" spc="-10" normalizeH="0" baseline="0" noProof="0" dirty="0">
                <a:ln>
                  <a:noFill/>
                </a:ln>
                <a:solidFill>
                  <a:prstClr val="black"/>
                </a:solidFill>
                <a:effectLst/>
                <a:uLnTx/>
                <a:uFillTx/>
                <a:latin typeface="Arial"/>
                <a:ea typeface="+mn-ea"/>
                <a:cs typeface="Arial"/>
              </a:rPr>
              <a:t>Mutations</a:t>
            </a:r>
            <a:endParaRPr kumimoji="0" sz="1550" b="0" i="0" u="none" strike="noStrike" kern="1200" cap="none" spc="0" normalizeH="0" baseline="0" noProof="0">
              <a:ln>
                <a:noFill/>
              </a:ln>
              <a:solidFill>
                <a:prstClr val="black"/>
              </a:solidFill>
              <a:effectLst/>
              <a:uLnTx/>
              <a:uFillTx/>
              <a:latin typeface="Arial"/>
              <a:ea typeface="+mn-ea"/>
              <a:cs typeface="Arial"/>
            </a:endParaRPr>
          </a:p>
          <a:p>
            <a:pPr marL="203200" marR="0" lvl="0" indent="0" algn="l" defTabSz="914400" rtl="0" eaLnBrk="1" fontAlgn="auto" latinLnBrk="0" hangingPunct="1">
              <a:lnSpc>
                <a:spcPct val="100000"/>
              </a:lnSpc>
              <a:spcBef>
                <a:spcPts val="1565"/>
              </a:spcBef>
              <a:spcAft>
                <a:spcPts val="0"/>
              </a:spcAft>
              <a:buClrTx/>
              <a:buSzTx/>
              <a:buFontTx/>
              <a:buNone/>
              <a:tabLst/>
              <a:defRPr/>
            </a:pPr>
            <a:r>
              <a:rPr kumimoji="0" sz="1550" b="0" i="0" u="none" strike="noStrike" kern="1200" cap="none" spc="0" normalizeH="0" baseline="0" noProof="0" dirty="0">
                <a:ln>
                  <a:noFill/>
                </a:ln>
                <a:solidFill>
                  <a:prstClr val="black"/>
                </a:solidFill>
                <a:effectLst/>
                <a:uLnTx/>
                <a:uFillTx/>
                <a:latin typeface="Arial"/>
                <a:ea typeface="+mn-ea"/>
                <a:cs typeface="Arial"/>
              </a:rPr>
              <a:t>HR</a:t>
            </a:r>
            <a:r>
              <a:rPr kumimoji="0" sz="1550" b="0" i="0" u="none" strike="noStrike" kern="1200" cap="none" spc="75"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0.37</a:t>
            </a:r>
            <a:r>
              <a:rPr kumimoji="0" sz="1550" b="0" i="0" u="none" strike="noStrike" kern="1200" cap="none" spc="125"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(95%</a:t>
            </a:r>
            <a:r>
              <a:rPr kumimoji="0" sz="1550" b="0" i="0" u="none" strike="noStrike" kern="1200" cap="none" spc="100"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CI,</a:t>
            </a:r>
            <a:r>
              <a:rPr kumimoji="0" sz="1550" b="0" i="0" u="none" strike="noStrike" kern="1200" cap="none" spc="140"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0.22–</a:t>
            </a:r>
            <a:r>
              <a:rPr kumimoji="0" sz="1550" b="0" i="0" u="none" strike="noStrike" kern="1200" cap="none" spc="-20" normalizeH="0" baseline="0" noProof="0" dirty="0">
                <a:ln>
                  <a:noFill/>
                </a:ln>
                <a:solidFill>
                  <a:prstClr val="black"/>
                </a:solidFill>
                <a:effectLst/>
                <a:uLnTx/>
                <a:uFillTx/>
                <a:latin typeface="Arial"/>
                <a:ea typeface="+mn-ea"/>
                <a:cs typeface="Arial"/>
              </a:rPr>
              <a:t>0.61)</a:t>
            </a:r>
            <a:endParaRPr kumimoji="0" sz="1550" b="0" i="0" u="none" strike="noStrike" kern="1200" cap="none" spc="0" normalizeH="0" baseline="0" noProof="0">
              <a:ln>
                <a:noFill/>
              </a:ln>
              <a:solidFill>
                <a:prstClr val="black"/>
              </a:solidFill>
              <a:effectLst/>
              <a:uLnTx/>
              <a:uFillTx/>
              <a:latin typeface="Arial"/>
              <a:ea typeface="+mn-ea"/>
              <a:cs typeface="Arial"/>
            </a:endParaRPr>
          </a:p>
        </p:txBody>
      </p:sp>
      <p:sp>
        <p:nvSpPr>
          <p:cNvPr id="11" name="object 11"/>
          <p:cNvSpPr txBox="1"/>
          <p:nvPr/>
        </p:nvSpPr>
        <p:spPr>
          <a:xfrm>
            <a:off x="1029970" y="6483349"/>
            <a:ext cx="5066030" cy="200025"/>
          </a:xfrm>
          <a:prstGeom prst="rect">
            <a:avLst/>
          </a:prstGeom>
        </p:spPr>
        <p:txBody>
          <a:bodyPr vert="horz" wrap="square" lIns="0" tIns="1270" rIns="0" bIns="0" rtlCol="0">
            <a:spAutoFit/>
          </a:bodyPr>
          <a:lstStyle/>
          <a:p>
            <a:pPr marL="12700" marR="0" lvl="0" indent="0" algn="l" defTabSz="914400" rtl="0" eaLnBrk="1" fontAlgn="auto" latinLnBrk="0" hangingPunct="1">
              <a:lnSpc>
                <a:spcPct val="100000"/>
              </a:lnSpc>
              <a:spcBef>
                <a:spcPts val="1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Arial"/>
                <a:ea typeface="+mn-ea"/>
                <a:cs typeface="Arial"/>
              </a:rPr>
              <a:t>Agarwal</a:t>
            </a:r>
            <a:r>
              <a:rPr kumimoji="0" sz="1200" b="0" i="0" u="none" strike="noStrike" kern="1200" cap="none" spc="2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N</a:t>
            </a:r>
            <a:r>
              <a:rPr kumimoji="0" sz="1200" b="0" i="0" u="none" strike="noStrike" kern="1200" cap="none" spc="-7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et</a:t>
            </a:r>
            <a:r>
              <a:rPr kumimoji="0" sz="1200" b="0" i="0" u="none" strike="noStrike" kern="1200" cap="none" spc="3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al.</a:t>
            </a:r>
            <a:r>
              <a:rPr kumimoji="0" sz="1200" b="0" i="0" u="none" strike="noStrike" kern="1200" cap="none" spc="-25" normalizeH="0" baseline="0" noProof="0" dirty="0">
                <a:ln>
                  <a:noFill/>
                </a:ln>
                <a:solidFill>
                  <a:prstClr val="black"/>
                </a:solidFill>
                <a:effectLst/>
                <a:uLnTx/>
                <a:uFillTx/>
                <a:latin typeface="Arial"/>
                <a:ea typeface="+mn-ea"/>
                <a:cs typeface="Arial"/>
              </a:rPr>
              <a:t> </a:t>
            </a:r>
            <a:r>
              <a:rPr kumimoji="0" sz="1200" b="0" i="1" u="none" strike="noStrike" kern="1200" cap="none" spc="0" normalizeH="0" baseline="0" noProof="0" dirty="0">
                <a:ln>
                  <a:noFill/>
                </a:ln>
                <a:solidFill>
                  <a:prstClr val="black"/>
                </a:solidFill>
                <a:effectLst/>
                <a:uLnTx/>
                <a:uFillTx/>
                <a:latin typeface="Arial"/>
                <a:ea typeface="+mn-ea"/>
                <a:cs typeface="Arial"/>
              </a:rPr>
              <a:t>N</a:t>
            </a:r>
            <a:r>
              <a:rPr kumimoji="0" sz="1200" b="0" i="1" u="none" strike="noStrike" kern="1200" cap="none" spc="-5" normalizeH="0" baseline="0" noProof="0" dirty="0">
                <a:ln>
                  <a:noFill/>
                </a:ln>
                <a:solidFill>
                  <a:prstClr val="black"/>
                </a:solidFill>
                <a:effectLst/>
                <a:uLnTx/>
                <a:uFillTx/>
                <a:latin typeface="Arial"/>
                <a:ea typeface="+mn-ea"/>
                <a:cs typeface="Arial"/>
              </a:rPr>
              <a:t> </a:t>
            </a:r>
            <a:r>
              <a:rPr kumimoji="0" sz="1200" b="0" i="1" u="none" strike="noStrike" kern="1200" cap="none" spc="0" normalizeH="0" baseline="0" noProof="0" dirty="0">
                <a:ln>
                  <a:noFill/>
                </a:ln>
                <a:solidFill>
                  <a:prstClr val="black"/>
                </a:solidFill>
                <a:effectLst/>
                <a:uLnTx/>
                <a:uFillTx/>
                <a:latin typeface="Arial"/>
                <a:ea typeface="+mn-ea"/>
                <a:cs typeface="Arial"/>
              </a:rPr>
              <a:t>Engl</a:t>
            </a:r>
            <a:r>
              <a:rPr kumimoji="0" sz="1200" b="0" i="1" u="none" strike="noStrike" kern="1200" cap="none" spc="30" normalizeH="0" baseline="0" noProof="0" dirty="0">
                <a:ln>
                  <a:noFill/>
                </a:ln>
                <a:solidFill>
                  <a:prstClr val="black"/>
                </a:solidFill>
                <a:effectLst/>
                <a:uLnTx/>
                <a:uFillTx/>
                <a:latin typeface="Arial"/>
                <a:ea typeface="+mn-ea"/>
                <a:cs typeface="Arial"/>
              </a:rPr>
              <a:t> </a:t>
            </a:r>
            <a:r>
              <a:rPr kumimoji="0" sz="1200" b="0" i="1" u="none" strike="noStrike" kern="1200" cap="none" spc="0" normalizeH="0" baseline="0" noProof="0" dirty="0">
                <a:ln>
                  <a:noFill/>
                </a:ln>
                <a:solidFill>
                  <a:prstClr val="black"/>
                </a:solidFill>
                <a:effectLst/>
                <a:uLnTx/>
                <a:uFillTx/>
                <a:latin typeface="Arial"/>
                <a:ea typeface="+mn-ea"/>
                <a:cs typeface="Arial"/>
              </a:rPr>
              <a:t>J</a:t>
            </a:r>
            <a:r>
              <a:rPr kumimoji="0" sz="1200" b="0" i="1" u="none" strike="noStrike" kern="1200" cap="none" spc="-15" normalizeH="0" baseline="0" noProof="0" dirty="0">
                <a:ln>
                  <a:noFill/>
                </a:ln>
                <a:solidFill>
                  <a:prstClr val="black"/>
                </a:solidFill>
                <a:effectLst/>
                <a:uLnTx/>
                <a:uFillTx/>
                <a:latin typeface="Arial"/>
                <a:ea typeface="+mn-ea"/>
                <a:cs typeface="Arial"/>
              </a:rPr>
              <a:t> </a:t>
            </a:r>
            <a:r>
              <a:rPr kumimoji="0" sz="1200" b="0" i="1" u="none" strike="noStrike" kern="1200" cap="none" spc="-10" normalizeH="0" baseline="0" noProof="0" dirty="0">
                <a:ln>
                  <a:noFill/>
                </a:ln>
                <a:solidFill>
                  <a:prstClr val="black"/>
                </a:solidFill>
                <a:effectLst/>
                <a:uLnTx/>
                <a:uFillTx/>
                <a:latin typeface="Arial"/>
                <a:ea typeface="+mn-ea"/>
                <a:cs typeface="Arial"/>
              </a:rPr>
              <a:t>Med</a:t>
            </a:r>
            <a:r>
              <a:rPr kumimoji="0" sz="1200" b="0" i="0" u="none" strike="noStrike" kern="1200" cap="none" spc="-10" normalizeH="0" baseline="0" noProof="0" dirty="0">
                <a:ln>
                  <a:noFill/>
                </a:ln>
                <a:solidFill>
                  <a:prstClr val="black"/>
                </a:solidFill>
                <a:effectLst/>
                <a:uLnTx/>
                <a:uFillTx/>
                <a:latin typeface="Arial"/>
                <a:ea typeface="+mn-ea"/>
                <a:cs typeface="Arial"/>
              </a:rPr>
              <a:t>.</a:t>
            </a:r>
            <a:r>
              <a:rPr kumimoji="0" sz="1200" b="0" i="0" u="none" strike="noStrike" kern="1200" cap="none" spc="-4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2026</a:t>
            </a:r>
            <a:r>
              <a:rPr kumimoji="0" sz="1200" b="0" i="0" u="none" strike="noStrike" kern="1200" cap="none" spc="-2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May</a:t>
            </a:r>
            <a:r>
              <a:rPr kumimoji="0" sz="1200" b="0" i="0" u="none" strike="noStrike" kern="1200" cap="none" spc="-25" normalizeH="0" baseline="0" noProof="0" dirty="0">
                <a:ln>
                  <a:noFill/>
                </a:ln>
                <a:solidFill>
                  <a:prstClr val="black"/>
                </a:solidFill>
                <a:effectLst/>
                <a:uLnTx/>
                <a:uFillTx/>
                <a:latin typeface="Arial"/>
                <a:ea typeface="+mn-ea"/>
                <a:cs typeface="Arial"/>
              </a:rPr>
              <a:t> </a:t>
            </a:r>
            <a:r>
              <a:rPr kumimoji="0" sz="1200" b="0" i="0" u="none" strike="noStrike" kern="1200" cap="none" spc="-10" normalizeH="0" baseline="0" noProof="0" dirty="0">
                <a:ln>
                  <a:noFill/>
                </a:ln>
                <a:solidFill>
                  <a:prstClr val="black"/>
                </a:solidFill>
                <a:effectLst/>
                <a:uLnTx/>
                <a:uFillTx/>
                <a:latin typeface="Arial"/>
                <a:ea typeface="+mn-ea"/>
                <a:cs typeface="Arial"/>
              </a:rPr>
              <a:t>30</a:t>
            </a:r>
            <a:r>
              <a:rPr kumimoji="0" lang="en-US" sz="1200" b="0" i="0" u="none" strike="noStrike" kern="1200" cap="none" spc="-10" normalizeH="0" baseline="0" noProof="0" dirty="0">
                <a:ln>
                  <a:noFill/>
                </a:ln>
                <a:solidFill>
                  <a:prstClr val="black"/>
                </a:solidFill>
                <a:effectLst/>
                <a:uLnTx/>
                <a:uFillTx/>
                <a:latin typeface="Arial"/>
                <a:ea typeface="+mn-ea"/>
                <a:cs typeface="Arial"/>
              </a:rPr>
              <a:t>;doi:10.1056/NEJMoa2604126</a:t>
            </a:r>
            <a:endParaRPr kumimoji="0" sz="1200" b="0" i="0" u="none" strike="noStrike" kern="1200" cap="none" spc="0" normalizeH="0" baseline="0" noProof="0" dirty="0">
              <a:ln>
                <a:noFill/>
              </a:ln>
              <a:solidFill>
                <a:prstClr val="black"/>
              </a:solidFill>
              <a:effectLst/>
              <a:uLnTx/>
              <a:uFillTx/>
              <a:latin typeface="Arial"/>
              <a:ea typeface="+mn-ea"/>
              <a:cs typeface="Arial"/>
            </a:endParaRPr>
          </a:p>
        </p:txBody>
      </p:sp>
      <p:sp>
        <p:nvSpPr>
          <p:cNvPr id="9" name="object 9"/>
          <p:cNvSpPr txBox="1"/>
          <p:nvPr/>
        </p:nvSpPr>
        <p:spPr>
          <a:xfrm>
            <a:off x="6986016" y="1097533"/>
            <a:ext cx="4737100" cy="1024890"/>
          </a:xfrm>
          <a:prstGeom prst="rect">
            <a:avLst/>
          </a:prstGeom>
          <a:solidFill>
            <a:srgbClr val="EBEEF4"/>
          </a:solidFill>
        </p:spPr>
        <p:txBody>
          <a:bodyPr vert="horz" wrap="square" lIns="0" tIns="165100" rIns="0" bIns="0" rtlCol="0">
            <a:spAutoFit/>
          </a:bodyPr>
          <a:lstStyle/>
          <a:p>
            <a:pPr marL="0" marR="0" lvl="0" indent="0" algn="ctr" defTabSz="914400" rtl="0" eaLnBrk="1" fontAlgn="auto" latinLnBrk="0" hangingPunct="1">
              <a:lnSpc>
                <a:spcPct val="100000"/>
              </a:lnSpc>
              <a:spcBef>
                <a:spcPts val="1300"/>
              </a:spcBef>
              <a:spcAft>
                <a:spcPts val="0"/>
              </a:spcAft>
              <a:buClrTx/>
              <a:buSzTx/>
              <a:buFontTx/>
              <a:buNone/>
              <a:tabLst/>
              <a:defRPr/>
            </a:pPr>
            <a:r>
              <a:rPr kumimoji="0" sz="1550" b="1" i="0" u="none" strike="noStrike" kern="1200" cap="none" spc="0" normalizeH="0" baseline="0" noProof="0" dirty="0">
                <a:ln>
                  <a:noFill/>
                </a:ln>
                <a:solidFill>
                  <a:prstClr val="black"/>
                </a:solidFill>
                <a:effectLst/>
                <a:uLnTx/>
                <a:uFillTx/>
                <a:latin typeface="Arial"/>
                <a:ea typeface="+mn-ea"/>
                <a:cs typeface="Arial"/>
              </a:rPr>
              <a:t>Overall</a:t>
            </a:r>
            <a:r>
              <a:rPr kumimoji="0" sz="1550" b="1" i="0" u="none" strike="noStrike" kern="1200" cap="none" spc="165"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Survival</a:t>
            </a:r>
            <a:r>
              <a:rPr kumimoji="0" sz="1550" b="1" i="0" u="none" strike="noStrike" kern="1200" cap="none" spc="80"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in</a:t>
            </a:r>
            <a:r>
              <a:rPr kumimoji="0" sz="1550" b="1" i="0" u="none" strike="noStrike" kern="1200" cap="none" spc="50" normalizeH="0" baseline="0" noProof="0" dirty="0">
                <a:ln>
                  <a:noFill/>
                </a:ln>
                <a:solidFill>
                  <a:prstClr val="black"/>
                </a:solidFill>
                <a:effectLst/>
                <a:uLnTx/>
                <a:uFillTx/>
                <a:latin typeface="Arial"/>
                <a:ea typeface="+mn-ea"/>
                <a:cs typeface="Arial"/>
              </a:rPr>
              <a:t> </a:t>
            </a:r>
            <a:r>
              <a:rPr kumimoji="0" sz="1550" b="1" i="0" u="none" strike="noStrike" kern="1200" cap="none" spc="0" normalizeH="0" baseline="0" noProof="0" dirty="0">
                <a:ln>
                  <a:noFill/>
                </a:ln>
                <a:solidFill>
                  <a:prstClr val="black"/>
                </a:solidFill>
                <a:effectLst/>
                <a:uLnTx/>
                <a:uFillTx/>
                <a:latin typeface="Arial"/>
                <a:ea typeface="+mn-ea"/>
                <a:cs typeface="Arial"/>
              </a:rPr>
              <a:t>All</a:t>
            </a:r>
            <a:r>
              <a:rPr kumimoji="0" sz="1550" b="1" i="0" u="none" strike="noStrike" kern="1200" cap="none" spc="85" normalizeH="0" baseline="0" noProof="0" dirty="0">
                <a:ln>
                  <a:noFill/>
                </a:ln>
                <a:solidFill>
                  <a:prstClr val="black"/>
                </a:solidFill>
                <a:effectLst/>
                <a:uLnTx/>
                <a:uFillTx/>
                <a:latin typeface="Arial"/>
                <a:ea typeface="+mn-ea"/>
                <a:cs typeface="Arial"/>
              </a:rPr>
              <a:t> </a:t>
            </a:r>
            <a:r>
              <a:rPr kumimoji="0" sz="1550" b="1" i="0" u="none" strike="noStrike" kern="1200" cap="none" spc="-10" normalizeH="0" baseline="0" noProof="0" dirty="0">
                <a:ln>
                  <a:noFill/>
                </a:ln>
                <a:solidFill>
                  <a:prstClr val="black"/>
                </a:solidFill>
                <a:effectLst/>
                <a:uLnTx/>
                <a:uFillTx/>
                <a:latin typeface="Arial"/>
                <a:ea typeface="+mn-ea"/>
                <a:cs typeface="Arial"/>
              </a:rPr>
              <a:t>Patients</a:t>
            </a:r>
            <a:endParaRPr kumimoji="0" sz="1550" b="0" i="0" u="none" strike="noStrike" kern="1200" cap="none" spc="0" normalizeH="0" baseline="0" noProof="0">
              <a:ln>
                <a:noFill/>
              </a:ln>
              <a:solidFill>
                <a:prstClr val="black"/>
              </a:solidFill>
              <a:effectLst/>
              <a:uLnTx/>
              <a:uFillTx/>
              <a:latin typeface="Arial"/>
              <a:ea typeface="+mn-ea"/>
              <a:cs typeface="Arial"/>
            </a:endParaRPr>
          </a:p>
          <a:p>
            <a:pPr marL="5715" marR="0" lvl="0" indent="0" algn="ctr" defTabSz="914400" rtl="0" eaLnBrk="1" fontAlgn="auto" latinLnBrk="0" hangingPunct="1">
              <a:lnSpc>
                <a:spcPct val="100000"/>
              </a:lnSpc>
              <a:spcBef>
                <a:spcPts val="1600"/>
              </a:spcBef>
              <a:spcAft>
                <a:spcPts val="0"/>
              </a:spcAft>
              <a:buClrTx/>
              <a:buSzTx/>
              <a:buFontTx/>
              <a:buNone/>
              <a:tabLst/>
              <a:defRPr/>
            </a:pPr>
            <a:r>
              <a:rPr kumimoji="0" sz="1550" b="0" i="0" u="none" strike="noStrike" kern="1200" cap="none" spc="0" normalizeH="0" baseline="0" noProof="0" dirty="0">
                <a:ln>
                  <a:noFill/>
                </a:ln>
                <a:solidFill>
                  <a:prstClr val="black"/>
                </a:solidFill>
                <a:effectLst/>
                <a:uLnTx/>
                <a:uFillTx/>
                <a:latin typeface="Arial"/>
                <a:ea typeface="+mn-ea"/>
                <a:cs typeface="Arial"/>
              </a:rPr>
              <a:t>HR</a:t>
            </a:r>
            <a:r>
              <a:rPr kumimoji="0" sz="1550" b="0" i="0" u="none" strike="noStrike" kern="1200" cap="none" spc="75"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0.77</a:t>
            </a:r>
            <a:r>
              <a:rPr kumimoji="0" sz="1550" b="0" i="0" u="none" strike="noStrike" kern="1200" cap="none" spc="130"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(95%</a:t>
            </a:r>
            <a:r>
              <a:rPr kumimoji="0" sz="1550" b="0" i="0" u="none" strike="noStrike" kern="1200" cap="none" spc="105"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CI,</a:t>
            </a:r>
            <a:r>
              <a:rPr kumimoji="0" sz="1550" b="0" i="0" u="none" strike="noStrike" kern="1200" cap="none" spc="140" normalizeH="0" baseline="0" noProof="0" dirty="0">
                <a:ln>
                  <a:noFill/>
                </a:ln>
                <a:solidFill>
                  <a:prstClr val="black"/>
                </a:solidFill>
                <a:effectLst/>
                <a:uLnTx/>
                <a:uFillTx/>
                <a:latin typeface="Arial"/>
                <a:ea typeface="+mn-ea"/>
                <a:cs typeface="Arial"/>
              </a:rPr>
              <a:t> </a:t>
            </a:r>
            <a:r>
              <a:rPr kumimoji="0" sz="1550" b="0" i="0" u="none" strike="noStrike" kern="1200" cap="none" spc="0" normalizeH="0" baseline="0" noProof="0" dirty="0">
                <a:ln>
                  <a:noFill/>
                </a:ln>
                <a:solidFill>
                  <a:prstClr val="black"/>
                </a:solidFill>
                <a:effectLst/>
                <a:uLnTx/>
                <a:uFillTx/>
                <a:latin typeface="Arial"/>
                <a:ea typeface="+mn-ea"/>
                <a:cs typeface="Arial"/>
              </a:rPr>
              <a:t>0.56–</a:t>
            </a:r>
            <a:r>
              <a:rPr kumimoji="0" sz="1550" b="0" i="0" u="none" strike="noStrike" kern="1200" cap="none" spc="-20" normalizeH="0" baseline="0" noProof="0" dirty="0">
                <a:ln>
                  <a:noFill/>
                </a:ln>
                <a:solidFill>
                  <a:prstClr val="black"/>
                </a:solidFill>
                <a:effectLst/>
                <a:uLnTx/>
                <a:uFillTx/>
                <a:latin typeface="Arial"/>
                <a:ea typeface="+mn-ea"/>
                <a:cs typeface="Arial"/>
              </a:rPr>
              <a:t>1.04)</a:t>
            </a:r>
            <a:endParaRPr kumimoji="0" sz="155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970" rIns="0" bIns="0" rtlCol="0">
            <a:spAutoFit/>
          </a:bodyPr>
          <a:lstStyle/>
          <a:p>
            <a:pPr marL="12700">
              <a:lnSpc>
                <a:spcPct val="100000"/>
              </a:lnSpc>
              <a:spcBef>
                <a:spcPts val="110"/>
              </a:spcBef>
            </a:pPr>
            <a:r>
              <a:rPr spc="-10" dirty="0"/>
              <a:t>CAPItello-</a:t>
            </a:r>
            <a:r>
              <a:rPr dirty="0"/>
              <a:t>281</a:t>
            </a:r>
            <a:r>
              <a:rPr b="0" dirty="0">
                <a:latin typeface="Arial"/>
                <a:cs typeface="Arial"/>
              </a:rPr>
              <a:t>:</a:t>
            </a:r>
            <a:r>
              <a:rPr b="0" spc="-114" dirty="0">
                <a:latin typeface="Arial"/>
                <a:cs typeface="Arial"/>
              </a:rPr>
              <a:t> </a:t>
            </a:r>
            <a:r>
              <a:rPr b="0" dirty="0">
                <a:latin typeface="Arial"/>
                <a:cs typeface="Arial"/>
              </a:rPr>
              <a:t>Trial</a:t>
            </a:r>
            <a:r>
              <a:rPr b="0" spc="-110" dirty="0">
                <a:latin typeface="Arial"/>
                <a:cs typeface="Arial"/>
              </a:rPr>
              <a:t> </a:t>
            </a:r>
            <a:r>
              <a:rPr b="0" spc="-10" dirty="0">
                <a:latin typeface="Arial"/>
                <a:cs typeface="Arial"/>
              </a:rPr>
              <a:t>Design</a:t>
            </a:r>
          </a:p>
        </p:txBody>
      </p:sp>
      <p:grpSp>
        <p:nvGrpSpPr>
          <p:cNvPr id="3" name="object 3"/>
          <p:cNvGrpSpPr/>
          <p:nvPr/>
        </p:nvGrpSpPr>
        <p:grpSpPr>
          <a:xfrm>
            <a:off x="282702" y="1405643"/>
            <a:ext cx="11520805" cy="4380230"/>
            <a:chOff x="282702" y="1405643"/>
            <a:chExt cx="11520805" cy="4380230"/>
          </a:xfrm>
        </p:grpSpPr>
        <p:pic>
          <p:nvPicPr>
            <p:cNvPr id="4" name="object 4"/>
            <p:cNvPicPr/>
            <p:nvPr/>
          </p:nvPicPr>
          <p:blipFill>
            <a:blip r:embed="rId3" cstate="print"/>
            <a:stretch>
              <a:fillRect/>
            </a:stretch>
          </p:blipFill>
          <p:spPr>
            <a:xfrm>
              <a:off x="357923" y="1405643"/>
              <a:ext cx="11445018" cy="4379789"/>
            </a:xfrm>
            <a:prstGeom prst="rect">
              <a:avLst/>
            </a:prstGeom>
          </p:spPr>
        </p:pic>
        <p:sp>
          <p:nvSpPr>
            <p:cNvPr id="5" name="object 5"/>
            <p:cNvSpPr/>
            <p:nvPr/>
          </p:nvSpPr>
          <p:spPr>
            <a:xfrm>
              <a:off x="301752" y="3018281"/>
              <a:ext cx="3502660" cy="494030"/>
            </a:xfrm>
            <a:custGeom>
              <a:avLst/>
              <a:gdLst/>
              <a:ahLst/>
              <a:cxnLst/>
              <a:rect l="l" t="t" r="r" b="b"/>
              <a:pathLst>
                <a:path w="3502660" h="494029">
                  <a:moveTo>
                    <a:pt x="0" y="493902"/>
                  </a:moveTo>
                  <a:lnTo>
                    <a:pt x="3502152" y="493902"/>
                  </a:lnTo>
                  <a:lnTo>
                    <a:pt x="3502152" y="0"/>
                  </a:lnTo>
                  <a:lnTo>
                    <a:pt x="0" y="0"/>
                  </a:lnTo>
                  <a:lnTo>
                    <a:pt x="0" y="493902"/>
                  </a:lnTo>
                  <a:close/>
                </a:path>
              </a:pathLst>
            </a:custGeom>
            <a:ln w="38099">
              <a:solidFill>
                <a:srgbClr val="FBAA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object 7"/>
          <p:cNvSpPr txBox="1"/>
          <p:nvPr/>
        </p:nvSpPr>
        <p:spPr>
          <a:xfrm>
            <a:off x="8759190" y="6515097"/>
            <a:ext cx="1781175" cy="200025"/>
          </a:xfrm>
          <a:prstGeom prst="rect">
            <a:avLst/>
          </a:prstGeom>
        </p:spPr>
        <p:txBody>
          <a:bodyPr vert="horz" wrap="square" lIns="0" tIns="1270" rIns="0" bIns="0" rtlCol="0">
            <a:spAutoFit/>
          </a:bodyPr>
          <a:lstStyle/>
          <a:p>
            <a:pPr marL="12700" marR="0" lvl="0" indent="0" algn="l" defTabSz="914400" rtl="0" eaLnBrk="1" fontAlgn="auto" latinLnBrk="0" hangingPunct="1">
              <a:lnSpc>
                <a:spcPct val="100000"/>
              </a:lnSpc>
              <a:spcBef>
                <a:spcPts val="1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Arial"/>
                <a:ea typeface="+mn-ea"/>
                <a:cs typeface="Arial"/>
              </a:rPr>
              <a:t>Karim</a:t>
            </a:r>
            <a:r>
              <a:rPr kumimoji="0" sz="1200" b="0" i="0" u="none" strike="noStrike" kern="1200" cap="none" spc="-6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Fizazi,</a:t>
            </a:r>
            <a:r>
              <a:rPr kumimoji="0" sz="1200" b="0" i="0" u="none" strike="noStrike" kern="1200" cap="none" spc="-3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ESMO</a:t>
            </a:r>
            <a:r>
              <a:rPr kumimoji="0" sz="1200" b="0" i="0" u="none" strike="noStrike" kern="1200" cap="none" spc="5" normalizeH="0" baseline="0" noProof="0" dirty="0">
                <a:ln>
                  <a:noFill/>
                </a:ln>
                <a:solidFill>
                  <a:prstClr val="black"/>
                </a:solidFill>
                <a:effectLst/>
                <a:uLnTx/>
                <a:uFillTx/>
                <a:latin typeface="Arial"/>
                <a:ea typeface="+mn-ea"/>
                <a:cs typeface="Arial"/>
              </a:rPr>
              <a:t> </a:t>
            </a:r>
            <a:r>
              <a:rPr kumimoji="0" sz="1200" b="0" i="0" u="none" strike="noStrike" kern="1200" cap="none" spc="-20" normalizeH="0" baseline="0" noProof="0" dirty="0">
                <a:ln>
                  <a:noFill/>
                </a:ln>
                <a:solidFill>
                  <a:prstClr val="black"/>
                </a:solidFill>
                <a:effectLst/>
                <a:uLnTx/>
                <a:uFillTx/>
                <a:latin typeface="Arial"/>
                <a:ea typeface="+mn-ea"/>
                <a:cs typeface="Arial"/>
              </a:rPr>
              <a:t>2025</a:t>
            </a:r>
            <a:endParaRPr kumimoji="0" sz="1200" b="0" i="0" u="none" strike="noStrike" kern="1200" cap="none" spc="0" normalizeH="0" baseline="0" noProof="0" dirty="0">
              <a:ln>
                <a:noFill/>
              </a:ln>
              <a:solidFill>
                <a:prstClr val="black"/>
              </a:solidFill>
              <a:effectLst/>
              <a:uLnTx/>
              <a:uFillTx/>
              <a:latin typeface="Arial"/>
              <a:ea typeface="+mn-ea"/>
              <a:cs typeface="Aria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3970" rIns="0" bIns="0" rtlCol="0">
            <a:spAutoFit/>
          </a:bodyPr>
          <a:lstStyle/>
          <a:p>
            <a:pPr marL="12700">
              <a:lnSpc>
                <a:spcPct val="100000"/>
              </a:lnSpc>
              <a:spcBef>
                <a:spcPts val="110"/>
              </a:spcBef>
            </a:pPr>
            <a:r>
              <a:rPr spc="-10" dirty="0"/>
              <a:t>CAPItello-</a:t>
            </a:r>
            <a:r>
              <a:rPr dirty="0"/>
              <a:t>281</a:t>
            </a:r>
            <a:r>
              <a:rPr b="0" dirty="0">
                <a:latin typeface="Arial"/>
                <a:cs typeface="Arial"/>
              </a:rPr>
              <a:t>:</a:t>
            </a:r>
            <a:r>
              <a:rPr b="0" spc="-40" dirty="0">
                <a:latin typeface="Arial"/>
                <a:cs typeface="Arial"/>
              </a:rPr>
              <a:t> </a:t>
            </a:r>
            <a:r>
              <a:rPr b="0" dirty="0">
                <a:latin typeface="Arial"/>
                <a:cs typeface="Arial"/>
              </a:rPr>
              <a:t>Primary</a:t>
            </a:r>
            <a:r>
              <a:rPr b="0" spc="-85" dirty="0">
                <a:latin typeface="Arial"/>
                <a:cs typeface="Arial"/>
              </a:rPr>
              <a:t> </a:t>
            </a:r>
            <a:r>
              <a:rPr b="0" dirty="0">
                <a:latin typeface="Arial"/>
                <a:cs typeface="Arial"/>
              </a:rPr>
              <a:t>Endpoint</a:t>
            </a:r>
            <a:r>
              <a:rPr b="0" spc="-5" dirty="0">
                <a:latin typeface="Arial"/>
                <a:cs typeface="Arial"/>
              </a:rPr>
              <a:t> </a:t>
            </a:r>
            <a:r>
              <a:rPr b="0" spc="-20" dirty="0">
                <a:latin typeface="Arial"/>
                <a:cs typeface="Arial"/>
              </a:rPr>
              <a:t>rPFS</a:t>
            </a:r>
          </a:p>
        </p:txBody>
      </p:sp>
      <p:pic>
        <p:nvPicPr>
          <p:cNvPr id="3" name="object 3"/>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360823" y="1280478"/>
            <a:ext cx="11467304" cy="4930983"/>
          </a:xfrm>
          <a:prstGeom prst="rect">
            <a:avLst/>
          </a:prstGeom>
        </p:spPr>
      </p:pic>
      <p:sp>
        <p:nvSpPr>
          <p:cNvPr id="5" name="object 5"/>
          <p:cNvSpPr txBox="1"/>
          <p:nvPr/>
        </p:nvSpPr>
        <p:spPr>
          <a:xfrm>
            <a:off x="8759190" y="6515097"/>
            <a:ext cx="1781175" cy="200025"/>
          </a:xfrm>
          <a:prstGeom prst="rect">
            <a:avLst/>
          </a:prstGeom>
        </p:spPr>
        <p:txBody>
          <a:bodyPr vert="horz" wrap="square" lIns="0" tIns="1270" rIns="0" bIns="0" rtlCol="0">
            <a:spAutoFit/>
          </a:bodyPr>
          <a:lstStyle/>
          <a:p>
            <a:pPr marL="12700" marR="0" lvl="0" indent="0" algn="l" defTabSz="914400" rtl="0" eaLnBrk="1" fontAlgn="auto" latinLnBrk="0" hangingPunct="1">
              <a:lnSpc>
                <a:spcPct val="100000"/>
              </a:lnSpc>
              <a:spcBef>
                <a:spcPts val="1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Arial"/>
                <a:ea typeface="+mn-ea"/>
                <a:cs typeface="Arial"/>
              </a:rPr>
              <a:t>Karim</a:t>
            </a:r>
            <a:r>
              <a:rPr kumimoji="0" sz="1200" b="0" i="0" u="none" strike="noStrike" kern="1200" cap="none" spc="-6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Fizazi,</a:t>
            </a:r>
            <a:r>
              <a:rPr kumimoji="0" sz="1200" b="0" i="0" u="none" strike="noStrike" kern="1200" cap="none" spc="-3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ESMO</a:t>
            </a:r>
            <a:r>
              <a:rPr kumimoji="0" sz="1200" b="0" i="0" u="none" strike="noStrike" kern="1200" cap="none" spc="5" normalizeH="0" baseline="0" noProof="0" dirty="0">
                <a:ln>
                  <a:noFill/>
                </a:ln>
                <a:solidFill>
                  <a:prstClr val="black"/>
                </a:solidFill>
                <a:effectLst/>
                <a:uLnTx/>
                <a:uFillTx/>
                <a:latin typeface="Arial"/>
                <a:ea typeface="+mn-ea"/>
                <a:cs typeface="Arial"/>
              </a:rPr>
              <a:t> </a:t>
            </a:r>
            <a:r>
              <a:rPr kumimoji="0" sz="1200" b="0" i="0" u="none" strike="noStrike" kern="1200" cap="none" spc="-20" normalizeH="0" baseline="0" noProof="0" dirty="0">
                <a:ln>
                  <a:noFill/>
                </a:ln>
                <a:solidFill>
                  <a:prstClr val="black"/>
                </a:solidFill>
                <a:effectLst/>
                <a:uLnTx/>
                <a:uFillTx/>
                <a:latin typeface="Arial"/>
                <a:ea typeface="+mn-ea"/>
                <a:cs typeface="Arial"/>
              </a:rPr>
              <a:t>2025</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8DD8FE9-3FDE-E746-9F8D-F350FD6A3C7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88765" y="1243198"/>
            <a:ext cx="8414470" cy="4055774"/>
          </a:xfrm>
          <a:prstGeom prst="rect">
            <a:avLst/>
          </a:prstGeom>
          <a:effectLst>
            <a:outerShdw blurRad="50800" dist="38100" dir="2700000" algn="tl" rotWithShape="0">
              <a:prstClr val="black">
                <a:alpha val="40000"/>
              </a:prstClr>
            </a:outerShdw>
          </a:effectLst>
        </p:spPr>
      </p:pic>
      <p:sp>
        <p:nvSpPr>
          <p:cNvPr id="5" name="Down Arrow 4">
            <a:extLst>
              <a:ext uri="{FF2B5EF4-FFF2-40B4-BE49-F238E27FC236}">
                <a16:creationId xmlns:a16="http://schemas.microsoft.com/office/drawing/2014/main" id="{FFE8CDC8-59B1-D040-B4F1-4DE2C67F3286}"/>
              </a:ext>
            </a:extLst>
          </p:cNvPr>
          <p:cNvSpPr/>
          <p:nvPr/>
        </p:nvSpPr>
        <p:spPr bwMode="auto">
          <a:xfrm>
            <a:off x="5529255" y="3808490"/>
            <a:ext cx="582980" cy="1001317"/>
          </a:xfrm>
          <a:prstGeom prst="downArrow">
            <a:avLst/>
          </a:pr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Tx/>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pic>
        <p:nvPicPr>
          <p:cNvPr id="6" name="Picture 5" descr="A screenshot of a cell phone&#10;&#10;Description automatically generated">
            <a:extLst>
              <a:ext uri="{FF2B5EF4-FFF2-40B4-BE49-F238E27FC236}">
                <a16:creationId xmlns:a16="http://schemas.microsoft.com/office/drawing/2014/main" id="{58B8D492-DCA3-934B-91B5-8797BB9A4D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8512" y="2443853"/>
            <a:ext cx="1984364" cy="2264004"/>
          </a:xfrm>
          <a:prstGeom prst="rect">
            <a:avLst/>
          </a:prstGeom>
          <a:effectLst>
            <a:outerShdw blurRad="50800" dist="38100" dir="2700000" algn="tl" rotWithShape="0">
              <a:prstClr val="black">
                <a:alpha val="40000"/>
              </a:prstClr>
            </a:outerShdw>
          </a:effectLst>
        </p:spPr>
      </p:pic>
      <p:sp>
        <p:nvSpPr>
          <p:cNvPr id="9" name="Title 1">
            <a:extLst>
              <a:ext uri="{FF2B5EF4-FFF2-40B4-BE49-F238E27FC236}">
                <a16:creationId xmlns:a16="http://schemas.microsoft.com/office/drawing/2014/main" id="{7626B5EF-EA08-4E47-BD9D-1CDAE7383C3B}"/>
              </a:ext>
            </a:extLst>
          </p:cNvPr>
          <p:cNvSpPr txBox="1">
            <a:spLocks/>
          </p:cNvSpPr>
          <p:nvPr/>
        </p:nvSpPr>
        <p:spPr bwMode="auto">
          <a:xfrm>
            <a:off x="0" y="42222"/>
            <a:ext cx="12192000" cy="1200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000" b="1">
                <a:solidFill>
                  <a:srgbClr val="BBE0E3"/>
                </a:solidFill>
                <a:latin typeface="+mj-lt"/>
                <a:ea typeface="+mj-ea"/>
                <a:cs typeface="+mj-cs"/>
              </a:defRPr>
            </a:lvl1pPr>
            <a:lvl2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2pPr>
            <a:lvl3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3pPr>
            <a:lvl4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4pPr>
            <a:lvl5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5pPr>
            <a:lvl6pPr marL="457189" algn="l" rtl="0" fontAlgn="base">
              <a:spcBef>
                <a:spcPct val="0"/>
              </a:spcBef>
              <a:spcAft>
                <a:spcPct val="0"/>
              </a:spcAft>
              <a:defRPr sz="2600" b="1">
                <a:solidFill>
                  <a:srgbClr val="EFC53D"/>
                </a:solidFill>
                <a:latin typeface="Arial" charset="0"/>
                <a:ea typeface="ＭＳ Ｐゴシック" charset="0"/>
                <a:cs typeface="ＭＳ Ｐゴシック" charset="0"/>
              </a:defRPr>
            </a:lvl6pPr>
            <a:lvl7pPr marL="914377" algn="l" rtl="0" fontAlgn="base">
              <a:spcBef>
                <a:spcPct val="0"/>
              </a:spcBef>
              <a:spcAft>
                <a:spcPct val="0"/>
              </a:spcAft>
              <a:defRPr sz="2600" b="1">
                <a:solidFill>
                  <a:srgbClr val="EFC53D"/>
                </a:solidFill>
                <a:latin typeface="Arial" charset="0"/>
                <a:ea typeface="ＭＳ Ｐゴシック" charset="0"/>
                <a:cs typeface="ＭＳ Ｐゴシック" charset="0"/>
              </a:defRPr>
            </a:lvl7pPr>
            <a:lvl8pPr marL="1371566" algn="l" rtl="0" fontAlgn="base">
              <a:spcBef>
                <a:spcPct val="0"/>
              </a:spcBef>
              <a:spcAft>
                <a:spcPct val="0"/>
              </a:spcAft>
              <a:defRPr sz="2600" b="1">
                <a:solidFill>
                  <a:srgbClr val="EFC53D"/>
                </a:solidFill>
                <a:latin typeface="Arial" charset="0"/>
                <a:ea typeface="ＭＳ Ｐゴシック" charset="0"/>
                <a:cs typeface="ＭＳ Ｐゴシック" charset="0"/>
              </a:defRPr>
            </a:lvl8pPr>
            <a:lvl9pPr marL="1828754" algn="l" rtl="0" fontAlgn="base">
              <a:spcBef>
                <a:spcPct val="0"/>
              </a:spcBef>
              <a:spcAft>
                <a:spcPct val="0"/>
              </a:spcAft>
              <a:defRPr sz="2600" b="1">
                <a:solidFill>
                  <a:srgbClr val="EFC53D"/>
                </a:solidFill>
                <a:latin typeface="Arial" charset="0"/>
                <a:ea typeface="ＭＳ Ｐゴシック" charset="0"/>
                <a:cs typeface="ＭＳ Ｐゴシック" charset="0"/>
              </a:defRPr>
            </a:lvl9pPr>
          </a:lstStyle>
          <a:p>
            <a:pPr marL="0" marR="0" lvl="0" indent="0" algn="ctr" defTabSz="455613" rtl="0" eaLnBrk="0" fontAlgn="base" latinLnBrk="0" hangingPunct="0">
              <a:lnSpc>
                <a:spcPct val="100000"/>
              </a:lnSpc>
              <a:spcBef>
                <a:spcPts val="1800"/>
              </a:spcBef>
              <a:spcAft>
                <a:spcPct val="0"/>
              </a:spcAft>
              <a:buClrTx/>
              <a:buSzTx/>
              <a:buFontTx/>
              <a:buNone/>
              <a:tabLst/>
              <a:defRPr/>
            </a:pPr>
            <a:r>
              <a:rPr kumimoji="0" lang="en-US" sz="3000" b="1" i="0" u="none" strike="noStrike" kern="0" cap="none" spc="0" normalizeH="0" baseline="0" noProof="0" dirty="0">
                <a:ln>
                  <a:noFill/>
                </a:ln>
                <a:solidFill>
                  <a:srgbClr val="0432FF"/>
                </a:solidFill>
                <a:effectLst/>
                <a:uLnTx/>
                <a:uFillTx/>
                <a:latin typeface="Calibri"/>
                <a:ea typeface="+mj-ea"/>
                <a:cs typeface="+mj-cs"/>
              </a:rPr>
              <a:t>We Encourage Clinicians in Practice to </a:t>
            </a:r>
            <a:r>
              <a:rPr kumimoji="0" lang="en-US" sz="3000" b="1" i="0" u="none" strike="noStrike" kern="0" cap="none" spc="0" normalizeH="0" baseline="0" noProof="0">
                <a:ln>
                  <a:noFill/>
                </a:ln>
                <a:solidFill>
                  <a:srgbClr val="0432FF"/>
                </a:solidFill>
                <a:effectLst/>
                <a:uLnTx/>
                <a:uFillTx/>
                <a:latin typeface="Calibri"/>
                <a:ea typeface="+mj-ea"/>
                <a:cs typeface="+mj-cs"/>
              </a:rPr>
              <a:t>Submit Questions</a:t>
            </a:r>
            <a:endParaRPr kumimoji="0" lang="en-US" sz="3000" b="1" i="0" u="none" strike="noStrike" kern="0" cap="none" spc="0" normalizeH="0" baseline="0" noProof="0" dirty="0">
              <a:ln>
                <a:noFill/>
              </a:ln>
              <a:solidFill>
                <a:srgbClr val="0432FF"/>
              </a:solidFill>
              <a:effectLst/>
              <a:uLnTx/>
              <a:uFillTx/>
              <a:latin typeface="Arial"/>
              <a:ea typeface="ＭＳ Ｐゴシック"/>
              <a:cs typeface="+mj-cs"/>
            </a:endParaRPr>
          </a:p>
        </p:txBody>
      </p:sp>
      <p:sp>
        <p:nvSpPr>
          <p:cNvPr id="2" name="Rectangle 1">
            <a:extLst>
              <a:ext uri="{FF2B5EF4-FFF2-40B4-BE49-F238E27FC236}">
                <a16:creationId xmlns:a16="http://schemas.microsoft.com/office/drawing/2014/main" id="{FF5CFF8F-21AA-0440-94F9-3A9E5FF588FE}"/>
              </a:ext>
            </a:extLst>
          </p:cNvPr>
          <p:cNvSpPr/>
          <p:nvPr/>
        </p:nvSpPr>
        <p:spPr>
          <a:xfrm>
            <a:off x="1888766" y="5483043"/>
            <a:ext cx="8414470" cy="892552"/>
          </a:xfrm>
          <a:prstGeom prst="rect">
            <a:avLst/>
          </a:prstGeom>
        </p:spPr>
        <p:txBody>
          <a:bodyPr wrap="square">
            <a:sp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432FF"/>
                </a:solidFill>
                <a:effectLst/>
                <a:uLnTx/>
                <a:uFillTx/>
                <a:latin typeface="Calibri" panose="020F0502020204030204" pitchFamily="34" charset="0"/>
                <a:ea typeface="MS PGothic" charset="0"/>
                <a:cs typeface="Calibri" panose="020F0502020204030204" pitchFamily="34" charset="0"/>
              </a:rPr>
              <a:t>Feel free to submit questions now before the program begins and throughout the program.</a:t>
            </a:r>
          </a:p>
        </p:txBody>
      </p:sp>
    </p:spTree>
    <p:extLst>
      <p:ext uri="{BB962C8B-B14F-4D97-AF65-F5344CB8AC3E}">
        <p14:creationId xmlns:p14="http://schemas.microsoft.com/office/powerpoint/2010/main" val="323502994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09600" y="4952"/>
            <a:ext cx="10972800" cy="1143000"/>
          </a:xfrm>
          <a:prstGeom prst="rect">
            <a:avLst/>
          </a:prstGeom>
        </p:spPr>
        <p:txBody>
          <a:bodyPr vert="horz" wrap="square" lIns="0" tIns="13970" rIns="0" bIns="0" rtlCol="0">
            <a:spAutoFit/>
          </a:bodyPr>
          <a:lstStyle/>
          <a:p>
            <a:pPr marL="12700">
              <a:lnSpc>
                <a:spcPct val="100000"/>
              </a:lnSpc>
              <a:spcBef>
                <a:spcPts val="110"/>
              </a:spcBef>
            </a:pPr>
            <a:r>
              <a:rPr spc="-10" dirty="0"/>
              <a:t>CAPItello-</a:t>
            </a:r>
            <a:r>
              <a:rPr dirty="0"/>
              <a:t>281</a:t>
            </a:r>
            <a:r>
              <a:rPr b="0" dirty="0">
                <a:latin typeface="Arial"/>
                <a:cs typeface="Arial"/>
              </a:rPr>
              <a:t>:</a:t>
            </a:r>
            <a:r>
              <a:rPr b="0" spc="-45" dirty="0">
                <a:latin typeface="Arial"/>
                <a:cs typeface="Arial"/>
              </a:rPr>
              <a:t> </a:t>
            </a:r>
            <a:r>
              <a:rPr b="0" dirty="0">
                <a:latin typeface="Arial"/>
                <a:cs typeface="Arial"/>
              </a:rPr>
              <a:t>rPFS</a:t>
            </a:r>
            <a:r>
              <a:rPr b="0" spc="-70" dirty="0">
                <a:latin typeface="Arial"/>
                <a:cs typeface="Arial"/>
              </a:rPr>
              <a:t> </a:t>
            </a:r>
            <a:r>
              <a:rPr b="0" dirty="0">
                <a:latin typeface="Arial"/>
                <a:cs typeface="Arial"/>
              </a:rPr>
              <a:t>and</a:t>
            </a:r>
            <a:r>
              <a:rPr b="0" spc="-5" dirty="0">
                <a:latin typeface="Arial"/>
                <a:cs typeface="Arial"/>
              </a:rPr>
              <a:t> </a:t>
            </a:r>
            <a:r>
              <a:rPr b="0" dirty="0">
                <a:latin typeface="Arial"/>
                <a:cs typeface="Arial"/>
              </a:rPr>
              <a:t>OS</a:t>
            </a:r>
            <a:r>
              <a:rPr b="0" spc="-20" dirty="0">
                <a:latin typeface="Arial"/>
                <a:cs typeface="Arial"/>
              </a:rPr>
              <a:t> </a:t>
            </a:r>
            <a:r>
              <a:rPr b="0" dirty="0">
                <a:latin typeface="Arial"/>
                <a:cs typeface="Arial"/>
              </a:rPr>
              <a:t>by</a:t>
            </a:r>
            <a:r>
              <a:rPr b="0" spc="15" dirty="0">
                <a:latin typeface="Arial"/>
                <a:cs typeface="Arial"/>
              </a:rPr>
              <a:t> </a:t>
            </a:r>
            <a:r>
              <a:rPr b="0" dirty="0">
                <a:latin typeface="Arial"/>
                <a:cs typeface="Arial"/>
              </a:rPr>
              <a:t>PTEN</a:t>
            </a:r>
            <a:r>
              <a:rPr b="0" spc="-35" dirty="0">
                <a:latin typeface="Arial"/>
                <a:cs typeface="Arial"/>
              </a:rPr>
              <a:t> </a:t>
            </a:r>
            <a:r>
              <a:rPr b="0" spc="-10" dirty="0">
                <a:latin typeface="Arial"/>
                <a:cs typeface="Arial"/>
              </a:rPr>
              <a:t>Cutoff</a:t>
            </a:r>
          </a:p>
        </p:txBody>
      </p:sp>
      <p:grpSp>
        <p:nvGrpSpPr>
          <p:cNvPr id="3" name="object 3"/>
          <p:cNvGrpSpPr/>
          <p:nvPr/>
        </p:nvGrpSpPr>
        <p:grpSpPr>
          <a:xfrm>
            <a:off x="6707416" y="1214302"/>
            <a:ext cx="4321175" cy="4999355"/>
            <a:chOff x="6707416" y="1214302"/>
            <a:chExt cx="4321175" cy="4999355"/>
          </a:xfrm>
        </p:grpSpPr>
        <p:pic>
          <p:nvPicPr>
            <p:cNvPr id="4" name="object 4"/>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6707416" y="1214302"/>
              <a:ext cx="4312216" cy="4999148"/>
            </a:xfrm>
            <a:prstGeom prst="rect">
              <a:avLst/>
            </a:prstGeom>
          </p:spPr>
        </p:pic>
        <p:sp>
          <p:nvSpPr>
            <p:cNvPr id="5" name="object 5"/>
            <p:cNvSpPr/>
            <p:nvPr/>
          </p:nvSpPr>
          <p:spPr>
            <a:xfrm>
              <a:off x="10218419" y="1385696"/>
              <a:ext cx="795655" cy="4097654"/>
            </a:xfrm>
            <a:custGeom>
              <a:avLst/>
              <a:gdLst/>
              <a:ahLst/>
              <a:cxnLst/>
              <a:rect l="l" t="t" r="r" b="b"/>
              <a:pathLst>
                <a:path w="795654" h="4097654">
                  <a:moveTo>
                    <a:pt x="0" y="4097528"/>
                  </a:moveTo>
                  <a:lnTo>
                    <a:pt x="795527" y="4097528"/>
                  </a:lnTo>
                  <a:lnTo>
                    <a:pt x="795527" y="0"/>
                  </a:lnTo>
                  <a:lnTo>
                    <a:pt x="0" y="0"/>
                  </a:lnTo>
                  <a:lnTo>
                    <a:pt x="0" y="4097528"/>
                  </a:lnTo>
                  <a:close/>
                </a:path>
              </a:pathLst>
            </a:custGeom>
            <a:ln w="28575">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object 6"/>
          <p:cNvGrpSpPr/>
          <p:nvPr/>
        </p:nvGrpSpPr>
        <p:grpSpPr>
          <a:xfrm>
            <a:off x="1187645" y="1219159"/>
            <a:ext cx="4272280" cy="4980305"/>
            <a:chOff x="1187645" y="1219159"/>
            <a:chExt cx="4272280" cy="4980305"/>
          </a:xfrm>
        </p:grpSpPr>
        <p:pic>
          <p:nvPicPr>
            <p:cNvPr id="7" name="object 7"/>
            <p:cNvPicPr/>
            <p:nvPr/>
          </p:nvPicPr>
          <p:blipFill>
            <a:blip r:embed="rId5" cstate="print">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a:off x="1187645" y="1219159"/>
              <a:ext cx="4217533" cy="4980225"/>
            </a:xfrm>
            <a:prstGeom prst="rect">
              <a:avLst/>
            </a:prstGeom>
          </p:spPr>
        </p:pic>
        <p:sp>
          <p:nvSpPr>
            <p:cNvPr id="8" name="object 8"/>
            <p:cNvSpPr/>
            <p:nvPr/>
          </p:nvSpPr>
          <p:spPr>
            <a:xfrm>
              <a:off x="4640580" y="1422272"/>
              <a:ext cx="805180" cy="4097654"/>
            </a:xfrm>
            <a:custGeom>
              <a:avLst/>
              <a:gdLst/>
              <a:ahLst/>
              <a:cxnLst/>
              <a:rect l="l" t="t" r="r" b="b"/>
              <a:pathLst>
                <a:path w="805179" h="4097654">
                  <a:moveTo>
                    <a:pt x="0" y="4097528"/>
                  </a:moveTo>
                  <a:lnTo>
                    <a:pt x="804672" y="4097528"/>
                  </a:lnTo>
                  <a:lnTo>
                    <a:pt x="804672" y="0"/>
                  </a:lnTo>
                  <a:lnTo>
                    <a:pt x="0" y="0"/>
                  </a:lnTo>
                  <a:lnTo>
                    <a:pt x="0" y="4097528"/>
                  </a:lnTo>
                  <a:close/>
                </a:path>
              </a:pathLst>
            </a:custGeom>
            <a:ln w="28575">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 name="object 9"/>
          <p:cNvSpPr txBox="1"/>
          <p:nvPr/>
        </p:nvSpPr>
        <p:spPr>
          <a:xfrm>
            <a:off x="781253" y="2333564"/>
            <a:ext cx="311785" cy="2221865"/>
          </a:xfrm>
          <a:prstGeom prst="rect">
            <a:avLst/>
          </a:prstGeom>
        </p:spPr>
        <p:txBody>
          <a:bodyPr vert="vert270" wrap="square" lIns="0" tIns="0" rIns="0" bIns="0" rtlCol="0">
            <a:spAutoFit/>
          </a:bodyPr>
          <a:lstStyle/>
          <a:p>
            <a:pPr marL="12700" marR="0" lvl="0" indent="0" algn="l" defTabSz="914400" rtl="0" eaLnBrk="1" fontAlgn="auto" latinLnBrk="0" hangingPunct="1">
              <a:lnSpc>
                <a:spcPts val="2325"/>
              </a:lnSpc>
              <a:spcBef>
                <a:spcPts val="0"/>
              </a:spcBef>
              <a:spcAft>
                <a:spcPts val="0"/>
              </a:spcAft>
              <a:buClrTx/>
              <a:buSzTx/>
              <a:buFontTx/>
              <a:buNone/>
              <a:tabLst/>
              <a:defRPr/>
            </a:pPr>
            <a:r>
              <a:rPr kumimoji="0" sz="2000" b="1" i="0" u="none" strike="noStrike" kern="1200" cap="none" spc="0" normalizeH="0" baseline="0" noProof="0" dirty="0">
                <a:ln>
                  <a:noFill/>
                </a:ln>
                <a:solidFill>
                  <a:srgbClr val="001F5F"/>
                </a:solidFill>
                <a:effectLst/>
                <a:uLnTx/>
                <a:uFillTx/>
                <a:latin typeface="Arial"/>
                <a:ea typeface="+mn-ea"/>
                <a:cs typeface="Arial"/>
              </a:rPr>
              <a:t>Radiographic</a:t>
            </a:r>
            <a:r>
              <a:rPr kumimoji="0" sz="2000" b="1" i="0" u="none" strike="noStrike" kern="1200" cap="none" spc="-120" normalizeH="0" baseline="0" noProof="0" dirty="0">
                <a:ln>
                  <a:noFill/>
                </a:ln>
                <a:solidFill>
                  <a:srgbClr val="001F5F"/>
                </a:solidFill>
                <a:effectLst/>
                <a:uLnTx/>
                <a:uFillTx/>
                <a:latin typeface="Arial"/>
                <a:ea typeface="+mn-ea"/>
                <a:cs typeface="Arial"/>
              </a:rPr>
              <a:t> </a:t>
            </a:r>
            <a:r>
              <a:rPr kumimoji="0" sz="2000" b="1" i="0" u="none" strike="noStrike" kern="1200" cap="none" spc="-25" normalizeH="0" baseline="0" noProof="0" dirty="0">
                <a:ln>
                  <a:noFill/>
                </a:ln>
                <a:solidFill>
                  <a:srgbClr val="001F5F"/>
                </a:solidFill>
                <a:effectLst/>
                <a:uLnTx/>
                <a:uFillTx/>
                <a:latin typeface="Arial"/>
                <a:ea typeface="+mn-ea"/>
                <a:cs typeface="Arial"/>
              </a:rPr>
              <a:t>PFS</a:t>
            </a:r>
            <a:endParaRPr kumimoji="0" sz="2000" b="0" i="0" u="none" strike="noStrike" kern="1200" cap="none" spc="0" normalizeH="0" baseline="0" noProof="0">
              <a:ln>
                <a:noFill/>
              </a:ln>
              <a:solidFill>
                <a:prstClr val="black"/>
              </a:solidFill>
              <a:effectLst/>
              <a:uLnTx/>
              <a:uFillTx/>
              <a:latin typeface="Arial"/>
              <a:ea typeface="+mn-ea"/>
              <a:cs typeface="Arial"/>
            </a:endParaRPr>
          </a:p>
        </p:txBody>
      </p:sp>
      <p:sp>
        <p:nvSpPr>
          <p:cNvPr id="12" name="object 12"/>
          <p:cNvSpPr txBox="1"/>
          <p:nvPr/>
        </p:nvSpPr>
        <p:spPr>
          <a:xfrm>
            <a:off x="8759190" y="6515097"/>
            <a:ext cx="1781175" cy="200025"/>
          </a:xfrm>
          <a:prstGeom prst="rect">
            <a:avLst/>
          </a:prstGeom>
        </p:spPr>
        <p:txBody>
          <a:bodyPr vert="horz" wrap="square" lIns="0" tIns="1270" rIns="0" bIns="0" rtlCol="0">
            <a:spAutoFit/>
          </a:bodyPr>
          <a:lstStyle/>
          <a:p>
            <a:pPr marL="12700" marR="0" lvl="0" indent="0" algn="l" defTabSz="914400" rtl="0" eaLnBrk="1" fontAlgn="auto" latinLnBrk="0" hangingPunct="1">
              <a:lnSpc>
                <a:spcPct val="100000"/>
              </a:lnSpc>
              <a:spcBef>
                <a:spcPts val="1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Arial"/>
                <a:ea typeface="+mn-ea"/>
                <a:cs typeface="Arial"/>
              </a:rPr>
              <a:t>Karim</a:t>
            </a:r>
            <a:r>
              <a:rPr kumimoji="0" sz="1200" b="0" i="0" u="none" strike="noStrike" kern="1200" cap="none" spc="-6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Fizazi,</a:t>
            </a:r>
            <a:r>
              <a:rPr kumimoji="0" sz="1200" b="0" i="0" u="none" strike="noStrike" kern="1200" cap="none" spc="-3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ESMO</a:t>
            </a:r>
            <a:r>
              <a:rPr kumimoji="0" sz="1200" b="0" i="0" u="none" strike="noStrike" kern="1200" cap="none" spc="5" normalizeH="0" baseline="0" noProof="0" dirty="0">
                <a:ln>
                  <a:noFill/>
                </a:ln>
                <a:solidFill>
                  <a:prstClr val="black"/>
                </a:solidFill>
                <a:effectLst/>
                <a:uLnTx/>
                <a:uFillTx/>
                <a:latin typeface="Arial"/>
                <a:ea typeface="+mn-ea"/>
                <a:cs typeface="Arial"/>
              </a:rPr>
              <a:t> </a:t>
            </a:r>
            <a:r>
              <a:rPr kumimoji="0" sz="1200" b="0" i="0" u="none" strike="noStrike" kern="1200" cap="none" spc="-20" normalizeH="0" baseline="0" noProof="0" dirty="0">
                <a:ln>
                  <a:noFill/>
                </a:ln>
                <a:solidFill>
                  <a:prstClr val="black"/>
                </a:solidFill>
                <a:effectLst/>
                <a:uLnTx/>
                <a:uFillTx/>
                <a:latin typeface="Arial"/>
                <a:ea typeface="+mn-ea"/>
                <a:cs typeface="Arial"/>
              </a:rPr>
              <a:t>2025</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10" name="object 10"/>
          <p:cNvSpPr txBox="1"/>
          <p:nvPr/>
        </p:nvSpPr>
        <p:spPr>
          <a:xfrm>
            <a:off x="6278367" y="2471413"/>
            <a:ext cx="311785" cy="1945639"/>
          </a:xfrm>
          <a:prstGeom prst="rect">
            <a:avLst/>
          </a:prstGeom>
        </p:spPr>
        <p:txBody>
          <a:bodyPr vert="vert270" wrap="square" lIns="0" tIns="0" rIns="0" bIns="0" rtlCol="0">
            <a:spAutoFit/>
          </a:bodyPr>
          <a:lstStyle/>
          <a:p>
            <a:pPr marL="12700" marR="0" lvl="0" indent="0" algn="l" defTabSz="914400" rtl="0" eaLnBrk="1" fontAlgn="auto" latinLnBrk="0" hangingPunct="1">
              <a:lnSpc>
                <a:spcPts val="2325"/>
              </a:lnSpc>
              <a:spcBef>
                <a:spcPts val="0"/>
              </a:spcBef>
              <a:spcAft>
                <a:spcPts val="0"/>
              </a:spcAft>
              <a:buClrTx/>
              <a:buSzTx/>
              <a:buFontTx/>
              <a:buNone/>
              <a:tabLst/>
              <a:defRPr/>
            </a:pPr>
            <a:r>
              <a:rPr kumimoji="0" sz="2000" b="1" i="0" u="none" strike="noStrike" kern="1200" cap="none" spc="0" normalizeH="0" baseline="0" noProof="0" dirty="0">
                <a:ln>
                  <a:noFill/>
                </a:ln>
                <a:solidFill>
                  <a:srgbClr val="001F5F"/>
                </a:solidFill>
                <a:effectLst/>
                <a:uLnTx/>
                <a:uFillTx/>
                <a:latin typeface="Arial"/>
                <a:ea typeface="+mn-ea"/>
                <a:cs typeface="Arial"/>
              </a:rPr>
              <a:t>Overall</a:t>
            </a:r>
            <a:r>
              <a:rPr kumimoji="0" sz="2000" b="1" i="0" u="none" strike="noStrike" kern="1200" cap="none" spc="-30" normalizeH="0" baseline="0" noProof="0" dirty="0">
                <a:ln>
                  <a:noFill/>
                </a:ln>
                <a:solidFill>
                  <a:srgbClr val="001F5F"/>
                </a:solidFill>
                <a:effectLst/>
                <a:uLnTx/>
                <a:uFillTx/>
                <a:latin typeface="Arial"/>
                <a:ea typeface="+mn-ea"/>
                <a:cs typeface="Arial"/>
              </a:rPr>
              <a:t> </a:t>
            </a:r>
            <a:r>
              <a:rPr kumimoji="0" sz="2000" b="1" i="0" u="none" strike="noStrike" kern="1200" cap="none" spc="-10" normalizeH="0" baseline="0" noProof="0" dirty="0">
                <a:ln>
                  <a:noFill/>
                </a:ln>
                <a:solidFill>
                  <a:srgbClr val="001F5F"/>
                </a:solidFill>
                <a:effectLst/>
                <a:uLnTx/>
                <a:uFillTx/>
                <a:latin typeface="Arial"/>
                <a:ea typeface="+mn-ea"/>
                <a:cs typeface="Arial"/>
              </a:rPr>
              <a:t>Survival</a:t>
            </a:r>
            <a:endParaRPr kumimoji="0" sz="20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595A8-4B31-61B4-E381-2035F5E7885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1116BCD-5AC5-B829-EB99-70F89B8361FD}"/>
              </a:ext>
            </a:extLst>
          </p:cNvPr>
          <p:cNvSpPr>
            <a:spLocks noGrp="1"/>
          </p:cNvSpPr>
          <p:nvPr>
            <p:ph type="body" sz="quarter" idx="10"/>
          </p:nvPr>
        </p:nvSpPr>
        <p:spPr>
          <a:xfrm>
            <a:off x="7761021" y="6517914"/>
            <a:ext cx="4029289" cy="252279"/>
          </a:xfrm>
        </p:spPr>
        <p:txBody>
          <a:bodyPr/>
          <a:lstStyle/>
          <a:p>
            <a:pPr>
              <a:spcBef>
                <a:spcPts val="0"/>
              </a:spcBef>
            </a:pPr>
            <a:r>
              <a:rPr lang="en-GB" dirty="0">
                <a:solidFill>
                  <a:srgbClr val="000000"/>
                </a:solidFill>
                <a:latin typeface="Calibri" panose="020F0502020204030204" pitchFamily="34" charset="0"/>
              </a:rPr>
              <a:t>Tagawa ST, et al. </a:t>
            </a:r>
            <a:r>
              <a:rPr lang="en-GB" dirty="0"/>
              <a:t>ESMO 2025. Abstract LBA6</a:t>
            </a:r>
          </a:p>
        </p:txBody>
      </p:sp>
      <p:sp>
        <p:nvSpPr>
          <p:cNvPr id="4" name="Title 3">
            <a:extLst>
              <a:ext uri="{FF2B5EF4-FFF2-40B4-BE49-F238E27FC236}">
                <a16:creationId xmlns:a16="http://schemas.microsoft.com/office/drawing/2014/main" id="{3B447C6F-48CC-2741-2D41-0755BDA9426C}"/>
              </a:ext>
            </a:extLst>
          </p:cNvPr>
          <p:cNvSpPr>
            <a:spLocks noGrp="1"/>
          </p:cNvSpPr>
          <p:nvPr>
            <p:ph type="title"/>
          </p:nvPr>
        </p:nvSpPr>
        <p:spPr>
          <a:xfrm>
            <a:off x="611999" y="169992"/>
            <a:ext cx="9646426" cy="832612"/>
          </a:xfrm>
        </p:spPr>
        <p:txBody>
          <a:bodyPr>
            <a:normAutofit fontScale="90000"/>
          </a:bodyPr>
          <a:lstStyle/>
          <a:p>
            <a:pPr>
              <a:tabLst>
                <a:tab pos="266700" algn="l"/>
              </a:tabLst>
            </a:pPr>
            <a:r>
              <a:rPr lang="en-GB" dirty="0"/>
              <a:t>PSMAddition (Phase 3): [177Lu]Lu-PSMA-617 + ADT + ARPI for PSMA-positive metastatic HSPC</a:t>
            </a:r>
          </a:p>
        </p:txBody>
      </p:sp>
      <p:pic>
        <p:nvPicPr>
          <p:cNvPr id="2" name="Picture 1">
            <a:extLst>
              <a:ext uri="{FF2B5EF4-FFF2-40B4-BE49-F238E27FC236}">
                <a16:creationId xmlns:a16="http://schemas.microsoft.com/office/drawing/2014/main" id="{1A063C98-6A87-C852-F4DB-A56312DA9D2D}"/>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408053" y="1075998"/>
            <a:ext cx="5687947" cy="3199470"/>
          </a:xfrm>
          <a:prstGeom prst="rect">
            <a:avLst/>
          </a:prstGeom>
        </p:spPr>
      </p:pic>
      <p:pic>
        <p:nvPicPr>
          <p:cNvPr id="8" name="Picture 7">
            <a:extLst>
              <a:ext uri="{FF2B5EF4-FFF2-40B4-BE49-F238E27FC236}">
                <a16:creationId xmlns:a16="http://schemas.microsoft.com/office/drawing/2014/main" id="{575AFEE5-87BF-5FA0-DD7A-81CAD9062BC7}"/>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a:off x="5911970" y="1075998"/>
            <a:ext cx="5540480" cy="3116520"/>
          </a:xfrm>
          <a:prstGeom prst="rect">
            <a:avLst/>
          </a:prstGeom>
        </p:spPr>
      </p:pic>
      <p:pic>
        <p:nvPicPr>
          <p:cNvPr id="9" name="Picture 8">
            <a:extLst>
              <a:ext uri="{FF2B5EF4-FFF2-40B4-BE49-F238E27FC236}">
                <a16:creationId xmlns:a16="http://schemas.microsoft.com/office/drawing/2014/main" id="{EB84ED0A-7031-8BD8-1258-5E951811A8DB}"/>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Layer>
                </a14:imgProps>
              </a:ext>
            </a:extLst>
          </a:blip>
          <a:stretch>
            <a:fillRect/>
          </a:stretch>
        </p:blipFill>
        <p:spPr>
          <a:xfrm>
            <a:off x="555520" y="3833735"/>
            <a:ext cx="5356450" cy="3013003"/>
          </a:xfrm>
          <a:prstGeom prst="rect">
            <a:avLst/>
          </a:prstGeom>
        </p:spPr>
      </p:pic>
      <p:sp>
        <p:nvSpPr>
          <p:cNvPr id="11" name="Rectangle: Rounded Corners 10">
            <a:extLst>
              <a:ext uri="{FF2B5EF4-FFF2-40B4-BE49-F238E27FC236}">
                <a16:creationId xmlns:a16="http://schemas.microsoft.com/office/drawing/2014/main" id="{18371F6E-231C-7073-F98E-BCEC01E986F4}"/>
              </a:ext>
            </a:extLst>
          </p:cNvPr>
          <p:cNvSpPr/>
          <p:nvPr/>
        </p:nvSpPr>
        <p:spPr>
          <a:xfrm>
            <a:off x="6096000" y="3833735"/>
            <a:ext cx="5540480" cy="261426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300"/>
              </a:spcAft>
              <a:buClr>
                <a:srgbClr val="FFFFFF"/>
              </a:buClr>
              <a:buSzTx/>
              <a:buFontTx/>
              <a:buNone/>
              <a:tabLst/>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Insights</a:t>
            </a:r>
          </a:p>
          <a:p>
            <a:pPr marL="285750" marR="0" lvl="0" indent="-285750" algn="l" defTabSz="914400" rtl="0" eaLnBrk="1" fontAlgn="auto" latinLnBrk="0" hangingPunct="1">
              <a:lnSpc>
                <a:spcPct val="100000"/>
              </a:lnSpc>
              <a:spcBef>
                <a:spcPts val="0"/>
              </a:spcBef>
              <a:spcAft>
                <a:spcPts val="300"/>
              </a:spcAft>
              <a:buClr>
                <a:srgbClr val="FFFFFF"/>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FFFFFF"/>
                </a:solidFill>
                <a:effectLst/>
                <a:uLnTx/>
                <a:uFillTx/>
                <a:latin typeface="Calibri" panose="020F0502020204030204"/>
                <a:ea typeface="+mn-ea"/>
                <a:cs typeface="+mn-cs"/>
              </a:rPr>
              <a:t>6 cycles of Lu177-PSMA in </a:t>
            </a:r>
            <a:r>
              <a:rPr kumimoji="0" lang="en-GB" sz="1600" b="0" i="0" u="none" strike="noStrike" kern="1200" cap="none" spc="0" normalizeH="0" baseline="0" noProof="0" dirty="0" err="1">
                <a:ln>
                  <a:noFill/>
                </a:ln>
                <a:solidFill>
                  <a:srgbClr val="FFFFFF"/>
                </a:solidFill>
                <a:effectLst/>
                <a:uLnTx/>
                <a:uFillTx/>
                <a:latin typeface="Calibri" panose="020F0502020204030204"/>
                <a:ea typeface="+mn-ea"/>
                <a:cs typeface="+mn-cs"/>
              </a:rPr>
              <a:t>mHSPC</a:t>
            </a:r>
            <a:r>
              <a:rPr kumimoji="0" lang="en-GB" sz="1600" b="0" i="0" u="none" strike="noStrike" kern="1200" cap="none" spc="0" normalizeH="0" baseline="0" noProof="0" dirty="0">
                <a:ln>
                  <a:noFill/>
                </a:ln>
                <a:solidFill>
                  <a:srgbClr val="FFFFFF"/>
                </a:solidFill>
                <a:effectLst/>
                <a:uLnTx/>
                <a:uFillTx/>
                <a:latin typeface="Calibri" panose="020F0502020204030204"/>
                <a:ea typeface="+mn-ea"/>
                <a:cs typeface="+mn-cs"/>
              </a:rPr>
              <a:t> had </a:t>
            </a:r>
            <a:r>
              <a:rPr kumimoji="0" lang="en-GB" sz="1600" b="0" i="0" u="none" strike="noStrike" kern="1200" cap="none" spc="0" normalizeH="0" baseline="0" noProof="0" dirty="0" err="1">
                <a:ln>
                  <a:noFill/>
                </a:ln>
                <a:solidFill>
                  <a:srgbClr val="FFFFFF"/>
                </a:solidFill>
                <a:effectLst/>
                <a:uLnTx/>
                <a:uFillTx/>
                <a:latin typeface="Calibri" panose="020F0502020204030204"/>
                <a:ea typeface="+mn-ea"/>
                <a:cs typeface="+mn-cs"/>
              </a:rPr>
              <a:t>rPFS</a:t>
            </a:r>
            <a:r>
              <a:rPr kumimoji="0" lang="en-GB" sz="1600" b="0" i="0" u="none" strike="noStrike" kern="1200" cap="none" spc="0" normalizeH="0" baseline="0" noProof="0" dirty="0">
                <a:ln>
                  <a:noFill/>
                </a:ln>
                <a:solidFill>
                  <a:srgbClr val="FFFFFF"/>
                </a:solidFill>
                <a:effectLst/>
                <a:uLnTx/>
                <a:uFillTx/>
                <a:latin typeface="Calibri" panose="020F0502020204030204"/>
                <a:ea typeface="+mn-ea"/>
                <a:cs typeface="+mn-cs"/>
              </a:rPr>
              <a:t> benefit—met primary endpoint!</a:t>
            </a:r>
          </a:p>
          <a:p>
            <a:pPr marL="285750" marR="0" lvl="0" indent="-285750" algn="l" defTabSz="914400" rtl="0" eaLnBrk="1" fontAlgn="auto" latinLnBrk="0" hangingPunct="1">
              <a:lnSpc>
                <a:spcPct val="100000"/>
              </a:lnSpc>
              <a:spcBef>
                <a:spcPts val="0"/>
              </a:spcBef>
              <a:spcAft>
                <a:spcPts val="300"/>
              </a:spcAft>
              <a:buClr>
                <a:srgbClr val="FFFFFF"/>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FFFFFF"/>
                </a:solidFill>
                <a:effectLst/>
                <a:uLnTx/>
                <a:uFillTx/>
                <a:latin typeface="Calibri" panose="020F0502020204030204"/>
                <a:ea typeface="+mn-ea"/>
                <a:cs typeface="+mn-cs"/>
              </a:rPr>
              <a:t>Are 6 cycles too many?  PSMA signal is gone</a:t>
            </a:r>
          </a:p>
          <a:p>
            <a:pPr marL="285750" marR="0" lvl="0" indent="-285750" algn="l" defTabSz="914400" rtl="0" eaLnBrk="1" fontAlgn="auto" latinLnBrk="0" hangingPunct="1">
              <a:lnSpc>
                <a:spcPct val="100000"/>
              </a:lnSpc>
              <a:spcBef>
                <a:spcPts val="0"/>
              </a:spcBef>
              <a:spcAft>
                <a:spcPts val="300"/>
              </a:spcAft>
              <a:buClr>
                <a:srgbClr val="FFFFFF"/>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FFFFFF"/>
                </a:solidFill>
                <a:effectLst/>
                <a:uLnTx/>
                <a:uFillTx/>
                <a:latin typeface="Calibri" panose="020F0502020204030204"/>
                <a:ea typeface="+mn-ea"/>
                <a:cs typeface="+mn-cs"/>
              </a:rPr>
              <a:t>What are the long-term toxicities?</a:t>
            </a:r>
          </a:p>
          <a:p>
            <a:pPr marL="285750" marR="0" lvl="0" indent="-285750" algn="l" defTabSz="914400" rtl="0" eaLnBrk="1" fontAlgn="auto" latinLnBrk="0" hangingPunct="1">
              <a:lnSpc>
                <a:spcPct val="100000"/>
              </a:lnSpc>
              <a:spcBef>
                <a:spcPts val="0"/>
              </a:spcBef>
              <a:spcAft>
                <a:spcPts val="300"/>
              </a:spcAft>
              <a:buClr>
                <a:srgbClr val="FFFFFF"/>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FFFFFF"/>
                </a:solidFill>
                <a:effectLst/>
                <a:uLnTx/>
                <a:uFillTx/>
                <a:latin typeface="Calibri" panose="020F0502020204030204"/>
                <a:ea typeface="+mn-ea"/>
                <a:cs typeface="+mn-cs"/>
              </a:rPr>
              <a:t>Should PSMA PET guide total # cycles?</a:t>
            </a:r>
          </a:p>
        </p:txBody>
      </p:sp>
    </p:spTree>
    <p:extLst>
      <p:ext uri="{BB962C8B-B14F-4D97-AF65-F5344CB8AC3E}">
        <p14:creationId xmlns:p14="http://schemas.microsoft.com/office/powerpoint/2010/main" val="397178464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47AE5A-7762-4789-9D17-99F62207A76C}"/>
              </a:ext>
            </a:extLst>
          </p:cNvPr>
          <p:cNvSpPr>
            <a:spLocks noGrp="1"/>
          </p:cNvSpPr>
          <p:nvPr>
            <p:ph type="title"/>
          </p:nvPr>
        </p:nvSpPr>
        <p:spPr>
          <a:xfrm>
            <a:off x="838200" y="114223"/>
            <a:ext cx="10515600" cy="1325563"/>
          </a:xfrm>
        </p:spPr>
        <p:txBody>
          <a:bodyPr/>
          <a:lstStyle/>
          <a:p>
            <a:r>
              <a:rPr lang="en-US" b="1" dirty="0"/>
              <a:t>Patient 1: A 60 year old Man with Liver Mets</a:t>
            </a:r>
          </a:p>
        </p:txBody>
      </p:sp>
      <p:sp>
        <p:nvSpPr>
          <p:cNvPr id="5" name="Content Placeholder 4">
            <a:extLst>
              <a:ext uri="{FF2B5EF4-FFF2-40B4-BE49-F238E27FC236}">
                <a16:creationId xmlns:a16="http://schemas.microsoft.com/office/drawing/2014/main" id="{551173BC-58A4-4C33-B1F8-7B0FB6837145}"/>
              </a:ext>
            </a:extLst>
          </p:cNvPr>
          <p:cNvSpPr>
            <a:spLocks noGrp="1"/>
          </p:cNvSpPr>
          <p:nvPr>
            <p:ph idx="1"/>
          </p:nvPr>
        </p:nvSpPr>
        <p:spPr>
          <a:xfrm>
            <a:off x="680041" y="1343722"/>
            <a:ext cx="7663859" cy="4720281"/>
          </a:xfrm>
        </p:spPr>
        <p:txBody>
          <a:bodyPr>
            <a:normAutofit/>
          </a:bodyPr>
          <a:lstStyle/>
          <a:p>
            <a:pPr marL="0" lvl="0" indent="0">
              <a:buNone/>
            </a:pPr>
            <a:r>
              <a:rPr lang="en-US" sz="2200" dirty="0"/>
              <a:t>A 60-year-old man presents with urinary retention, fatigue and poor appetite</a:t>
            </a:r>
          </a:p>
          <a:p>
            <a:r>
              <a:rPr lang="en-US" sz="2200" dirty="0"/>
              <a:t>Initial PSA 150 ng/mL (none prior)</a:t>
            </a:r>
          </a:p>
          <a:p>
            <a:pPr lvl="0"/>
            <a:r>
              <a:rPr lang="en-US" sz="2200" dirty="0"/>
              <a:t>TRUS biopsy: adenocarcinoma of the prostate, Gleason score 8 </a:t>
            </a:r>
          </a:p>
          <a:p>
            <a:r>
              <a:rPr lang="en-US" sz="2200" dirty="0"/>
              <a:t>PSMA PET/CT shows multiple metastatic bone lesions in the pelvis, spine, ribs as well as diffuse liver lesions</a:t>
            </a:r>
          </a:p>
          <a:p>
            <a:r>
              <a:rPr lang="en-US" sz="2200" dirty="0"/>
              <a:t>No family history of prostate or other cancers</a:t>
            </a:r>
          </a:p>
          <a:p>
            <a:pPr lvl="0"/>
            <a:r>
              <a:rPr lang="en-US" sz="2200" dirty="0"/>
              <a:t>Germline and somatic genetic testing is negative</a:t>
            </a:r>
          </a:p>
          <a:p>
            <a:pPr lvl="0"/>
            <a:r>
              <a:rPr lang="en-US" sz="2200" dirty="0"/>
              <a:t>PMH: HTN</a:t>
            </a:r>
          </a:p>
          <a:p>
            <a:pPr marL="0" lvl="0" indent="0">
              <a:buNone/>
            </a:pPr>
            <a:endParaRPr lang="en-US" sz="2200" dirty="0"/>
          </a:p>
        </p:txBody>
      </p:sp>
      <p:pic>
        <p:nvPicPr>
          <p:cNvPr id="2" name="Picture 1">
            <a:extLst>
              <a:ext uri="{FF2B5EF4-FFF2-40B4-BE49-F238E27FC236}">
                <a16:creationId xmlns:a16="http://schemas.microsoft.com/office/drawing/2014/main" id="{C82D968D-C192-4F0F-8678-25D6A5D1F6FB}"/>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9091841" y="1260676"/>
            <a:ext cx="1735735" cy="4803327"/>
          </a:xfrm>
          <a:prstGeom prst="rect">
            <a:avLst/>
          </a:prstGeom>
        </p:spPr>
      </p:pic>
    </p:spTree>
    <p:extLst>
      <p:ext uri="{BB962C8B-B14F-4D97-AF65-F5344CB8AC3E}">
        <p14:creationId xmlns:p14="http://schemas.microsoft.com/office/powerpoint/2010/main" val="3901922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D89F929-8EC4-4D6F-B891-E75C1BDD3C6A}"/>
              </a:ext>
            </a:extLst>
          </p:cNvPr>
          <p:cNvSpPr>
            <a:spLocks noGrp="1"/>
          </p:cNvSpPr>
          <p:nvPr>
            <p:ph type="title"/>
          </p:nvPr>
        </p:nvSpPr>
        <p:spPr/>
        <p:txBody>
          <a:bodyPr/>
          <a:lstStyle/>
          <a:p>
            <a:r>
              <a:rPr lang="en-US" b="1" dirty="0"/>
              <a:t>Patient 1</a:t>
            </a:r>
          </a:p>
        </p:txBody>
      </p:sp>
      <p:sp>
        <p:nvSpPr>
          <p:cNvPr id="2" name="Content Placeholder 1">
            <a:extLst>
              <a:ext uri="{FF2B5EF4-FFF2-40B4-BE49-F238E27FC236}">
                <a16:creationId xmlns:a16="http://schemas.microsoft.com/office/drawing/2014/main" id="{BF0E12F6-0FED-405D-A8E8-AF6323CF111D}"/>
              </a:ext>
            </a:extLst>
          </p:cNvPr>
          <p:cNvSpPr>
            <a:spLocks noGrp="1"/>
          </p:cNvSpPr>
          <p:nvPr>
            <p:ph idx="1"/>
          </p:nvPr>
        </p:nvSpPr>
        <p:spPr>
          <a:xfrm>
            <a:off x="609601" y="1600201"/>
            <a:ext cx="10614660" cy="4525963"/>
          </a:xfrm>
        </p:spPr>
        <p:txBody>
          <a:bodyPr>
            <a:normAutofit/>
          </a:bodyPr>
          <a:lstStyle/>
          <a:p>
            <a:r>
              <a:rPr lang="en-US" sz="2200" dirty="0"/>
              <a:t>Therapeutic options available were reviewed with the patient</a:t>
            </a:r>
          </a:p>
          <a:p>
            <a:r>
              <a:rPr lang="en-US" sz="2200" dirty="0"/>
              <a:t>ADT was started immediately with leuprolide </a:t>
            </a:r>
          </a:p>
          <a:p>
            <a:r>
              <a:rPr lang="en-US" sz="2200" dirty="0"/>
              <a:t>Darolutamide + docetaxel x 6 cycles was recommended given his young age and aggressive recurrence</a:t>
            </a:r>
          </a:p>
          <a:p>
            <a:r>
              <a:rPr lang="en-US" sz="2200" dirty="0"/>
              <a:t>Chemotherapy was complicated by fatigue, but he actually gained weight as his tumor regressed</a:t>
            </a:r>
          </a:p>
          <a:p>
            <a:r>
              <a:rPr lang="en-US" sz="2200" dirty="0"/>
              <a:t>His PSA responded, dropping to 0.4 after 6 months</a:t>
            </a:r>
          </a:p>
          <a:p>
            <a:r>
              <a:rPr lang="en-US" sz="2200" dirty="0"/>
              <a:t>He continues on leuprolide and darolutamide </a:t>
            </a:r>
          </a:p>
          <a:p>
            <a:r>
              <a:rPr lang="en-US" sz="2200" dirty="0"/>
              <a:t>PSA, labs and visits are conducted every 3 months</a:t>
            </a:r>
          </a:p>
        </p:txBody>
      </p:sp>
    </p:spTree>
    <p:extLst>
      <p:ext uri="{BB962C8B-B14F-4D97-AF65-F5344CB8AC3E}">
        <p14:creationId xmlns:p14="http://schemas.microsoft.com/office/powerpoint/2010/main" val="390567069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65557-A62D-B25C-DEE9-A3F36567F1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36C0BF-3EB1-D643-8268-93F45E6BB9F4}"/>
              </a:ext>
            </a:extLst>
          </p:cNvPr>
          <p:cNvSpPr>
            <a:spLocks noGrp="1"/>
          </p:cNvSpPr>
          <p:nvPr>
            <p:ph type="title"/>
          </p:nvPr>
        </p:nvSpPr>
        <p:spPr>
          <a:xfrm>
            <a:off x="880541" y="138916"/>
            <a:ext cx="10430917" cy="914162"/>
          </a:xfrm>
        </p:spPr>
        <p:txBody>
          <a:bodyPr/>
          <a:lstStyle/>
          <a:p>
            <a:pPr algn="ctr"/>
            <a:r>
              <a:rPr lang="en-US" b="1" dirty="0"/>
              <a:t>Patient 2: </a:t>
            </a:r>
            <a:r>
              <a:rPr lang="en-US" b="1" dirty="0" err="1"/>
              <a:t>mHSPC</a:t>
            </a:r>
            <a:r>
              <a:rPr lang="en-US" b="1" dirty="0"/>
              <a:t> in a healthy 82 </a:t>
            </a:r>
            <a:r>
              <a:rPr lang="en-US" b="1" dirty="0" err="1"/>
              <a:t>yo</a:t>
            </a:r>
            <a:endParaRPr lang="en-US" b="1" dirty="0"/>
          </a:p>
        </p:txBody>
      </p:sp>
      <p:sp>
        <p:nvSpPr>
          <p:cNvPr id="3" name="Content Placeholder 2">
            <a:extLst>
              <a:ext uri="{FF2B5EF4-FFF2-40B4-BE49-F238E27FC236}">
                <a16:creationId xmlns:a16="http://schemas.microsoft.com/office/drawing/2014/main" id="{C66CE101-E831-BF01-0AE9-57AEF301902D}"/>
              </a:ext>
            </a:extLst>
          </p:cNvPr>
          <p:cNvSpPr>
            <a:spLocks noGrp="1"/>
          </p:cNvSpPr>
          <p:nvPr>
            <p:ph idx="1"/>
          </p:nvPr>
        </p:nvSpPr>
        <p:spPr>
          <a:xfrm>
            <a:off x="880543" y="1611630"/>
            <a:ext cx="10000817" cy="4559854"/>
          </a:xfrm>
        </p:spPr>
        <p:txBody>
          <a:bodyPr>
            <a:normAutofit/>
          </a:bodyPr>
          <a:lstStyle/>
          <a:p>
            <a:r>
              <a:rPr lang="en-US" sz="2200" dirty="0"/>
              <a:t>82 </a:t>
            </a:r>
            <a:r>
              <a:rPr lang="en-US" sz="2200" dirty="0" err="1"/>
              <a:t>yo</a:t>
            </a:r>
            <a:r>
              <a:rPr lang="en-US" sz="2200" dirty="0"/>
              <a:t> man presents to the ER with acute back and hip pain: admitted for workup and pain control</a:t>
            </a:r>
          </a:p>
          <a:p>
            <a:r>
              <a:rPr lang="en-US" sz="2200" dirty="0"/>
              <a:t>CT CAP with bone metastases but no soft tissue disease</a:t>
            </a:r>
          </a:p>
          <a:p>
            <a:r>
              <a:rPr lang="en-US" sz="2200" dirty="0"/>
              <a:t>Bone scan with widespread metastases of the spine, ribs, pelvis, and femur</a:t>
            </a:r>
          </a:p>
          <a:p>
            <a:r>
              <a:rPr lang="en-US" sz="2200" dirty="0"/>
              <a:t>No other past medical history</a:t>
            </a:r>
          </a:p>
          <a:p>
            <a:r>
              <a:rPr lang="en-US" sz="2200" dirty="0"/>
              <a:t>FH: mother died of ovarian cancer at age 65 </a:t>
            </a:r>
          </a:p>
          <a:p>
            <a:r>
              <a:rPr lang="en-US" sz="2200" dirty="0"/>
              <a:t>PSA 590 ng/mL</a:t>
            </a:r>
          </a:p>
          <a:p>
            <a:endParaRPr lang="en-US" sz="2200" dirty="0"/>
          </a:p>
        </p:txBody>
      </p:sp>
    </p:spTree>
    <p:extLst>
      <p:ext uri="{BB962C8B-B14F-4D97-AF65-F5344CB8AC3E}">
        <p14:creationId xmlns:p14="http://schemas.microsoft.com/office/powerpoint/2010/main" val="352837218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F035E-3C1E-753F-AF7E-52CE326B0A1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567B302-2461-082A-A63E-C9F0C4B70EE5}"/>
              </a:ext>
            </a:extLst>
          </p:cNvPr>
          <p:cNvSpPr>
            <a:spLocks noGrp="1"/>
          </p:cNvSpPr>
          <p:nvPr>
            <p:ph type="title"/>
          </p:nvPr>
        </p:nvSpPr>
        <p:spPr>
          <a:xfrm>
            <a:off x="880541" y="164797"/>
            <a:ext cx="10430917" cy="852195"/>
          </a:xfrm>
        </p:spPr>
        <p:txBody>
          <a:bodyPr/>
          <a:lstStyle/>
          <a:p>
            <a:pPr algn="ctr"/>
            <a:r>
              <a:rPr lang="en-US" b="1" dirty="0"/>
              <a:t>Patient 2</a:t>
            </a:r>
          </a:p>
        </p:txBody>
      </p:sp>
      <p:pic>
        <p:nvPicPr>
          <p:cNvPr id="5" name="Picture 4">
            <a:extLst>
              <a:ext uri="{FF2B5EF4-FFF2-40B4-BE49-F238E27FC236}">
                <a16:creationId xmlns:a16="http://schemas.microsoft.com/office/drawing/2014/main" id="{01C8843A-A494-18B9-1B7B-6F97FC44AD3D}"/>
              </a:ext>
            </a:extLst>
          </p:cNvPr>
          <p:cNvPicPr>
            <a:picLocks noChangeAspect="1"/>
          </p:cNvPicPr>
          <p:nvPr/>
        </p:nvPicPr>
        <p:blipFill rotWithShape="1">
          <a:blip r:embed="rId3">
            <a:extLst>
              <a:ext uri="{28A0092B-C50C-407E-A947-70E740481C1C}">
                <a14:useLocalDpi xmlns:a14="http://schemas.microsoft.com/office/drawing/2010/main"/>
              </a:ext>
            </a:extLst>
          </a:blip>
          <a:srcRect l="4543" t="17747" r="4052" b="7812"/>
          <a:stretch>
            <a:fillRect/>
          </a:stretch>
        </p:blipFill>
        <p:spPr>
          <a:xfrm>
            <a:off x="716618" y="1388852"/>
            <a:ext cx="5379382" cy="4380953"/>
          </a:xfrm>
          <a:prstGeom prst="rect">
            <a:avLst/>
          </a:prstGeom>
        </p:spPr>
      </p:pic>
      <p:pic>
        <p:nvPicPr>
          <p:cNvPr id="9" name="Picture 8">
            <a:extLst>
              <a:ext uri="{FF2B5EF4-FFF2-40B4-BE49-F238E27FC236}">
                <a16:creationId xmlns:a16="http://schemas.microsoft.com/office/drawing/2014/main" id="{B90D7BF4-4299-4CD7-99C3-A0DBBDFB22BD}"/>
              </a:ext>
            </a:extLst>
          </p:cNvPr>
          <p:cNvPicPr>
            <a:picLocks noChangeAspect="1"/>
          </p:cNvPicPr>
          <p:nvPr/>
        </p:nvPicPr>
        <p:blipFill>
          <a:blip r:embed="rId4">
            <a:extLst>
              <a:ext uri="{28A0092B-C50C-407E-A947-70E740481C1C}">
                <a14:useLocalDpi xmlns:a14="http://schemas.microsoft.com/office/drawing/2010/main"/>
              </a:ext>
            </a:extLst>
          </a:blip>
          <a:srcRect t="1548" b="19675"/>
          <a:stretch>
            <a:fillRect/>
          </a:stretch>
        </p:blipFill>
        <p:spPr>
          <a:xfrm>
            <a:off x="6435928" y="1388852"/>
            <a:ext cx="4875530" cy="4380953"/>
          </a:xfrm>
          <a:prstGeom prst="rect">
            <a:avLst/>
          </a:prstGeom>
        </p:spPr>
      </p:pic>
    </p:spTree>
    <p:extLst>
      <p:ext uri="{BB962C8B-B14F-4D97-AF65-F5344CB8AC3E}">
        <p14:creationId xmlns:p14="http://schemas.microsoft.com/office/powerpoint/2010/main" val="7913414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5D672-9E17-8BB4-905E-137A66EFB0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89DF3E-C71A-1A40-AA85-5C5624F22FAC}"/>
              </a:ext>
            </a:extLst>
          </p:cNvPr>
          <p:cNvSpPr>
            <a:spLocks noGrp="1"/>
          </p:cNvSpPr>
          <p:nvPr>
            <p:ph type="title"/>
          </p:nvPr>
        </p:nvSpPr>
        <p:spPr/>
        <p:txBody>
          <a:bodyPr/>
          <a:lstStyle/>
          <a:p>
            <a:pPr algn="ctr"/>
            <a:r>
              <a:rPr lang="en-US" b="1" dirty="0"/>
              <a:t>Patient 2</a:t>
            </a:r>
          </a:p>
        </p:txBody>
      </p:sp>
      <p:sp>
        <p:nvSpPr>
          <p:cNvPr id="3" name="Content Placeholder 2">
            <a:extLst>
              <a:ext uri="{FF2B5EF4-FFF2-40B4-BE49-F238E27FC236}">
                <a16:creationId xmlns:a16="http://schemas.microsoft.com/office/drawing/2014/main" id="{2AE9EB4C-030A-304F-014B-D8A4F463583F}"/>
              </a:ext>
            </a:extLst>
          </p:cNvPr>
          <p:cNvSpPr>
            <a:spLocks noGrp="1"/>
          </p:cNvSpPr>
          <p:nvPr>
            <p:ph idx="1"/>
          </p:nvPr>
        </p:nvSpPr>
        <p:spPr>
          <a:xfrm>
            <a:off x="691550" y="1690688"/>
            <a:ext cx="10979989" cy="4667250"/>
          </a:xfrm>
        </p:spPr>
        <p:txBody>
          <a:bodyPr>
            <a:normAutofit fontScale="85000" lnSpcReduction="20000"/>
          </a:bodyPr>
          <a:lstStyle/>
          <a:p>
            <a:r>
              <a:rPr lang="en-US" sz="3000" dirty="0"/>
              <a:t>Biopsy of the iliac mass shows high grade adenocarcinoma, consistent with prostate primary</a:t>
            </a:r>
          </a:p>
          <a:p>
            <a:r>
              <a:rPr lang="en-US" sz="3000" dirty="0"/>
              <a:t>PSA (+), synaptophysin and chromogranin A (-)</a:t>
            </a:r>
          </a:p>
          <a:p>
            <a:r>
              <a:rPr lang="en-US" sz="3000" dirty="0"/>
              <a:t>Somatic testing shows: SPOP mutation, MSS, TMB low</a:t>
            </a:r>
          </a:p>
          <a:p>
            <a:r>
              <a:rPr lang="en-US" sz="3000" dirty="0"/>
              <a:t>Germline testing negative </a:t>
            </a:r>
          </a:p>
          <a:p>
            <a:r>
              <a:rPr lang="en-US" sz="3000" dirty="0"/>
              <a:t>He starts ADT and apalutamide and his PSA declines after 1 </a:t>
            </a:r>
            <a:r>
              <a:rPr lang="en-US" sz="3000" dirty="0" err="1"/>
              <a:t>mo</a:t>
            </a:r>
            <a:r>
              <a:rPr lang="en-US" sz="3000" dirty="0"/>
              <a:t> to 25 ng/ml and pain resolves</a:t>
            </a:r>
          </a:p>
          <a:p>
            <a:r>
              <a:rPr lang="en-US" sz="3000" dirty="0"/>
              <a:t> He develops an itchy maculopapular rash over arms and back</a:t>
            </a:r>
          </a:p>
          <a:p>
            <a:pPr lvl="1"/>
            <a:r>
              <a:rPr lang="en-US" sz="3000" dirty="0"/>
              <a:t>He is prescribed topical steroids and antihistamine and his rash improves over several weeks</a:t>
            </a:r>
          </a:p>
          <a:p>
            <a:r>
              <a:rPr lang="en-US" sz="3000" dirty="0"/>
              <a:t>His PSA becomes undetectable within 4 </a:t>
            </a:r>
            <a:r>
              <a:rPr lang="en-US" sz="3000" dirty="0" err="1"/>
              <a:t>mo</a:t>
            </a:r>
            <a:r>
              <a:rPr lang="en-US" sz="3000" dirty="0"/>
              <a:t> and he continues on therapy after 2 years</a:t>
            </a:r>
          </a:p>
          <a:p>
            <a:endParaRPr lang="en-US" dirty="0"/>
          </a:p>
        </p:txBody>
      </p:sp>
    </p:spTree>
    <p:extLst>
      <p:ext uri="{BB962C8B-B14F-4D97-AF65-F5344CB8AC3E}">
        <p14:creationId xmlns:p14="http://schemas.microsoft.com/office/powerpoint/2010/main" val="3012462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301D1-C8B0-1553-7F08-59F6D690B9A5}"/>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765BADB4-C1C9-AAB7-4DE0-5A50DF4B4BE6}"/>
              </a:ext>
            </a:extLst>
          </p:cNvPr>
          <p:cNvSpPr>
            <a:spLocks noGrp="1"/>
          </p:cNvSpPr>
          <p:nvPr>
            <p:ph type="title"/>
          </p:nvPr>
        </p:nvSpPr>
        <p:spPr/>
        <p:txBody>
          <a:bodyPr/>
          <a:lstStyle/>
          <a:p>
            <a:r>
              <a:rPr lang="en-US" dirty="0"/>
              <a:t>65-year-old man; Presenting de novo with Gleason 8 prostate cancer; </a:t>
            </a:r>
            <a:r>
              <a:rPr lang="en-US" u="sng" dirty="0"/>
              <a:t>3 minimally symptomatic bone metastases</a:t>
            </a:r>
            <a:r>
              <a:rPr lang="en-US" dirty="0"/>
              <a:t>. What systemic therapy would you recommend?</a:t>
            </a:r>
          </a:p>
        </p:txBody>
      </p:sp>
      <p:sp>
        <p:nvSpPr>
          <p:cNvPr id="9" name="Content Placeholder 8">
            <a:extLst>
              <a:ext uri="{FF2B5EF4-FFF2-40B4-BE49-F238E27FC236}">
                <a16:creationId xmlns:a16="http://schemas.microsoft.com/office/drawing/2014/main" id="{A7AF4D50-C22C-6659-46BF-A09CCD55579C}"/>
              </a:ext>
            </a:extLst>
          </p:cNvPr>
          <p:cNvSpPr>
            <a:spLocks noGrp="1"/>
          </p:cNvSpPr>
          <p:nvPr>
            <p:ph idx="55"/>
          </p:nvPr>
        </p:nvSpPr>
        <p:spPr/>
        <p:txBody>
          <a:bodyPr/>
          <a:lstStyle/>
          <a:p>
            <a:r>
              <a:rPr lang="en-US" dirty="0"/>
              <a:t>ADT/abiraterone</a:t>
            </a:r>
          </a:p>
        </p:txBody>
      </p:sp>
      <p:sp>
        <p:nvSpPr>
          <p:cNvPr id="10" name="Content Placeholder 9">
            <a:extLst>
              <a:ext uri="{FF2B5EF4-FFF2-40B4-BE49-F238E27FC236}">
                <a16:creationId xmlns:a16="http://schemas.microsoft.com/office/drawing/2014/main" id="{1910C23F-E629-2763-5312-78C06270172F}"/>
              </a:ext>
            </a:extLst>
          </p:cNvPr>
          <p:cNvSpPr>
            <a:spLocks noGrp="1"/>
          </p:cNvSpPr>
          <p:nvPr>
            <p:ph idx="58"/>
          </p:nvPr>
        </p:nvSpPr>
        <p:spPr/>
        <p:txBody>
          <a:bodyPr/>
          <a:lstStyle/>
          <a:p>
            <a:r>
              <a:rPr lang="en-US" dirty="0"/>
              <a:t>BRCA wild type                     Not PTEN deficient</a:t>
            </a:r>
          </a:p>
        </p:txBody>
      </p:sp>
      <p:sp>
        <p:nvSpPr>
          <p:cNvPr id="11" name="Content Placeholder 10">
            <a:extLst>
              <a:ext uri="{FF2B5EF4-FFF2-40B4-BE49-F238E27FC236}">
                <a16:creationId xmlns:a16="http://schemas.microsoft.com/office/drawing/2014/main" id="{B69C672A-B54C-1E85-7410-B8825877D050}"/>
              </a:ext>
            </a:extLst>
          </p:cNvPr>
          <p:cNvSpPr>
            <a:spLocks noGrp="1"/>
          </p:cNvSpPr>
          <p:nvPr>
            <p:ph idx="59"/>
          </p:nvPr>
        </p:nvSpPr>
        <p:spPr/>
        <p:txBody>
          <a:bodyPr/>
          <a:lstStyle/>
          <a:p>
            <a:r>
              <a:rPr lang="en-US" dirty="0"/>
              <a:t>ADT/ARPI</a:t>
            </a:r>
          </a:p>
        </p:txBody>
      </p:sp>
      <p:sp>
        <p:nvSpPr>
          <p:cNvPr id="2" name="Content Placeholder 1">
            <a:extLst>
              <a:ext uri="{FF2B5EF4-FFF2-40B4-BE49-F238E27FC236}">
                <a16:creationId xmlns:a16="http://schemas.microsoft.com/office/drawing/2014/main" id="{C5AB7368-D125-BD06-71BA-BAF2AED0FDD6}"/>
              </a:ext>
            </a:extLst>
          </p:cNvPr>
          <p:cNvSpPr>
            <a:spLocks noGrp="1"/>
          </p:cNvSpPr>
          <p:nvPr>
            <p:ph idx="60"/>
          </p:nvPr>
        </p:nvSpPr>
        <p:spPr/>
        <p:txBody>
          <a:bodyPr/>
          <a:lstStyle/>
          <a:p>
            <a:r>
              <a:rPr lang="en-US" dirty="0"/>
              <a:t>ADT/ARPI</a:t>
            </a:r>
          </a:p>
        </p:txBody>
      </p:sp>
      <p:sp>
        <p:nvSpPr>
          <p:cNvPr id="13" name="Content Placeholder 12">
            <a:extLst>
              <a:ext uri="{FF2B5EF4-FFF2-40B4-BE49-F238E27FC236}">
                <a16:creationId xmlns:a16="http://schemas.microsoft.com/office/drawing/2014/main" id="{5B382AE4-9FF8-37DE-B8F4-707398FD7555}"/>
              </a:ext>
            </a:extLst>
          </p:cNvPr>
          <p:cNvSpPr>
            <a:spLocks noGrp="1"/>
          </p:cNvSpPr>
          <p:nvPr>
            <p:ph idx="61"/>
          </p:nvPr>
        </p:nvSpPr>
        <p:spPr/>
        <p:txBody>
          <a:bodyPr/>
          <a:lstStyle/>
          <a:p>
            <a:r>
              <a:rPr lang="en-US" dirty="0"/>
              <a:t>ADT/ARPI</a:t>
            </a:r>
          </a:p>
        </p:txBody>
      </p:sp>
      <p:sp>
        <p:nvSpPr>
          <p:cNvPr id="3" name="Content Placeholder 2">
            <a:extLst>
              <a:ext uri="{FF2B5EF4-FFF2-40B4-BE49-F238E27FC236}">
                <a16:creationId xmlns:a16="http://schemas.microsoft.com/office/drawing/2014/main" id="{C180A47A-87A4-19E0-3C14-7ACAB53B4DB6}"/>
              </a:ext>
            </a:extLst>
          </p:cNvPr>
          <p:cNvSpPr>
            <a:spLocks noGrp="1"/>
          </p:cNvSpPr>
          <p:nvPr>
            <p:ph idx="62"/>
          </p:nvPr>
        </p:nvSpPr>
        <p:spPr/>
        <p:txBody>
          <a:bodyPr/>
          <a:lstStyle/>
          <a:p>
            <a:r>
              <a:rPr lang="en-US" dirty="0"/>
              <a:t>ADT/ARPI</a:t>
            </a:r>
          </a:p>
        </p:txBody>
      </p:sp>
      <p:sp>
        <p:nvSpPr>
          <p:cNvPr id="15" name="Content Placeholder 14">
            <a:extLst>
              <a:ext uri="{FF2B5EF4-FFF2-40B4-BE49-F238E27FC236}">
                <a16:creationId xmlns:a16="http://schemas.microsoft.com/office/drawing/2014/main" id="{D5111712-AA65-8CE2-95E3-927D5B2B0319}"/>
              </a:ext>
            </a:extLst>
          </p:cNvPr>
          <p:cNvSpPr>
            <a:spLocks noGrp="1"/>
          </p:cNvSpPr>
          <p:nvPr>
            <p:ph idx="63"/>
          </p:nvPr>
        </p:nvSpPr>
        <p:spPr/>
        <p:txBody>
          <a:bodyPr/>
          <a:lstStyle/>
          <a:p>
            <a:r>
              <a:rPr lang="en-US" dirty="0"/>
              <a:t>ADT/abiraterone</a:t>
            </a:r>
          </a:p>
        </p:txBody>
      </p:sp>
      <p:sp>
        <p:nvSpPr>
          <p:cNvPr id="16" name="Content Placeholder 15">
            <a:extLst>
              <a:ext uri="{FF2B5EF4-FFF2-40B4-BE49-F238E27FC236}">
                <a16:creationId xmlns:a16="http://schemas.microsoft.com/office/drawing/2014/main" id="{354398D9-C298-C30B-DD84-1A39C2472A9A}"/>
              </a:ext>
            </a:extLst>
          </p:cNvPr>
          <p:cNvSpPr>
            <a:spLocks noGrp="1"/>
          </p:cNvSpPr>
          <p:nvPr>
            <p:ph idx="64"/>
          </p:nvPr>
        </p:nvSpPr>
        <p:spPr/>
        <p:txBody>
          <a:bodyPr/>
          <a:lstStyle/>
          <a:p>
            <a:r>
              <a:rPr lang="en-US" dirty="0"/>
              <a:t>BRCA2 mutant         Not PTEN deficient</a:t>
            </a:r>
          </a:p>
        </p:txBody>
      </p:sp>
      <p:sp>
        <p:nvSpPr>
          <p:cNvPr id="17" name="Content Placeholder 16">
            <a:extLst>
              <a:ext uri="{FF2B5EF4-FFF2-40B4-BE49-F238E27FC236}">
                <a16:creationId xmlns:a16="http://schemas.microsoft.com/office/drawing/2014/main" id="{B15FD3E0-199C-AFEB-D7B2-BF209C71EF6F}"/>
              </a:ext>
            </a:extLst>
          </p:cNvPr>
          <p:cNvSpPr>
            <a:spLocks noGrp="1"/>
          </p:cNvSpPr>
          <p:nvPr>
            <p:ph idx="65"/>
          </p:nvPr>
        </p:nvSpPr>
        <p:spPr/>
        <p:txBody>
          <a:bodyPr/>
          <a:lstStyle/>
          <a:p>
            <a:r>
              <a:rPr lang="en-US" dirty="0"/>
              <a:t>ADT/ARPI</a:t>
            </a:r>
          </a:p>
        </p:txBody>
      </p:sp>
      <p:sp>
        <p:nvSpPr>
          <p:cNvPr id="4" name="Content Placeholder 3">
            <a:extLst>
              <a:ext uri="{FF2B5EF4-FFF2-40B4-BE49-F238E27FC236}">
                <a16:creationId xmlns:a16="http://schemas.microsoft.com/office/drawing/2014/main" id="{1893030A-5499-7A99-C65F-DD15AA1769DF}"/>
              </a:ext>
            </a:extLst>
          </p:cNvPr>
          <p:cNvSpPr>
            <a:spLocks noGrp="1"/>
          </p:cNvSpPr>
          <p:nvPr>
            <p:ph idx="66"/>
          </p:nvPr>
        </p:nvSpPr>
        <p:spPr/>
        <p:txBody>
          <a:bodyPr/>
          <a:lstStyle/>
          <a:p>
            <a:r>
              <a:rPr lang="en-US" dirty="0"/>
              <a:t>ADT/enzalutamide             + talazoparib</a:t>
            </a:r>
          </a:p>
        </p:txBody>
      </p:sp>
      <p:sp>
        <p:nvSpPr>
          <p:cNvPr id="19" name="Content Placeholder 18">
            <a:extLst>
              <a:ext uri="{FF2B5EF4-FFF2-40B4-BE49-F238E27FC236}">
                <a16:creationId xmlns:a16="http://schemas.microsoft.com/office/drawing/2014/main" id="{524B72C5-6A73-FC4E-581A-E555FD46EE58}"/>
              </a:ext>
            </a:extLst>
          </p:cNvPr>
          <p:cNvSpPr>
            <a:spLocks noGrp="1"/>
          </p:cNvSpPr>
          <p:nvPr>
            <p:ph idx="67"/>
          </p:nvPr>
        </p:nvSpPr>
        <p:spPr/>
        <p:txBody>
          <a:bodyPr/>
          <a:lstStyle/>
          <a:p>
            <a:r>
              <a:rPr lang="en-US" dirty="0"/>
              <a:t>ADT/ARPI + </a:t>
            </a:r>
            <a:r>
              <a:rPr lang="en-US" dirty="0" err="1"/>
              <a:t>PARPi</a:t>
            </a:r>
            <a:endParaRPr lang="en-US" dirty="0"/>
          </a:p>
        </p:txBody>
      </p:sp>
      <p:sp>
        <p:nvSpPr>
          <p:cNvPr id="5" name="Content Placeholder 4">
            <a:extLst>
              <a:ext uri="{FF2B5EF4-FFF2-40B4-BE49-F238E27FC236}">
                <a16:creationId xmlns:a16="http://schemas.microsoft.com/office/drawing/2014/main" id="{3FDD6B30-6E48-8AB0-74D4-7F32E3ABDDBA}"/>
              </a:ext>
            </a:extLst>
          </p:cNvPr>
          <p:cNvSpPr>
            <a:spLocks noGrp="1"/>
          </p:cNvSpPr>
          <p:nvPr>
            <p:ph idx="68"/>
          </p:nvPr>
        </p:nvSpPr>
        <p:spPr/>
        <p:txBody>
          <a:bodyPr/>
          <a:lstStyle/>
          <a:p>
            <a:r>
              <a:rPr lang="en-US" dirty="0"/>
              <a:t>ADT/ARPI ± </a:t>
            </a:r>
            <a:r>
              <a:rPr lang="en-US" dirty="0" err="1"/>
              <a:t>PARPi</a:t>
            </a:r>
            <a:endParaRPr lang="en-US" dirty="0"/>
          </a:p>
        </p:txBody>
      </p:sp>
      <p:sp>
        <p:nvSpPr>
          <p:cNvPr id="21" name="Content Placeholder 20">
            <a:extLst>
              <a:ext uri="{FF2B5EF4-FFF2-40B4-BE49-F238E27FC236}">
                <a16:creationId xmlns:a16="http://schemas.microsoft.com/office/drawing/2014/main" id="{DE8295AD-7747-4444-6770-73AE86197EC2}"/>
              </a:ext>
            </a:extLst>
          </p:cNvPr>
          <p:cNvSpPr>
            <a:spLocks noGrp="1"/>
          </p:cNvSpPr>
          <p:nvPr>
            <p:ph idx="69"/>
          </p:nvPr>
        </p:nvSpPr>
        <p:spPr/>
        <p:txBody>
          <a:bodyPr/>
          <a:lstStyle/>
          <a:p>
            <a:r>
              <a:rPr lang="en-US" dirty="0"/>
              <a:t>ADT/abiraterone                 + docetaxel</a:t>
            </a:r>
          </a:p>
        </p:txBody>
      </p:sp>
      <p:sp>
        <p:nvSpPr>
          <p:cNvPr id="22" name="Content Placeholder 21">
            <a:extLst>
              <a:ext uri="{FF2B5EF4-FFF2-40B4-BE49-F238E27FC236}">
                <a16:creationId xmlns:a16="http://schemas.microsoft.com/office/drawing/2014/main" id="{30537FB3-1378-FC20-2C24-C1CC80BEEA2B}"/>
              </a:ext>
            </a:extLst>
          </p:cNvPr>
          <p:cNvSpPr>
            <a:spLocks noGrp="1"/>
          </p:cNvSpPr>
          <p:nvPr>
            <p:ph idx="70"/>
          </p:nvPr>
        </p:nvSpPr>
        <p:spPr/>
        <p:txBody>
          <a:bodyPr/>
          <a:lstStyle/>
          <a:p>
            <a:r>
              <a:rPr lang="en-US" dirty="0"/>
              <a:t>BRCA wild type                     PTEN deficient</a:t>
            </a:r>
          </a:p>
        </p:txBody>
      </p:sp>
      <p:sp>
        <p:nvSpPr>
          <p:cNvPr id="23" name="Content Placeholder 22">
            <a:extLst>
              <a:ext uri="{FF2B5EF4-FFF2-40B4-BE49-F238E27FC236}">
                <a16:creationId xmlns:a16="http://schemas.microsoft.com/office/drawing/2014/main" id="{0D203C7E-6E53-85F4-6829-0FA7EFF320C3}"/>
              </a:ext>
            </a:extLst>
          </p:cNvPr>
          <p:cNvSpPr>
            <a:spLocks noGrp="1"/>
          </p:cNvSpPr>
          <p:nvPr>
            <p:ph idx="71"/>
          </p:nvPr>
        </p:nvSpPr>
        <p:spPr/>
        <p:txBody>
          <a:bodyPr/>
          <a:lstStyle/>
          <a:p>
            <a:r>
              <a:rPr lang="en-US" dirty="0"/>
              <a:t>ADT/ARPI</a:t>
            </a:r>
          </a:p>
        </p:txBody>
      </p:sp>
      <p:sp>
        <p:nvSpPr>
          <p:cNvPr id="6" name="Content Placeholder 5">
            <a:extLst>
              <a:ext uri="{FF2B5EF4-FFF2-40B4-BE49-F238E27FC236}">
                <a16:creationId xmlns:a16="http://schemas.microsoft.com/office/drawing/2014/main" id="{7324828A-B80E-E98C-2375-B89342FA7C9E}"/>
              </a:ext>
            </a:extLst>
          </p:cNvPr>
          <p:cNvSpPr>
            <a:spLocks noGrp="1"/>
          </p:cNvSpPr>
          <p:nvPr>
            <p:ph idx="72"/>
          </p:nvPr>
        </p:nvSpPr>
        <p:spPr/>
        <p:txBody>
          <a:bodyPr/>
          <a:lstStyle/>
          <a:p>
            <a:r>
              <a:rPr lang="en-US" dirty="0"/>
              <a:t>ADT/ARPI</a:t>
            </a:r>
          </a:p>
        </p:txBody>
      </p:sp>
      <p:sp>
        <p:nvSpPr>
          <p:cNvPr id="25" name="Content Placeholder 24">
            <a:extLst>
              <a:ext uri="{FF2B5EF4-FFF2-40B4-BE49-F238E27FC236}">
                <a16:creationId xmlns:a16="http://schemas.microsoft.com/office/drawing/2014/main" id="{2DA695ED-A5B0-E31D-9F63-D7552E38F130}"/>
              </a:ext>
            </a:extLst>
          </p:cNvPr>
          <p:cNvSpPr>
            <a:spLocks noGrp="1"/>
          </p:cNvSpPr>
          <p:nvPr>
            <p:ph idx="73"/>
          </p:nvPr>
        </p:nvSpPr>
        <p:spPr/>
        <p:txBody>
          <a:bodyPr/>
          <a:lstStyle/>
          <a:p>
            <a:r>
              <a:rPr lang="en-US" dirty="0"/>
              <a:t>ADT/abiraterone               + capivasertib</a:t>
            </a:r>
          </a:p>
        </p:txBody>
      </p:sp>
      <p:sp>
        <p:nvSpPr>
          <p:cNvPr id="7" name="Content Placeholder 6">
            <a:extLst>
              <a:ext uri="{FF2B5EF4-FFF2-40B4-BE49-F238E27FC236}">
                <a16:creationId xmlns:a16="http://schemas.microsoft.com/office/drawing/2014/main" id="{D86E1421-936A-BEED-F4FC-C63FE55DF194}"/>
              </a:ext>
            </a:extLst>
          </p:cNvPr>
          <p:cNvSpPr>
            <a:spLocks noGrp="1"/>
          </p:cNvSpPr>
          <p:nvPr>
            <p:ph idx="74"/>
          </p:nvPr>
        </p:nvSpPr>
        <p:spPr/>
        <p:txBody>
          <a:bodyPr/>
          <a:lstStyle/>
          <a:p>
            <a:r>
              <a:rPr lang="en-US" dirty="0"/>
              <a:t>ADT/ARPI</a:t>
            </a:r>
          </a:p>
        </p:txBody>
      </p:sp>
      <p:sp>
        <p:nvSpPr>
          <p:cNvPr id="27" name="Content Placeholder 26">
            <a:extLst>
              <a:ext uri="{FF2B5EF4-FFF2-40B4-BE49-F238E27FC236}">
                <a16:creationId xmlns:a16="http://schemas.microsoft.com/office/drawing/2014/main" id="{5E9F8102-2B1C-A828-BFA7-AA71F176C42E}"/>
              </a:ext>
            </a:extLst>
          </p:cNvPr>
          <p:cNvSpPr>
            <a:spLocks noGrp="1"/>
          </p:cNvSpPr>
          <p:nvPr>
            <p:ph idx="75"/>
          </p:nvPr>
        </p:nvSpPr>
        <p:spPr/>
        <p:txBody>
          <a:bodyPr/>
          <a:lstStyle/>
          <a:p>
            <a:r>
              <a:rPr lang="en-US" dirty="0"/>
              <a:t>ADT/abiraterone</a:t>
            </a:r>
          </a:p>
        </p:txBody>
      </p:sp>
      <p:sp>
        <p:nvSpPr>
          <p:cNvPr id="28" name="Content Placeholder 27">
            <a:extLst>
              <a:ext uri="{FF2B5EF4-FFF2-40B4-BE49-F238E27FC236}">
                <a16:creationId xmlns:a16="http://schemas.microsoft.com/office/drawing/2014/main" id="{E5209D9B-384C-1A99-C600-BF303F6793ED}"/>
              </a:ext>
            </a:extLst>
          </p:cNvPr>
          <p:cNvSpPr>
            <a:spLocks noGrp="1"/>
          </p:cNvSpPr>
          <p:nvPr>
            <p:ph idx="76"/>
          </p:nvPr>
        </p:nvSpPr>
        <p:spPr/>
        <p:txBody>
          <a:bodyPr/>
          <a:lstStyle/>
          <a:p>
            <a:r>
              <a:rPr lang="en-US" dirty="0"/>
              <a:t>ADT/abiraterone                 + niraparib</a:t>
            </a:r>
          </a:p>
        </p:txBody>
      </p:sp>
      <p:sp>
        <p:nvSpPr>
          <p:cNvPr id="29" name="Content Placeholder 28">
            <a:extLst>
              <a:ext uri="{FF2B5EF4-FFF2-40B4-BE49-F238E27FC236}">
                <a16:creationId xmlns:a16="http://schemas.microsoft.com/office/drawing/2014/main" id="{59C8AEEB-B0A7-D047-915F-13E57D7EAE7B}"/>
              </a:ext>
            </a:extLst>
          </p:cNvPr>
          <p:cNvSpPr>
            <a:spLocks noGrp="1"/>
          </p:cNvSpPr>
          <p:nvPr>
            <p:ph idx="77"/>
          </p:nvPr>
        </p:nvSpPr>
        <p:spPr/>
        <p:txBody>
          <a:bodyPr/>
          <a:lstStyle/>
          <a:p>
            <a:r>
              <a:rPr lang="en-US" dirty="0"/>
              <a:t>ADT/abiraterone</a:t>
            </a:r>
          </a:p>
        </p:txBody>
      </p:sp>
    </p:spTree>
    <p:extLst>
      <p:ext uri="{BB962C8B-B14F-4D97-AF65-F5344CB8AC3E}">
        <p14:creationId xmlns:p14="http://schemas.microsoft.com/office/powerpoint/2010/main" val="28379220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A54F2-4CEF-E3DD-959E-5994CE6E3497}"/>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21621E7D-42B1-FFE6-FC70-75E891CF366B}"/>
              </a:ext>
            </a:extLst>
          </p:cNvPr>
          <p:cNvSpPr>
            <a:spLocks noGrp="1"/>
          </p:cNvSpPr>
          <p:nvPr>
            <p:ph type="title"/>
          </p:nvPr>
        </p:nvSpPr>
        <p:spPr>
          <a:xfrm>
            <a:off x="912285" y="0"/>
            <a:ext cx="10728331" cy="1196752"/>
          </a:xfrm>
        </p:spPr>
        <p:txBody>
          <a:bodyPr/>
          <a:lstStyle/>
          <a:p>
            <a:r>
              <a:rPr lang="en-US" dirty="0"/>
              <a:t>65-year-old man; Presenting de novo with Gleason 8 prostate cancer; </a:t>
            </a:r>
            <a:r>
              <a:rPr lang="en-US" u="sng" dirty="0"/>
              <a:t>6 moderately symptomatic bone metastases</a:t>
            </a:r>
            <a:r>
              <a:rPr lang="en-US" dirty="0"/>
              <a:t>. What systemic therapy would you recommend?</a:t>
            </a:r>
          </a:p>
        </p:txBody>
      </p:sp>
      <p:sp>
        <p:nvSpPr>
          <p:cNvPr id="9" name="Content Placeholder 8">
            <a:extLst>
              <a:ext uri="{FF2B5EF4-FFF2-40B4-BE49-F238E27FC236}">
                <a16:creationId xmlns:a16="http://schemas.microsoft.com/office/drawing/2014/main" id="{D5155DD0-A333-0B02-4C7A-426492BF915D}"/>
              </a:ext>
            </a:extLst>
          </p:cNvPr>
          <p:cNvSpPr>
            <a:spLocks noGrp="1"/>
          </p:cNvSpPr>
          <p:nvPr>
            <p:ph idx="55"/>
          </p:nvPr>
        </p:nvSpPr>
        <p:spPr/>
        <p:txBody>
          <a:bodyPr/>
          <a:lstStyle/>
          <a:p>
            <a:r>
              <a:rPr lang="en-US" dirty="0"/>
              <a:t>ADT/abiraterone</a:t>
            </a:r>
          </a:p>
        </p:txBody>
      </p:sp>
      <p:sp>
        <p:nvSpPr>
          <p:cNvPr id="10" name="Content Placeholder 9">
            <a:extLst>
              <a:ext uri="{FF2B5EF4-FFF2-40B4-BE49-F238E27FC236}">
                <a16:creationId xmlns:a16="http://schemas.microsoft.com/office/drawing/2014/main" id="{E90516F7-0F2B-DCBC-16ED-F0C164A86FC5}"/>
              </a:ext>
            </a:extLst>
          </p:cNvPr>
          <p:cNvSpPr>
            <a:spLocks noGrp="1"/>
          </p:cNvSpPr>
          <p:nvPr>
            <p:ph idx="58"/>
          </p:nvPr>
        </p:nvSpPr>
        <p:spPr/>
        <p:txBody>
          <a:bodyPr/>
          <a:lstStyle/>
          <a:p>
            <a:r>
              <a:rPr lang="en-US" dirty="0"/>
              <a:t>BRCA wild type                     Not PTEN deficient</a:t>
            </a:r>
          </a:p>
        </p:txBody>
      </p:sp>
      <p:sp>
        <p:nvSpPr>
          <p:cNvPr id="11" name="Content Placeholder 10">
            <a:extLst>
              <a:ext uri="{FF2B5EF4-FFF2-40B4-BE49-F238E27FC236}">
                <a16:creationId xmlns:a16="http://schemas.microsoft.com/office/drawing/2014/main" id="{EE29DC3B-91E0-6BF3-6AE0-C052BDF5DBDF}"/>
              </a:ext>
            </a:extLst>
          </p:cNvPr>
          <p:cNvSpPr>
            <a:spLocks noGrp="1"/>
          </p:cNvSpPr>
          <p:nvPr>
            <p:ph idx="59"/>
          </p:nvPr>
        </p:nvSpPr>
        <p:spPr/>
        <p:txBody>
          <a:bodyPr/>
          <a:lstStyle/>
          <a:p>
            <a:r>
              <a:rPr lang="en-US" dirty="0"/>
              <a:t>ADT/ARPI</a:t>
            </a:r>
          </a:p>
        </p:txBody>
      </p:sp>
      <p:sp>
        <p:nvSpPr>
          <p:cNvPr id="2" name="Content Placeholder 1">
            <a:extLst>
              <a:ext uri="{FF2B5EF4-FFF2-40B4-BE49-F238E27FC236}">
                <a16:creationId xmlns:a16="http://schemas.microsoft.com/office/drawing/2014/main" id="{CEECA9B9-71C7-55AE-57AE-5B1A5E309AEF}"/>
              </a:ext>
            </a:extLst>
          </p:cNvPr>
          <p:cNvSpPr>
            <a:spLocks noGrp="1"/>
          </p:cNvSpPr>
          <p:nvPr>
            <p:ph idx="60"/>
          </p:nvPr>
        </p:nvSpPr>
        <p:spPr/>
        <p:txBody>
          <a:bodyPr/>
          <a:lstStyle/>
          <a:p>
            <a:r>
              <a:rPr lang="en-US" dirty="0"/>
              <a:t>ADT/ARPI + docetaxel</a:t>
            </a:r>
          </a:p>
        </p:txBody>
      </p:sp>
      <p:sp>
        <p:nvSpPr>
          <p:cNvPr id="13" name="Content Placeholder 12">
            <a:extLst>
              <a:ext uri="{FF2B5EF4-FFF2-40B4-BE49-F238E27FC236}">
                <a16:creationId xmlns:a16="http://schemas.microsoft.com/office/drawing/2014/main" id="{F8C21A49-8862-07D4-0615-83B41F9BE745}"/>
              </a:ext>
            </a:extLst>
          </p:cNvPr>
          <p:cNvSpPr>
            <a:spLocks noGrp="1"/>
          </p:cNvSpPr>
          <p:nvPr>
            <p:ph idx="61"/>
          </p:nvPr>
        </p:nvSpPr>
        <p:spPr/>
        <p:txBody>
          <a:bodyPr/>
          <a:lstStyle/>
          <a:p>
            <a:r>
              <a:rPr lang="en-US" dirty="0"/>
              <a:t>ADT/ARPI + docetaxel</a:t>
            </a:r>
          </a:p>
        </p:txBody>
      </p:sp>
      <p:sp>
        <p:nvSpPr>
          <p:cNvPr id="3" name="Content Placeholder 2">
            <a:extLst>
              <a:ext uri="{FF2B5EF4-FFF2-40B4-BE49-F238E27FC236}">
                <a16:creationId xmlns:a16="http://schemas.microsoft.com/office/drawing/2014/main" id="{F8243A8D-391D-D29B-2E04-CBAAC508E5B9}"/>
              </a:ext>
            </a:extLst>
          </p:cNvPr>
          <p:cNvSpPr>
            <a:spLocks noGrp="1"/>
          </p:cNvSpPr>
          <p:nvPr>
            <p:ph idx="62"/>
          </p:nvPr>
        </p:nvSpPr>
        <p:spPr/>
        <p:txBody>
          <a:bodyPr/>
          <a:lstStyle/>
          <a:p>
            <a:r>
              <a:rPr lang="en-US" dirty="0"/>
              <a:t>ADT/ARPI ± docetaxel</a:t>
            </a:r>
          </a:p>
        </p:txBody>
      </p:sp>
      <p:sp>
        <p:nvSpPr>
          <p:cNvPr id="15" name="Content Placeholder 14">
            <a:extLst>
              <a:ext uri="{FF2B5EF4-FFF2-40B4-BE49-F238E27FC236}">
                <a16:creationId xmlns:a16="http://schemas.microsoft.com/office/drawing/2014/main" id="{709BA4D9-E04E-7FBD-AE45-FF082B5A0302}"/>
              </a:ext>
            </a:extLst>
          </p:cNvPr>
          <p:cNvSpPr>
            <a:spLocks noGrp="1"/>
          </p:cNvSpPr>
          <p:nvPr>
            <p:ph idx="63"/>
          </p:nvPr>
        </p:nvSpPr>
        <p:spPr/>
        <p:txBody>
          <a:bodyPr/>
          <a:lstStyle/>
          <a:p>
            <a:r>
              <a:rPr lang="en-US" dirty="0"/>
              <a:t>ADT/enzalutamide              + talazoparib</a:t>
            </a:r>
          </a:p>
        </p:txBody>
      </p:sp>
      <p:sp>
        <p:nvSpPr>
          <p:cNvPr id="16" name="Content Placeholder 15">
            <a:extLst>
              <a:ext uri="{FF2B5EF4-FFF2-40B4-BE49-F238E27FC236}">
                <a16:creationId xmlns:a16="http://schemas.microsoft.com/office/drawing/2014/main" id="{B5092CEE-147D-D769-87ED-0092834AC1EB}"/>
              </a:ext>
            </a:extLst>
          </p:cNvPr>
          <p:cNvSpPr>
            <a:spLocks noGrp="1"/>
          </p:cNvSpPr>
          <p:nvPr>
            <p:ph idx="64"/>
          </p:nvPr>
        </p:nvSpPr>
        <p:spPr/>
        <p:txBody>
          <a:bodyPr/>
          <a:lstStyle/>
          <a:p>
            <a:r>
              <a:rPr lang="en-US" dirty="0"/>
              <a:t>BRCA2 mutant         Not PTEN deficient</a:t>
            </a:r>
          </a:p>
        </p:txBody>
      </p:sp>
      <p:sp>
        <p:nvSpPr>
          <p:cNvPr id="17" name="Content Placeholder 16">
            <a:extLst>
              <a:ext uri="{FF2B5EF4-FFF2-40B4-BE49-F238E27FC236}">
                <a16:creationId xmlns:a16="http://schemas.microsoft.com/office/drawing/2014/main" id="{8F817CE6-4BA2-C07A-6767-2109C88165FA}"/>
              </a:ext>
            </a:extLst>
          </p:cNvPr>
          <p:cNvSpPr>
            <a:spLocks noGrp="1"/>
          </p:cNvSpPr>
          <p:nvPr>
            <p:ph idx="65"/>
          </p:nvPr>
        </p:nvSpPr>
        <p:spPr/>
        <p:txBody>
          <a:bodyPr/>
          <a:lstStyle/>
          <a:p>
            <a:r>
              <a:rPr lang="en-US" dirty="0"/>
              <a:t>ADT/ARPI</a:t>
            </a:r>
          </a:p>
        </p:txBody>
      </p:sp>
      <p:sp>
        <p:nvSpPr>
          <p:cNvPr id="4" name="Content Placeholder 3">
            <a:extLst>
              <a:ext uri="{FF2B5EF4-FFF2-40B4-BE49-F238E27FC236}">
                <a16:creationId xmlns:a16="http://schemas.microsoft.com/office/drawing/2014/main" id="{3950A740-74CD-4B1F-1747-BDF33B3C0F5D}"/>
              </a:ext>
            </a:extLst>
          </p:cNvPr>
          <p:cNvSpPr>
            <a:spLocks noGrp="1"/>
          </p:cNvSpPr>
          <p:nvPr>
            <p:ph idx="66"/>
          </p:nvPr>
        </p:nvSpPr>
        <p:spPr/>
        <p:txBody>
          <a:bodyPr/>
          <a:lstStyle/>
          <a:p>
            <a:r>
              <a:rPr lang="en-US" dirty="0"/>
              <a:t>ADT/ARPI + </a:t>
            </a:r>
            <a:r>
              <a:rPr lang="en-US" dirty="0" err="1"/>
              <a:t>PARPi</a:t>
            </a:r>
            <a:endParaRPr lang="en-US" dirty="0"/>
          </a:p>
        </p:txBody>
      </p:sp>
      <p:sp>
        <p:nvSpPr>
          <p:cNvPr id="19" name="Content Placeholder 18">
            <a:extLst>
              <a:ext uri="{FF2B5EF4-FFF2-40B4-BE49-F238E27FC236}">
                <a16:creationId xmlns:a16="http://schemas.microsoft.com/office/drawing/2014/main" id="{13C4F7E4-5F78-3A9A-45C4-9A974438180C}"/>
              </a:ext>
            </a:extLst>
          </p:cNvPr>
          <p:cNvSpPr>
            <a:spLocks noGrp="1"/>
          </p:cNvSpPr>
          <p:nvPr>
            <p:ph idx="67"/>
          </p:nvPr>
        </p:nvSpPr>
        <p:spPr/>
        <p:txBody>
          <a:bodyPr/>
          <a:lstStyle/>
          <a:p>
            <a:r>
              <a:rPr lang="en-US" dirty="0"/>
              <a:t>ADT/ARPI + </a:t>
            </a:r>
            <a:r>
              <a:rPr lang="en-US" dirty="0" err="1"/>
              <a:t>PARPi</a:t>
            </a:r>
            <a:endParaRPr lang="en-US" dirty="0"/>
          </a:p>
        </p:txBody>
      </p:sp>
      <p:sp>
        <p:nvSpPr>
          <p:cNvPr id="5" name="Content Placeholder 4">
            <a:extLst>
              <a:ext uri="{FF2B5EF4-FFF2-40B4-BE49-F238E27FC236}">
                <a16:creationId xmlns:a16="http://schemas.microsoft.com/office/drawing/2014/main" id="{038F5BA1-7DA2-1A39-C67B-4600DC9C7A5C}"/>
              </a:ext>
            </a:extLst>
          </p:cNvPr>
          <p:cNvSpPr>
            <a:spLocks noGrp="1"/>
          </p:cNvSpPr>
          <p:nvPr>
            <p:ph idx="68"/>
          </p:nvPr>
        </p:nvSpPr>
        <p:spPr/>
        <p:txBody>
          <a:bodyPr/>
          <a:lstStyle/>
          <a:p>
            <a:r>
              <a:rPr lang="en-US" dirty="0"/>
              <a:t>ADT/ARPI + </a:t>
            </a:r>
            <a:r>
              <a:rPr lang="en-US" dirty="0" err="1"/>
              <a:t>PARPi</a:t>
            </a:r>
            <a:endParaRPr lang="en-US" dirty="0"/>
          </a:p>
        </p:txBody>
      </p:sp>
      <p:sp>
        <p:nvSpPr>
          <p:cNvPr id="21" name="Content Placeholder 20">
            <a:extLst>
              <a:ext uri="{FF2B5EF4-FFF2-40B4-BE49-F238E27FC236}">
                <a16:creationId xmlns:a16="http://schemas.microsoft.com/office/drawing/2014/main" id="{22A0DC2B-A783-9312-304C-CFC4DE5894FF}"/>
              </a:ext>
            </a:extLst>
          </p:cNvPr>
          <p:cNvSpPr>
            <a:spLocks noGrp="1"/>
          </p:cNvSpPr>
          <p:nvPr>
            <p:ph idx="69"/>
          </p:nvPr>
        </p:nvSpPr>
        <p:spPr/>
        <p:txBody>
          <a:bodyPr/>
          <a:lstStyle/>
          <a:p>
            <a:r>
              <a:rPr lang="en-US" dirty="0"/>
              <a:t>ADT/abiraterone</a:t>
            </a:r>
          </a:p>
        </p:txBody>
      </p:sp>
      <p:sp>
        <p:nvSpPr>
          <p:cNvPr id="22" name="Content Placeholder 21">
            <a:extLst>
              <a:ext uri="{FF2B5EF4-FFF2-40B4-BE49-F238E27FC236}">
                <a16:creationId xmlns:a16="http://schemas.microsoft.com/office/drawing/2014/main" id="{085F0FF4-964D-0A18-820C-FDD50E55A0E5}"/>
              </a:ext>
            </a:extLst>
          </p:cNvPr>
          <p:cNvSpPr>
            <a:spLocks noGrp="1"/>
          </p:cNvSpPr>
          <p:nvPr>
            <p:ph idx="70"/>
          </p:nvPr>
        </p:nvSpPr>
        <p:spPr/>
        <p:txBody>
          <a:bodyPr/>
          <a:lstStyle/>
          <a:p>
            <a:r>
              <a:rPr lang="en-US" dirty="0"/>
              <a:t>BRCA wild type                     PTEN deficient</a:t>
            </a:r>
          </a:p>
        </p:txBody>
      </p:sp>
      <p:sp>
        <p:nvSpPr>
          <p:cNvPr id="23" name="Content Placeholder 22">
            <a:extLst>
              <a:ext uri="{FF2B5EF4-FFF2-40B4-BE49-F238E27FC236}">
                <a16:creationId xmlns:a16="http://schemas.microsoft.com/office/drawing/2014/main" id="{F982434D-B856-A709-6A1A-B847F2B85E06}"/>
              </a:ext>
            </a:extLst>
          </p:cNvPr>
          <p:cNvSpPr>
            <a:spLocks noGrp="1"/>
          </p:cNvSpPr>
          <p:nvPr>
            <p:ph idx="71"/>
          </p:nvPr>
        </p:nvSpPr>
        <p:spPr/>
        <p:txBody>
          <a:bodyPr/>
          <a:lstStyle/>
          <a:p>
            <a:r>
              <a:rPr lang="en-US" dirty="0"/>
              <a:t>ADT/ARPI</a:t>
            </a:r>
          </a:p>
        </p:txBody>
      </p:sp>
      <p:sp>
        <p:nvSpPr>
          <p:cNvPr id="6" name="Content Placeholder 5">
            <a:extLst>
              <a:ext uri="{FF2B5EF4-FFF2-40B4-BE49-F238E27FC236}">
                <a16:creationId xmlns:a16="http://schemas.microsoft.com/office/drawing/2014/main" id="{9AF4964B-A3FF-95E0-5442-DE1BF7DC4D8F}"/>
              </a:ext>
            </a:extLst>
          </p:cNvPr>
          <p:cNvSpPr>
            <a:spLocks noGrp="1"/>
          </p:cNvSpPr>
          <p:nvPr>
            <p:ph idx="72"/>
          </p:nvPr>
        </p:nvSpPr>
        <p:spPr/>
        <p:txBody>
          <a:bodyPr/>
          <a:lstStyle/>
          <a:p>
            <a:r>
              <a:rPr lang="en-US" dirty="0"/>
              <a:t>ADT/abiraterone               + capivasertib</a:t>
            </a:r>
          </a:p>
        </p:txBody>
      </p:sp>
      <p:sp>
        <p:nvSpPr>
          <p:cNvPr id="25" name="Content Placeholder 24">
            <a:extLst>
              <a:ext uri="{FF2B5EF4-FFF2-40B4-BE49-F238E27FC236}">
                <a16:creationId xmlns:a16="http://schemas.microsoft.com/office/drawing/2014/main" id="{DA9C415B-F146-0D0B-F24C-1F7AE033948D}"/>
              </a:ext>
            </a:extLst>
          </p:cNvPr>
          <p:cNvSpPr>
            <a:spLocks noGrp="1"/>
          </p:cNvSpPr>
          <p:nvPr>
            <p:ph idx="73"/>
          </p:nvPr>
        </p:nvSpPr>
        <p:spPr/>
        <p:txBody>
          <a:bodyPr/>
          <a:lstStyle/>
          <a:p>
            <a:r>
              <a:rPr lang="en-US" dirty="0"/>
              <a:t>ADT/abiraterone               + capivasertib</a:t>
            </a:r>
          </a:p>
        </p:txBody>
      </p:sp>
      <p:sp>
        <p:nvSpPr>
          <p:cNvPr id="7" name="Content Placeholder 6">
            <a:extLst>
              <a:ext uri="{FF2B5EF4-FFF2-40B4-BE49-F238E27FC236}">
                <a16:creationId xmlns:a16="http://schemas.microsoft.com/office/drawing/2014/main" id="{59886B2B-5232-8156-372A-8D1B87108068}"/>
              </a:ext>
            </a:extLst>
          </p:cNvPr>
          <p:cNvSpPr>
            <a:spLocks noGrp="1"/>
          </p:cNvSpPr>
          <p:nvPr>
            <p:ph idx="74"/>
          </p:nvPr>
        </p:nvSpPr>
        <p:spPr/>
        <p:txBody>
          <a:bodyPr/>
          <a:lstStyle/>
          <a:p>
            <a:r>
              <a:rPr lang="en-US" dirty="0"/>
              <a:t>ADT/ARPI ± capivasertib</a:t>
            </a:r>
          </a:p>
        </p:txBody>
      </p:sp>
      <p:sp>
        <p:nvSpPr>
          <p:cNvPr id="27" name="Content Placeholder 26">
            <a:extLst>
              <a:ext uri="{FF2B5EF4-FFF2-40B4-BE49-F238E27FC236}">
                <a16:creationId xmlns:a16="http://schemas.microsoft.com/office/drawing/2014/main" id="{83021373-A60E-E9F9-2512-E84805DFA720}"/>
              </a:ext>
            </a:extLst>
          </p:cNvPr>
          <p:cNvSpPr>
            <a:spLocks noGrp="1"/>
          </p:cNvSpPr>
          <p:nvPr>
            <p:ph idx="75"/>
          </p:nvPr>
        </p:nvSpPr>
        <p:spPr/>
        <p:txBody>
          <a:bodyPr/>
          <a:lstStyle/>
          <a:p>
            <a:r>
              <a:rPr lang="en-US" dirty="0"/>
              <a:t>ADT/abiraterone</a:t>
            </a:r>
          </a:p>
        </p:txBody>
      </p:sp>
      <p:sp>
        <p:nvSpPr>
          <p:cNvPr id="28" name="Content Placeholder 27">
            <a:extLst>
              <a:ext uri="{FF2B5EF4-FFF2-40B4-BE49-F238E27FC236}">
                <a16:creationId xmlns:a16="http://schemas.microsoft.com/office/drawing/2014/main" id="{B4B0208F-6C0D-5455-8DCC-9908CEE31ADA}"/>
              </a:ext>
            </a:extLst>
          </p:cNvPr>
          <p:cNvSpPr>
            <a:spLocks noGrp="1"/>
          </p:cNvSpPr>
          <p:nvPr>
            <p:ph idx="76"/>
          </p:nvPr>
        </p:nvSpPr>
        <p:spPr/>
        <p:txBody>
          <a:bodyPr/>
          <a:lstStyle/>
          <a:p>
            <a:r>
              <a:rPr lang="en-US" dirty="0"/>
              <a:t>ADT/abiraterone               + niraparib</a:t>
            </a:r>
          </a:p>
        </p:txBody>
      </p:sp>
      <p:sp>
        <p:nvSpPr>
          <p:cNvPr id="29" name="Content Placeholder 28">
            <a:extLst>
              <a:ext uri="{FF2B5EF4-FFF2-40B4-BE49-F238E27FC236}">
                <a16:creationId xmlns:a16="http://schemas.microsoft.com/office/drawing/2014/main" id="{5F2BC3AD-75E1-DF9B-B801-9FD0165C6BDA}"/>
              </a:ext>
            </a:extLst>
          </p:cNvPr>
          <p:cNvSpPr>
            <a:spLocks noGrp="1"/>
          </p:cNvSpPr>
          <p:nvPr>
            <p:ph idx="77"/>
          </p:nvPr>
        </p:nvSpPr>
        <p:spPr/>
        <p:txBody>
          <a:bodyPr/>
          <a:lstStyle/>
          <a:p>
            <a:r>
              <a:rPr lang="en-US" dirty="0"/>
              <a:t>ADT/abiraterone               + capivasertib</a:t>
            </a:r>
          </a:p>
        </p:txBody>
      </p:sp>
    </p:spTree>
    <p:extLst>
      <p:ext uri="{BB962C8B-B14F-4D97-AF65-F5344CB8AC3E}">
        <p14:creationId xmlns:p14="http://schemas.microsoft.com/office/powerpoint/2010/main" val="9760409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4CE88-EF46-66CB-977E-97A7C929BEC2}"/>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E9DA8FE3-D1C0-3443-734F-9645E0B7C7D5}"/>
              </a:ext>
            </a:extLst>
          </p:cNvPr>
          <p:cNvSpPr>
            <a:spLocks noGrp="1"/>
          </p:cNvSpPr>
          <p:nvPr>
            <p:ph type="title"/>
          </p:nvPr>
        </p:nvSpPr>
        <p:spPr/>
        <p:txBody>
          <a:bodyPr/>
          <a:lstStyle/>
          <a:p>
            <a:r>
              <a:rPr lang="en-US" dirty="0"/>
              <a:t>65-year-old man; Presenting de novo with Gleason 8 prostate cancer; </a:t>
            </a:r>
            <a:r>
              <a:rPr lang="en-US" u="sng" dirty="0"/>
              <a:t>3 bone and liver metastases</a:t>
            </a:r>
            <a:r>
              <a:rPr lang="en-US" dirty="0"/>
              <a:t>. What systemic therapy would you recommend?</a:t>
            </a:r>
          </a:p>
        </p:txBody>
      </p:sp>
      <p:sp>
        <p:nvSpPr>
          <p:cNvPr id="9" name="Content Placeholder 8">
            <a:extLst>
              <a:ext uri="{FF2B5EF4-FFF2-40B4-BE49-F238E27FC236}">
                <a16:creationId xmlns:a16="http://schemas.microsoft.com/office/drawing/2014/main" id="{BBF013C4-77CE-A866-A97C-517DE433858D}"/>
              </a:ext>
            </a:extLst>
          </p:cNvPr>
          <p:cNvSpPr>
            <a:spLocks noGrp="1"/>
          </p:cNvSpPr>
          <p:nvPr>
            <p:ph idx="55"/>
          </p:nvPr>
        </p:nvSpPr>
        <p:spPr/>
        <p:txBody>
          <a:bodyPr/>
          <a:lstStyle/>
          <a:p>
            <a:r>
              <a:rPr lang="en-US" dirty="0"/>
              <a:t>ADT/abiraterone                 + docetaxel</a:t>
            </a:r>
          </a:p>
        </p:txBody>
      </p:sp>
      <p:sp>
        <p:nvSpPr>
          <p:cNvPr id="10" name="Content Placeholder 9">
            <a:extLst>
              <a:ext uri="{FF2B5EF4-FFF2-40B4-BE49-F238E27FC236}">
                <a16:creationId xmlns:a16="http://schemas.microsoft.com/office/drawing/2014/main" id="{44A5D0A7-0C4C-C0FE-903F-6BDBC580E7A0}"/>
              </a:ext>
            </a:extLst>
          </p:cNvPr>
          <p:cNvSpPr>
            <a:spLocks noGrp="1"/>
          </p:cNvSpPr>
          <p:nvPr>
            <p:ph idx="58"/>
          </p:nvPr>
        </p:nvSpPr>
        <p:spPr/>
        <p:txBody>
          <a:bodyPr/>
          <a:lstStyle/>
          <a:p>
            <a:r>
              <a:rPr lang="en-US" dirty="0"/>
              <a:t>BRCA wild type                     Not PTEN deficient</a:t>
            </a:r>
          </a:p>
        </p:txBody>
      </p:sp>
      <p:sp>
        <p:nvSpPr>
          <p:cNvPr id="11" name="Content Placeholder 10">
            <a:extLst>
              <a:ext uri="{FF2B5EF4-FFF2-40B4-BE49-F238E27FC236}">
                <a16:creationId xmlns:a16="http://schemas.microsoft.com/office/drawing/2014/main" id="{457E8CB4-367F-0A1B-02D9-660BA73A0BCA}"/>
              </a:ext>
            </a:extLst>
          </p:cNvPr>
          <p:cNvSpPr>
            <a:spLocks noGrp="1"/>
          </p:cNvSpPr>
          <p:nvPr>
            <p:ph idx="59"/>
          </p:nvPr>
        </p:nvSpPr>
        <p:spPr/>
        <p:txBody>
          <a:bodyPr/>
          <a:lstStyle/>
          <a:p>
            <a:r>
              <a:rPr lang="en-US" dirty="0"/>
              <a:t>ADT/darolutamide             + docetaxel</a:t>
            </a:r>
          </a:p>
        </p:txBody>
      </p:sp>
      <p:sp>
        <p:nvSpPr>
          <p:cNvPr id="2" name="Content Placeholder 1">
            <a:extLst>
              <a:ext uri="{FF2B5EF4-FFF2-40B4-BE49-F238E27FC236}">
                <a16:creationId xmlns:a16="http://schemas.microsoft.com/office/drawing/2014/main" id="{CE0A1056-FFAE-AC88-FEB9-06848EC1B13A}"/>
              </a:ext>
            </a:extLst>
          </p:cNvPr>
          <p:cNvSpPr>
            <a:spLocks noGrp="1"/>
          </p:cNvSpPr>
          <p:nvPr>
            <p:ph idx="60"/>
          </p:nvPr>
        </p:nvSpPr>
        <p:spPr/>
        <p:txBody>
          <a:bodyPr/>
          <a:lstStyle/>
          <a:p>
            <a:r>
              <a:rPr lang="en-US" dirty="0"/>
              <a:t>ADT/ARPI + docetaxel</a:t>
            </a:r>
          </a:p>
        </p:txBody>
      </p:sp>
      <p:sp>
        <p:nvSpPr>
          <p:cNvPr id="13" name="Content Placeholder 12">
            <a:extLst>
              <a:ext uri="{FF2B5EF4-FFF2-40B4-BE49-F238E27FC236}">
                <a16:creationId xmlns:a16="http://schemas.microsoft.com/office/drawing/2014/main" id="{0495F273-E75B-E9D9-B9A6-88D199FC8AC9}"/>
              </a:ext>
            </a:extLst>
          </p:cNvPr>
          <p:cNvSpPr>
            <a:spLocks noGrp="1"/>
          </p:cNvSpPr>
          <p:nvPr>
            <p:ph idx="61"/>
          </p:nvPr>
        </p:nvSpPr>
        <p:spPr/>
        <p:txBody>
          <a:bodyPr/>
          <a:lstStyle/>
          <a:p>
            <a:r>
              <a:rPr lang="en-US" dirty="0"/>
              <a:t>ADT/ARPI + docetaxel</a:t>
            </a:r>
          </a:p>
        </p:txBody>
      </p:sp>
      <p:sp>
        <p:nvSpPr>
          <p:cNvPr id="3" name="Content Placeholder 2">
            <a:extLst>
              <a:ext uri="{FF2B5EF4-FFF2-40B4-BE49-F238E27FC236}">
                <a16:creationId xmlns:a16="http://schemas.microsoft.com/office/drawing/2014/main" id="{2C5575D3-2F9C-4BA5-8C87-C907072A32E9}"/>
              </a:ext>
            </a:extLst>
          </p:cNvPr>
          <p:cNvSpPr>
            <a:spLocks noGrp="1"/>
          </p:cNvSpPr>
          <p:nvPr>
            <p:ph idx="62"/>
          </p:nvPr>
        </p:nvSpPr>
        <p:spPr/>
        <p:txBody>
          <a:bodyPr/>
          <a:lstStyle/>
          <a:p>
            <a:r>
              <a:rPr lang="en-US" dirty="0"/>
              <a:t>ADT/ARPI + docetaxel</a:t>
            </a:r>
          </a:p>
        </p:txBody>
      </p:sp>
      <p:sp>
        <p:nvSpPr>
          <p:cNvPr id="15" name="Content Placeholder 14">
            <a:extLst>
              <a:ext uri="{FF2B5EF4-FFF2-40B4-BE49-F238E27FC236}">
                <a16:creationId xmlns:a16="http://schemas.microsoft.com/office/drawing/2014/main" id="{35994199-8F44-3E0A-D09C-CAD544426005}"/>
              </a:ext>
            </a:extLst>
          </p:cNvPr>
          <p:cNvSpPr>
            <a:spLocks noGrp="1"/>
          </p:cNvSpPr>
          <p:nvPr>
            <p:ph idx="63"/>
          </p:nvPr>
        </p:nvSpPr>
        <p:spPr/>
        <p:txBody>
          <a:bodyPr/>
          <a:lstStyle/>
          <a:p>
            <a:r>
              <a:rPr lang="en-US" dirty="0"/>
              <a:t>ADT/abiraterone                  + docetaxel</a:t>
            </a:r>
          </a:p>
        </p:txBody>
      </p:sp>
      <p:sp>
        <p:nvSpPr>
          <p:cNvPr id="16" name="Content Placeholder 15">
            <a:extLst>
              <a:ext uri="{FF2B5EF4-FFF2-40B4-BE49-F238E27FC236}">
                <a16:creationId xmlns:a16="http://schemas.microsoft.com/office/drawing/2014/main" id="{701F0B64-4F51-EF7E-1A07-13110329BA23}"/>
              </a:ext>
            </a:extLst>
          </p:cNvPr>
          <p:cNvSpPr>
            <a:spLocks noGrp="1"/>
          </p:cNvSpPr>
          <p:nvPr>
            <p:ph idx="64"/>
          </p:nvPr>
        </p:nvSpPr>
        <p:spPr/>
        <p:txBody>
          <a:bodyPr/>
          <a:lstStyle/>
          <a:p>
            <a:r>
              <a:rPr lang="en-US" dirty="0"/>
              <a:t>BRCA2 mutant         Not PTEN deficient</a:t>
            </a:r>
          </a:p>
        </p:txBody>
      </p:sp>
      <p:sp>
        <p:nvSpPr>
          <p:cNvPr id="17" name="Content Placeholder 16">
            <a:extLst>
              <a:ext uri="{FF2B5EF4-FFF2-40B4-BE49-F238E27FC236}">
                <a16:creationId xmlns:a16="http://schemas.microsoft.com/office/drawing/2014/main" id="{E0CE832A-DEAD-176E-9F97-EDC09CB74CC5}"/>
              </a:ext>
            </a:extLst>
          </p:cNvPr>
          <p:cNvSpPr>
            <a:spLocks noGrp="1"/>
          </p:cNvSpPr>
          <p:nvPr>
            <p:ph idx="65"/>
          </p:nvPr>
        </p:nvSpPr>
        <p:spPr/>
        <p:txBody>
          <a:bodyPr/>
          <a:lstStyle/>
          <a:p>
            <a:r>
              <a:rPr lang="en-US" dirty="0"/>
              <a:t>ADT/darolutamide               + docetaxel</a:t>
            </a:r>
          </a:p>
        </p:txBody>
      </p:sp>
      <p:sp>
        <p:nvSpPr>
          <p:cNvPr id="4" name="Content Placeholder 3">
            <a:extLst>
              <a:ext uri="{FF2B5EF4-FFF2-40B4-BE49-F238E27FC236}">
                <a16:creationId xmlns:a16="http://schemas.microsoft.com/office/drawing/2014/main" id="{E3C89F53-7F77-69BC-0781-D010D1A66569}"/>
              </a:ext>
            </a:extLst>
          </p:cNvPr>
          <p:cNvSpPr>
            <a:spLocks noGrp="1"/>
          </p:cNvSpPr>
          <p:nvPr>
            <p:ph idx="66"/>
          </p:nvPr>
        </p:nvSpPr>
        <p:spPr/>
        <p:txBody>
          <a:bodyPr/>
          <a:lstStyle/>
          <a:p>
            <a:r>
              <a:rPr lang="en-US" dirty="0"/>
              <a:t>ADT/enzalutamide              + talazoparib</a:t>
            </a:r>
          </a:p>
        </p:txBody>
      </p:sp>
      <p:sp>
        <p:nvSpPr>
          <p:cNvPr id="19" name="Content Placeholder 18">
            <a:extLst>
              <a:ext uri="{FF2B5EF4-FFF2-40B4-BE49-F238E27FC236}">
                <a16:creationId xmlns:a16="http://schemas.microsoft.com/office/drawing/2014/main" id="{5C210A9E-3102-C58D-12F4-CC06DBB73CBC}"/>
              </a:ext>
            </a:extLst>
          </p:cNvPr>
          <p:cNvSpPr>
            <a:spLocks noGrp="1"/>
          </p:cNvSpPr>
          <p:nvPr>
            <p:ph idx="67"/>
          </p:nvPr>
        </p:nvSpPr>
        <p:spPr/>
        <p:txBody>
          <a:bodyPr/>
          <a:lstStyle/>
          <a:p>
            <a:r>
              <a:rPr lang="en-US" dirty="0"/>
              <a:t>ADT/ARPI + docetaxel (consider adding carbo)</a:t>
            </a:r>
          </a:p>
        </p:txBody>
      </p:sp>
      <p:sp>
        <p:nvSpPr>
          <p:cNvPr id="5" name="Content Placeholder 4">
            <a:extLst>
              <a:ext uri="{FF2B5EF4-FFF2-40B4-BE49-F238E27FC236}">
                <a16:creationId xmlns:a16="http://schemas.microsoft.com/office/drawing/2014/main" id="{F27F14F7-3A85-8905-AF61-2C6ED697C706}"/>
              </a:ext>
            </a:extLst>
          </p:cNvPr>
          <p:cNvSpPr>
            <a:spLocks noGrp="1"/>
          </p:cNvSpPr>
          <p:nvPr>
            <p:ph idx="68"/>
          </p:nvPr>
        </p:nvSpPr>
        <p:spPr/>
        <p:txBody>
          <a:bodyPr/>
          <a:lstStyle/>
          <a:p>
            <a:r>
              <a:rPr lang="en-US" dirty="0"/>
              <a:t>ADT/ARPI + docetaxel (consider adding </a:t>
            </a:r>
            <a:r>
              <a:rPr lang="en-US" dirty="0" err="1"/>
              <a:t>PARPi</a:t>
            </a:r>
            <a:r>
              <a:rPr lang="en-US" dirty="0"/>
              <a:t>)</a:t>
            </a:r>
          </a:p>
        </p:txBody>
      </p:sp>
      <p:sp>
        <p:nvSpPr>
          <p:cNvPr id="21" name="Content Placeholder 20">
            <a:extLst>
              <a:ext uri="{FF2B5EF4-FFF2-40B4-BE49-F238E27FC236}">
                <a16:creationId xmlns:a16="http://schemas.microsoft.com/office/drawing/2014/main" id="{6E812347-A02A-6631-683A-377734485F56}"/>
              </a:ext>
            </a:extLst>
          </p:cNvPr>
          <p:cNvSpPr>
            <a:spLocks noGrp="1"/>
          </p:cNvSpPr>
          <p:nvPr>
            <p:ph idx="69"/>
          </p:nvPr>
        </p:nvSpPr>
        <p:spPr/>
        <p:txBody>
          <a:bodyPr/>
          <a:lstStyle/>
          <a:p>
            <a:r>
              <a:rPr lang="en-US" dirty="0"/>
              <a:t>ADT/abiraterone</a:t>
            </a:r>
          </a:p>
        </p:txBody>
      </p:sp>
      <p:sp>
        <p:nvSpPr>
          <p:cNvPr id="22" name="Content Placeholder 21">
            <a:extLst>
              <a:ext uri="{FF2B5EF4-FFF2-40B4-BE49-F238E27FC236}">
                <a16:creationId xmlns:a16="http://schemas.microsoft.com/office/drawing/2014/main" id="{83073608-5388-83FA-6BBC-B764FEDE75C9}"/>
              </a:ext>
            </a:extLst>
          </p:cNvPr>
          <p:cNvSpPr>
            <a:spLocks noGrp="1"/>
          </p:cNvSpPr>
          <p:nvPr>
            <p:ph idx="70"/>
          </p:nvPr>
        </p:nvSpPr>
        <p:spPr/>
        <p:txBody>
          <a:bodyPr/>
          <a:lstStyle/>
          <a:p>
            <a:r>
              <a:rPr lang="en-US" dirty="0"/>
              <a:t>BRCA wild type                     PTEN deficient</a:t>
            </a:r>
          </a:p>
        </p:txBody>
      </p:sp>
      <p:sp>
        <p:nvSpPr>
          <p:cNvPr id="23" name="Content Placeholder 22">
            <a:extLst>
              <a:ext uri="{FF2B5EF4-FFF2-40B4-BE49-F238E27FC236}">
                <a16:creationId xmlns:a16="http://schemas.microsoft.com/office/drawing/2014/main" id="{F195F563-8823-4F3B-D900-8B4215D06D30}"/>
              </a:ext>
            </a:extLst>
          </p:cNvPr>
          <p:cNvSpPr>
            <a:spLocks noGrp="1"/>
          </p:cNvSpPr>
          <p:nvPr>
            <p:ph idx="71"/>
          </p:nvPr>
        </p:nvSpPr>
        <p:spPr/>
        <p:txBody>
          <a:bodyPr/>
          <a:lstStyle/>
          <a:p>
            <a:r>
              <a:rPr lang="en-US" dirty="0"/>
              <a:t>ADT/darolutamide              + docetaxel</a:t>
            </a:r>
          </a:p>
        </p:txBody>
      </p:sp>
      <p:sp>
        <p:nvSpPr>
          <p:cNvPr id="6" name="Content Placeholder 5">
            <a:extLst>
              <a:ext uri="{FF2B5EF4-FFF2-40B4-BE49-F238E27FC236}">
                <a16:creationId xmlns:a16="http://schemas.microsoft.com/office/drawing/2014/main" id="{2C5F5BA3-1C3B-25F8-D114-648DBC2CDA64}"/>
              </a:ext>
            </a:extLst>
          </p:cNvPr>
          <p:cNvSpPr>
            <a:spLocks noGrp="1"/>
          </p:cNvSpPr>
          <p:nvPr>
            <p:ph idx="72"/>
          </p:nvPr>
        </p:nvSpPr>
        <p:spPr/>
        <p:txBody>
          <a:bodyPr/>
          <a:lstStyle/>
          <a:p>
            <a:r>
              <a:rPr lang="en-US" sz="1800" dirty="0"/>
              <a:t>ADT/abiraterone + (capivasertib or docetaxel)</a:t>
            </a:r>
          </a:p>
        </p:txBody>
      </p:sp>
      <p:sp>
        <p:nvSpPr>
          <p:cNvPr id="25" name="Content Placeholder 24">
            <a:extLst>
              <a:ext uri="{FF2B5EF4-FFF2-40B4-BE49-F238E27FC236}">
                <a16:creationId xmlns:a16="http://schemas.microsoft.com/office/drawing/2014/main" id="{97B687AC-AEA9-2ABA-04CA-22842A4E4429}"/>
              </a:ext>
            </a:extLst>
          </p:cNvPr>
          <p:cNvSpPr>
            <a:spLocks noGrp="1"/>
          </p:cNvSpPr>
          <p:nvPr>
            <p:ph idx="73"/>
          </p:nvPr>
        </p:nvSpPr>
        <p:spPr/>
        <p:txBody>
          <a:bodyPr/>
          <a:lstStyle/>
          <a:p>
            <a:r>
              <a:rPr lang="en-US" dirty="0"/>
              <a:t>ADT/ARPI + docetaxel (consider adding carbo)</a:t>
            </a:r>
          </a:p>
        </p:txBody>
      </p:sp>
      <p:sp>
        <p:nvSpPr>
          <p:cNvPr id="7" name="Content Placeholder 6">
            <a:extLst>
              <a:ext uri="{FF2B5EF4-FFF2-40B4-BE49-F238E27FC236}">
                <a16:creationId xmlns:a16="http://schemas.microsoft.com/office/drawing/2014/main" id="{FE5CE016-36DD-5206-E8C9-451C04D12FE6}"/>
              </a:ext>
            </a:extLst>
          </p:cNvPr>
          <p:cNvSpPr>
            <a:spLocks noGrp="1"/>
          </p:cNvSpPr>
          <p:nvPr>
            <p:ph idx="74"/>
          </p:nvPr>
        </p:nvSpPr>
        <p:spPr/>
        <p:txBody>
          <a:bodyPr/>
          <a:lstStyle/>
          <a:p>
            <a:r>
              <a:rPr lang="en-US" dirty="0"/>
              <a:t>ADT/ARPI + docetaxel (consider adding </a:t>
            </a:r>
            <a:r>
              <a:rPr lang="en-US" dirty="0" err="1"/>
              <a:t>capi</a:t>
            </a:r>
            <a:r>
              <a:rPr lang="en-US" dirty="0"/>
              <a:t>)</a:t>
            </a:r>
          </a:p>
        </p:txBody>
      </p:sp>
      <p:sp>
        <p:nvSpPr>
          <p:cNvPr id="27" name="Content Placeholder 26">
            <a:extLst>
              <a:ext uri="{FF2B5EF4-FFF2-40B4-BE49-F238E27FC236}">
                <a16:creationId xmlns:a16="http://schemas.microsoft.com/office/drawing/2014/main" id="{D6DDF8C8-9490-5422-89E0-F78D9D6E137D}"/>
              </a:ext>
            </a:extLst>
          </p:cNvPr>
          <p:cNvSpPr>
            <a:spLocks noGrp="1"/>
          </p:cNvSpPr>
          <p:nvPr>
            <p:ph idx="75"/>
          </p:nvPr>
        </p:nvSpPr>
        <p:spPr/>
        <p:txBody>
          <a:bodyPr/>
          <a:lstStyle/>
          <a:p>
            <a:r>
              <a:rPr lang="en-US" dirty="0"/>
              <a:t>ADT/darolutamide              + docetaxel</a:t>
            </a:r>
          </a:p>
        </p:txBody>
      </p:sp>
      <p:sp>
        <p:nvSpPr>
          <p:cNvPr id="28" name="Content Placeholder 27">
            <a:extLst>
              <a:ext uri="{FF2B5EF4-FFF2-40B4-BE49-F238E27FC236}">
                <a16:creationId xmlns:a16="http://schemas.microsoft.com/office/drawing/2014/main" id="{22E9E046-D4F1-8619-FF63-EFA64E0DEBA5}"/>
              </a:ext>
            </a:extLst>
          </p:cNvPr>
          <p:cNvSpPr>
            <a:spLocks noGrp="1"/>
          </p:cNvSpPr>
          <p:nvPr>
            <p:ph idx="76"/>
          </p:nvPr>
        </p:nvSpPr>
        <p:spPr/>
        <p:txBody>
          <a:bodyPr/>
          <a:lstStyle/>
          <a:p>
            <a:r>
              <a:rPr lang="en-US" dirty="0"/>
              <a:t>ADT/abiraterone               + niraparib</a:t>
            </a:r>
          </a:p>
        </p:txBody>
      </p:sp>
      <p:sp>
        <p:nvSpPr>
          <p:cNvPr id="29" name="Content Placeholder 28">
            <a:extLst>
              <a:ext uri="{FF2B5EF4-FFF2-40B4-BE49-F238E27FC236}">
                <a16:creationId xmlns:a16="http://schemas.microsoft.com/office/drawing/2014/main" id="{36D5EF50-0159-21D0-3B5A-106CEE4D986E}"/>
              </a:ext>
            </a:extLst>
          </p:cNvPr>
          <p:cNvSpPr>
            <a:spLocks noGrp="1"/>
          </p:cNvSpPr>
          <p:nvPr>
            <p:ph idx="77"/>
          </p:nvPr>
        </p:nvSpPr>
        <p:spPr/>
        <p:txBody>
          <a:bodyPr/>
          <a:lstStyle/>
          <a:p>
            <a:r>
              <a:rPr lang="en-US" dirty="0"/>
              <a:t>ADT/darolutamide               + docetaxel</a:t>
            </a:r>
          </a:p>
        </p:txBody>
      </p:sp>
    </p:spTree>
    <p:extLst>
      <p:ext uri="{BB962C8B-B14F-4D97-AF65-F5344CB8AC3E}">
        <p14:creationId xmlns:p14="http://schemas.microsoft.com/office/powerpoint/2010/main" val="2236747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PI_CFG_REPOLL" val="true"/>
  <p:tag name="KPI_CFG_RPCLEARS" val="true"/>
  <p:tag name="KPI_CFG_FB_TYPE" val="Tiny Counter"/>
  <p:tag name="KPI_CFG_FB_MONITOR" val="Slide Show Monitor"/>
  <p:tag name="KPI_CFG_FB_POSITION" val="Bottom Right"/>
  <p:tag name="KPI_CFG_INS_CLK" val="false"/>
  <p:tag name="KPI_CFG_UNITS" val="1"/>
  <p:tag name="KPI_CFG_SPEED" val="false"/>
  <p:tag name="KPI_SLIDE_COUNT" val="89"/>
  <p:tag name="KPI_VERSION" val="2.0.10292.1"/>
  <p:tag name="KPI_STORAGE" val="&lt;keypoint&quot;&quot;&lt;roster&quot;&quot;&lt;currentId&quot;200&quot;&gt;&lt;trIndex&quot;&quot;&lt;tr(@tid:1@pid:1)&quot;&quot;&lt;v&quot;1&quot;&gt;&gt;&lt;tr(@tid:1@pid:2)&quot;&quot;&lt;v&quot;2&quot;&gt;&gt;&lt;tr(@tid:1@pid:3)&quot;&quot;&lt;v&quot;3&quot;&gt;&gt;&lt;tr(@tid:1@pid:4)&quot;&quot;&lt;v&quot;4&quot;&gt;&gt;&lt;tr(@tid:1@pid:5)&quot;&quot;&lt;v&quot;5&quot;&gt;&gt;&lt;tr(@tid:1@pid:6)&quot;&quot;&lt;v&quot;6&quot;&gt;&gt;&lt;tr(@tid:1@pid:7)&quot;&quot;&lt;v&quot;7&quot;&gt;&gt;&lt;tr(@tid:1@pid:8)&quot;&quot;&lt;v&quot;8&quot;&gt;&gt;&lt;tr(@tid:1@pid:9)&quot;&quot;&lt;v&quot;9&quot;&gt;&gt;&lt;tr(@tid:1@pid:10)&quot;&quot;&lt;v&quot;10&quot;&gt;&gt;&lt;tr(@tid:1@pid:11)&quot;&quot;&lt;v&quot;11&quot;&gt;&gt;&lt;tr(@tid:1@pid:12)&quot;&quot;&lt;v&quot;12&quot;&gt;&gt;&lt;tr(@tid:1@pid:13)&quot;&quot;&lt;v&quot;13&quot;&gt;&gt;&lt;tr(@tid:1@pid:14)&quot;&quot;&lt;v&quot;14&quot;&gt;&gt;&lt;tr(@tid:1@pid:15)&quot;&quot;&lt;v&quot;15&quot;&gt;&gt;&lt;tr(@tid:1@pid:16)&quot;&quot;&lt;v&quot;16&quot;&gt;&gt;&lt;tr(@tid:1@pid:17)&quot;&quot;&lt;v&quot;17&quot;&gt;&gt;&lt;tr(@tid:1@pid:18)&quot;&quot;&lt;v&quot;18&quot;&gt;&gt;&lt;tr(@tid:1@pid:19)&quot;&quot;&lt;v&quot;19&quot;&gt;&gt;&lt;tr(@tid:1@pid:20)&quot;&quot;&lt;v&quot;20&quot;&gt;&gt;&lt;tr(@tid:1@pid:21)&quot;&quot;&lt;v&quot;21&quot;&gt;&gt;&lt;tr(@tid:1@pid:22)&quot;&quot;&lt;v&quot;22&quot;&gt;&gt;&lt;tr(@tid:1@pid:23)&quot;&quot;&lt;v&quot;23&quot;&gt;&gt;&lt;tr(@tid:1@pid:24)&quot;&quot;&lt;v&quot;24&quot;&gt;&gt;&lt;tr(@tid:1@pid:25)&quot;&quot;&lt;v&quot;25&quot;&gt;&gt;&lt;tr(@tid:1@pid:26)&quot;&quot;&lt;v&quot;26&quot;&gt;&gt;&lt;tr(@tid:1@pid:27)&quot;&quot;&lt;v&quot;27&quot;&gt;&gt;&lt;tr(@tid:1@pid:28)&quot;&quot;&lt;v&quot;28&quot;&gt;&gt;&lt;tr(@tid:1@pid:29)&quot;&quot;&lt;v&quot;29&quot;&gt;&gt;&lt;tr(@tid:1@pid:30)&quot;&quot;&lt;v&quot;30&quot;&gt;&gt;&lt;tr(@tid:1@pid:31)&quot;&quot;&lt;v&quot;31&quot;&gt;&gt;&lt;tr(@tid:1@pid:32)&quot;&quot;&lt;v&quot;32&quot;&gt;&gt;&lt;tr(@tid:1@pid:33)&quot;&quot;&lt;v&quot;33&quot;&gt;&gt;&lt;tr(@tid:1@pid:34)&quot;&quot;&lt;v&quot;34&quot;&gt;&gt;&lt;tr(@tid:1@pid:35)&quot;&quot;&lt;v&quot;35&quot;&gt;&gt;&lt;tr(@tid:1@pid:36)&quot;&quot;&lt;v&quot;36&quot;&gt;&gt;&lt;tr(@tid:1@pid:37)&quot;&quot;&lt;v&quot;37&quot;&gt;&gt;&lt;tr(@tid:1@pid:38)&quot;&quot;&lt;v&quot;38&quot;&gt;&gt;&lt;tr(@tid:1@pid:39)&quot;&quot;&lt;v&quot;39&quot;&gt;&gt;&lt;tr(@tid:1@pid:40)&quot;&quot;&lt;v&quot;40&quot;&gt;&gt;&lt;tr(@tid:1@pid:41)&quot;&quot;&lt;v&quot;41&quot;&gt;&gt;&lt;tr(@tid:1@pid:42)&quot;&quot;&lt;v&quot;42&quot;&gt;&gt;&lt;tr(@tid:1@pid:43)&quot;&quot;&lt;v&quot;43&quot;&gt;&gt;&lt;tr(@tid:1@pid:44)&quot;&quot;&lt;v&quot;44&quot;&gt;&gt;&lt;tr(@tid:1@pid:45)&quot;&quot;&lt;v&quot;45&quot;&gt;&gt;&lt;tr(@tid:1@pid:46)&quot;&quot;&lt;v&quot;46&quot;&gt;&gt;&lt;tr(@tid:1@pid:47)&quot;&quot;&lt;v&quot;47&quot;&gt;&gt;&lt;tr(@tid:1@pid:48)&quot;&quot;&lt;v&quot;48&quot;&gt;&gt;&lt;tr(@tid:1@pid:49)&quot;&quot;&lt;v&quot;49&quot;&gt;&gt;&lt;tr(@tid:1@pid:50)&quot;&quot;&lt;v&quot;50&quot;&gt;&gt;&lt;tr(@tid:1@pid:51)&quot;&quot;&lt;v&quot;51&quot;&gt;&gt;&lt;tr(@tid:1@pid:52)&quot;&quot;&lt;v&quot;52&quot;&gt;&gt;&lt;tr(@tid:1@pid:53)&quot;&quot;&lt;v&quot;53&quot;&gt;&gt;&lt;tr(@tid:1@pid:54)&quot;&quot;&lt;v&quot;54&quot;&gt;&gt;&lt;tr(@tid:1@pid:55)&quot;&quot;&lt;v&quot;55&quot;&gt;&gt;&lt;tr(@tid:1@pid:56)&quot;&quot;&lt;v&quot;56&quot;&gt;&gt;&lt;tr(@tid:1@pid:57)&quot;&quot;&lt;v&quot;57&quot;&gt;&gt;&lt;tr(@tid:1@pid:58)&quot;&quot;&lt;v&quot;58&quot;&gt;&gt;&lt;tr(@tid:1@pid:59)&quot;&quot;&lt;v&quot;59&quot;&gt;&gt;&lt;tr(@tid:1@pid:60)&quot;&quot;&lt;v&quot;60&quot;&gt;&gt;&lt;tr(@tid:1@pid:61)&quot;&quot;&lt;v&quot;61&quot;&gt;&gt;&lt;tr(@tid:1@pid:62)&quot;&quot;&lt;v&quot;62&quot;&gt;&gt;&lt;tr(@tid:1@pid:63)&quot;&quot;&lt;v&quot;63&quot;&gt;&gt;&lt;tr(@tid:1@pid:64)&quot;&quot;&lt;v&quot;64&quot;&gt;&gt;&lt;tr(@tid:1@pid:65)&quot;&quot;&lt;v&quot;65&quot;&gt;&gt;&lt;tr(@tid:1@pid:66)&quot;&quot;&lt;v&quot;66&quot;&gt;&gt;&lt;tr(@tid:1@pid:67)&quot;&quot;&lt;v&quot;67&quot;&gt;&gt;&lt;tr(@tid:1@pid:68)&quot;&quot;&lt;v&quot;68&quot;&gt;&gt;&lt;tr(@tid:1@pid:69)&quot;&quot;&lt;v&quot;69&quot;&gt;&gt;&lt;tr(@tid:1@pid:70)&quot;&quot;&lt;v&quot;70&quot;&gt;&gt;&lt;tr(@tid:1@pid:71)&quot;&quot;&lt;v&quot;71&quot;&gt;&gt;&lt;tr(@tid:1@pid:72)&quot;&quot;&lt;v&quot;72&quot;&gt;&gt;&lt;tr(@tid:1@pid:73)&quot;&quot;&lt;v&quot;73&quot;&gt;&gt;&lt;tr(@tid:1@pid:74)&quot;&quot;&lt;v&quot;74&quot;&gt;&gt;&lt;tr(@tid:1@pid:75)&quot;&quot;&lt;v&quot;75&quot;&gt;&gt;&lt;tr(@tid:1@pid:76)&quot;&quot;&lt;v&quot;76&quot;&gt;&gt;&lt;tr(@tid:1@pid:77)&quot;&quot;&lt;v&quot;77&quot;&gt;&gt;&lt;tr(@tid:1@pid:78)&quot;&quot;&lt;v&quot;78&quot;&gt;&gt;&lt;tr(@tid:1@pid:79)&quot;&quot;&lt;v&quot;79&quot;&gt;&gt;&lt;tr(@tid:1@pid:80)&quot;&quot;&lt;v&quot;80&quot;&gt;&gt;&lt;tr(@tid:1@pid:81)&quot;&quot;&lt;v&quot;81&quot;&gt;&gt;&lt;tr(@tid:1@pid:82)&quot;&quot;&lt;v&quot;82&quot;&gt;&gt;&lt;tr(@tid:1@pid:83)&quot;&quot;&lt;v&quot;83&quot;&gt;&gt;&lt;tr(@tid:1@pid:84)&quot;&quot;&lt;v&quot;84&quot;&gt;&gt;&lt;tr(@tid:1@pid:85)&quot;&quot;&lt;v&quot;85&quot;&gt;&gt;&lt;tr(@tid:1@pid:86)&quot;&quot;&lt;v&quot;86&quot;&gt;&gt;&lt;tr(@tid:1@pid:87)&quot;&quot;&lt;v&quot;87&quot;&gt;&gt;&lt;tr(@tid:1@pid:88)&quot;&quot;&lt;v&quot;88&quot;&gt;&gt;&lt;tr(@tid:1@pid:89)&quot;&quot;&lt;v&quot;89&quot;&gt;&gt;&lt;tr(@tid:1@pid:90)&quot;&quot;&lt;v&quot;90&quot;&gt;&gt;&lt;tr(@tid:1@pid:91)&quot;&quot;&lt;v&quot;91&quot;&gt;&gt;&lt;tr(@tid:1@pid:92)&quot;&quot;&lt;v&quot;92&quot;&gt;&gt;&lt;tr(@tid:1@pid:93)&quot;&quot;&lt;v&quot;93&quot;&gt;&gt;&lt;tr(@tid:1@pid:94)&quot;&quot;&lt;v&quot;94&quot;&gt;&gt;&lt;tr(@tid:1@pid:95)&quot;&quot;&lt;v&quot;95&quot;&gt;&gt;&lt;tr(@tid:1@pid:96)&quot;&quot;&lt;v&quot;96&quot;&gt;&gt;&lt;tr(@tid:1@pid:97)&quot;&quot;&lt;v&quot;97&quot;&gt;&gt;&lt;tr(@tid:1@pid:98)&quot;&quot;&lt;v&quot;98&quot;&gt;&gt;&lt;tr(@tid:1@pid:99)&quot;&quot;&lt;v&quot;99&quot;&gt;&gt;&lt;tr(@tid:1@pid:100)&quot;&quot;&lt;v&quot;100&quot;&gt;&gt;&lt;tr(@tid:2@pid:1)&quot;&quot;&lt;v&quot;101&quot;&gt;&gt;&lt;tr(@tid:2@pid:2)&quot;&quot;&lt;v&quot;102&quot;&gt;&gt;&lt;tr(@tid:2@pid:3)&quot;&quot;&lt;v&quot;103&quot;&gt;&gt;&lt;tr(@tid:2@pid:4)&quot;&quot;&lt;v&quot;104&quot;&gt;&gt;&lt;tr(@tid:2@pid:5)&quot;&quot;&lt;v&quot;105&quot;&gt;&gt;&lt;tr(@tid:2@pid:6)&quot;&quot;&lt;v&quot;106&quot;&gt;&gt;&lt;tr(@tid:2@pid:7)&quot;&quot;&lt;v&quot;107&quot;&gt;&gt;&lt;tr(@tid:2@pid:8)&quot;&quot;&lt;v&quot;108&quot;&gt;&gt;&lt;tr(@tid:2@pid:9)&quot;&quot;&lt;v&quot;109&quot;&gt;&gt;&lt;tr(@tid:2@pid:10)&quot;&quot;&lt;v&quot;110&quot;&gt;&gt;&lt;tr(@tid:2@pid:11)&quot;&quot;&lt;v&quot;111&quot;&gt;&gt;&lt;tr(@tid:2@pid:12)&quot;&quot;&lt;v&quot;112&quot;&gt;&gt;&lt;tr(@tid:2@pid:13)&quot;&quot;&lt;v&quot;113&quot;&gt;&gt;&lt;tr(@tid:2@pid:14)&quot;&quot;&lt;v&quot;114&quot;&gt;&gt;&lt;tr(@tid:2@pid:15)&quot;&quot;&lt;v&quot;115&quot;&gt;&gt;&lt;tr(@tid:2@pid:16)&quot;&quot;&lt;v&quot;116&quot;&gt;&gt;&lt;tr(@tid:2@pid:17)&quot;&quot;&lt;v&quot;117&quot;&gt;&gt;&lt;tr(@tid:2@pid:18)&quot;&quot;&lt;v&quot;118&quot;&gt;&gt;&lt;tr(@tid:2@pid:19)&quot;&quot;&lt;v&quot;119&quot;&gt;&gt;&lt;tr(@tid:2@pid:20)&quot;&quot;&lt;v&quot;120&quot;&gt;&gt;&lt;tr(@tid:2@pid:21)&quot;&quot;&lt;v&quot;121&quot;&gt;&gt;&lt;tr(@tid:2@pid:22)&quot;&quot;&lt;v&quot;122&quot;&gt;&gt;&lt;tr(@tid:2@pid:23)&quot;&quot;&lt;v&quot;123&quot;&gt;&gt;&lt;tr(@tid:2@pid:24)&quot;&quot;&lt;v&quot;124&quot;&gt;&gt;&lt;tr(@tid:2@pid:25)&quot;&quot;&lt;v&quot;125&quot;&gt;&gt;&lt;tr(@tid:2@pid:26)&quot;&quot;&lt;v&quot;126&quot;&gt;&gt;&lt;tr(@tid:2@pid:27)&quot;&quot;&lt;v&quot;127&quot;&gt;&gt;&lt;tr(@tid:2@pid:28)&quot;&quot;&lt;v&quot;128&quot;&gt;&gt;&lt;tr(@tid:2@pid:29)&quot;&quot;&lt;v&quot;129&quot;&gt;&gt;&lt;tr(@tid:2@pid:30)&quot;&quot;&lt;v&quot;130&quot;&gt;&gt;&lt;tr(@tid:2@pid:31)&quot;&quot;&lt;v&quot;131&quot;&gt;&gt;&lt;tr(@tid:2@pid:32)&quot;&quot;&lt;v&quot;132&quot;&gt;&gt;&lt;tr(@tid:2@pid:33)&quot;&quot;&lt;v&quot;133&quot;&gt;&gt;&lt;tr(@tid:2@pid:34)&quot;&quot;&lt;v&quot;134&quot;&gt;&gt;&lt;tr(@tid:2@pid:35)&quot;&quot;&lt;v&quot;135&quot;&gt;&gt;&lt;tr(@tid:2@pid:36)&quot;&quot;&lt;v&quot;136&quot;&gt;&gt;&lt;tr(@tid:2@pid:37)&quot;&quot;&lt;v&quot;137&quot;&gt;&gt;&lt;tr(@tid:2@pid:38)&quot;&quot;&lt;v&quot;138&quot;&gt;&gt;&lt;tr(@tid:2@pid:39)&quot;&quot;&lt;v&quot;139&quot;&gt;&gt;&lt;tr(@tid:2@pid:40)&quot;&quot;&lt;v&quot;140&quot;&gt;&gt;&lt;tr(@tid:2@pid:41)&quot;&quot;&lt;v&quot;141&quot;&gt;&gt;&lt;tr(@tid:2@pid:42)&quot;&quot;&lt;v&quot;142&quot;&gt;&gt;&lt;tr(@tid:2@pid:43)&quot;&quot;&lt;v&quot;143&quot;&gt;&gt;&lt;tr(@tid:2@pid:44)&quot;&quot;&lt;v&quot;144&quot;&gt;&gt;&lt;tr(@tid:2@pid:45)&quot;&quot;&lt;v&quot;145&quot;&gt;&gt;&lt;tr(@tid:2@pid:46)&quot;&quot;&lt;v&quot;146&quot;&gt;&gt;&lt;tr(@tid:2@pid:47)&quot;&quot;&lt;v&quot;147&quot;&gt;&gt;&lt;tr(@tid:2@pid:48)&quot;&quot;&lt;v&quot;148&quot;&gt;&gt;&lt;tr(@tid:2@pid:49)&quot;&quot;&lt;v&quot;149&quot;&gt;&gt;&lt;tr(@tid:2@pid:50)&quot;&quot;&lt;v&quot;150&quot;&gt;&gt;&lt;tr(@tid:2@pid:51)&quot;&quot;&lt;v&quot;151&quot;&gt;&gt;&lt;tr(@tid:2@pid:52)&quot;&quot;&lt;v&quot;152&quot;&gt;&gt;&lt;tr(@tid:2@pid:53)&quot;&quot;&lt;v&quot;153&quot;&gt;&gt;&lt;tr(@tid:2@pid:54)&quot;&quot;&lt;v&quot;154&quot;&gt;&gt;&lt;tr(@tid:2@pid:55)&quot;&quot;&lt;v&quot;155&quot;&gt;&gt;&lt;tr(@tid:2@pid:56)&quot;&quot;&lt;v&quot;156&quot;&gt;&gt;&lt;tr(@tid:2@pid:57)&quot;&quot;&lt;v&quot;157&quot;&gt;&gt;&lt;tr(@tid:2@pid:58)&quot;&quot;&lt;v&quot;158&quot;&gt;&gt;&lt;tr(@tid:2@pid:59)&quot;&quot;&lt;v&quot;159&quot;&gt;&gt;&lt;tr(@tid:2@pid:60)&quot;&quot;&lt;v&quot;160&quot;&gt;&gt;&lt;tr(@tid:2@pid:61)&quot;&quot;&lt;v&quot;161&quot;&gt;&gt;&lt;tr(@tid:2@pid:62)&quot;&quot;&lt;v&quot;162&quot;&gt;&gt;&lt;tr(@tid:2@pid:63)&quot;&quot;&lt;v&quot;163&quot;&gt;&gt;&lt;tr(@tid:2@pid:64)&quot;&quot;&lt;v&quot;164&quot;&gt;&gt;&lt;tr(@tid:2@pid:65)&quot;&quot;&lt;v&quot;165&quot;&gt;&gt;&lt;tr(@tid:2@pid:66)&quot;&quot;&lt;v&quot;166&quot;&gt;&gt;&lt;tr(@tid:2@pid:67)&quot;&quot;&lt;v&quot;167&quot;&gt;&gt;&lt;tr(@tid:2@pid:68)&quot;&quot;&lt;v&quot;168&quot;&gt;&gt;&lt;tr(@tid:2@pid:69)&quot;&quot;&lt;v&quot;169&quot;&gt;&gt;&lt;tr(@tid:2@pid:70)&quot;&quot;&lt;v&quot;170&quot;&gt;&gt;&lt;tr(@tid:2@pid:71)&quot;&quot;&lt;v&quot;171&quot;&gt;&gt;&lt;tr(@tid:2@pid:72)&quot;&quot;&lt;v&quot;172&quot;&gt;&gt;&lt;tr(@tid:2@pid:73)&quot;&quot;&lt;v&quot;173&quot;&gt;&gt;&lt;tr(@tid:2@pid:74)&quot;&quot;&lt;v&quot;174&quot;&gt;&gt;&lt;tr(@tid:2@pid:75)&quot;&quot;&lt;v&quot;175&quot;&gt;&gt;&lt;tr(@tid:2@pid:76)&quot;&quot;&lt;v&quot;176&quot;&gt;&gt;&lt;tr(@tid:2@pid:77)&quot;&quot;&lt;v&quot;177&quot;&gt;&gt;&lt;tr(@tid:2@pid:78)&quot;&quot;&lt;v&quot;178&quot;&gt;&gt;&lt;tr(@tid:2@pid:79)&quot;&quot;&lt;v&quot;179&quot;&gt;&gt;&lt;tr(@tid:2@pid:80)&quot;&quot;&lt;v&quot;180&quot;&gt;&gt;&lt;tr(@tid:2@pid:81)&quot;&quot;&lt;v&quot;181&quot;&gt;&gt;&lt;tr(@tid:2@pid:82)&quot;&quot;&lt;v&quot;182&quot;&gt;&gt;&lt;tr(@tid:2@pid:83)&quot;&quot;&lt;v&quot;183&quot;&gt;&gt;&lt;tr(@tid:2@pid:84)&quot;&quot;&lt;v&quot;184&quot;&gt;&gt;&lt;tr(@tid:2@pid:85)&quot;&quot;&lt;v&quot;185&quot;&gt;&gt;&lt;tr(@tid:2@pid:86)&quot;&quot;&lt;v&quot;186&quot;&gt;&gt;&lt;tr(@tid:2@pid:87)&quot;&quot;&lt;v&quot;187&quot;&gt;&gt;&lt;tr(@tid:2@pid:88)&quot;&quot;&lt;v&quot;188&quot;&gt;&gt;&lt;tr(@tid:2@pid:89)&quot;&quot;&lt;v&quot;189&quot;&gt;&gt;&lt;tr(@tid:2@pid:90)&quot;&quot;&lt;v&quot;190&quot;&gt;&gt;&lt;tr(@tid:2@pid:91)&quot;&quot;&lt;v&quot;191&quot;&gt;&gt;&lt;tr(@tid:2@pid:92)&quot;&quot;&lt;v&quot;192&quot;&gt;&gt;&lt;tr(@tid:2@pid:93)&quot;&quot;&lt;v&quot;193&quot;&gt;&gt;&lt;tr(@tid:2@pid:94)&quot;&quot;&lt;v&quot;194&quot;&gt;&gt;&lt;tr(@tid:2@pid:95)&quot;&quot;&lt;v&quot;195&quot;&gt;&gt;&lt;tr(@tid:2@pid:96)&quot;&quot;&lt;v&quot;196&quot;&gt;&gt;&lt;tr(@tid:2@pid:97)&quot;&quot;&lt;v&quot;197&quot;&gt;&gt;&lt;tr(@tid:2@pid:98)&quot;&quot;&lt;v&quot;198&quot;&gt;&gt;&lt;tr(@tid:2@pid:99)&quot;&quot;&lt;v&quot;199&quot;&gt;&gt;&lt;tr(@tid:2@pid:100)&quot;&quot;&lt;v&quot;200&quot;&gt;&gt;&gt;&lt;people&quot;&quot;&lt;p(@id:101)&quot;&quot;&lt;f(@i:0)&quot;Keypad&quot;&gt;&lt;f(@i:1)&quot;1&quot;&gt;&gt;&lt;p(@id:102)&quot;&quot;&lt;f(@i:0)&quot;Keypad&quot;&gt;&lt;f(@i:1)&quot;2&quot;&gt;&gt;&lt;p(@id:103)&quot;&quot;&lt;f(@i:0)&quot;Keypad&quot;&gt;&lt;f(@i:1)&quot;3&quot;&gt;&gt;&lt;p(@id:104)&quot;&quot;&lt;f(@i:0)&quot;Keypad&quot;&gt;&lt;f(@i:1)&quot;4&quot;&gt;&gt;&lt;p(@id:105)&quot;&quot;&lt;f(@i:0)&quot;Keypad&quot;&gt;&lt;f(@i:1)&quot;5&quot;&gt;&gt;&lt;p(@id:106)&quot;&quot;&lt;f(@i:0)&quot;Keypad&quot;&gt;&lt;f(@i:1)&quot;6&quot;&gt;&gt;&lt;p(@id:107)&quot;&quot;&lt;f(@i:0)&quot;Keypad&quot;&gt;&lt;f(@i:1)&quot;7&quot;&gt;&gt;&lt;p(@id:108)&quot;&quot;&lt;f(@i:0)&quot;Keypad&quot;&gt;&lt;f(@i:1)&quot;8&quot;&gt;&gt;&lt;p(@id:109)&quot;&quot;&lt;f(@i:0)&quot;Keypad&quot;&gt;&lt;f(@i:1)&quot;9&quot;&gt;&gt;&lt;p(@id:110)&quot;&quot;&lt;f(@i:0)&quot;Keypad&quot;&gt;&lt;f(@i:1)&quot;10&quot;&gt;&gt;&lt;p(@id:111)&quot;&quot;&lt;f(@i:0)&quot;Keypad&quot;&gt;&lt;f(@i:1)&quot;11&quot;&gt;&gt;&lt;p(@id:112)&quot;&quot;&lt;f(@i:0)&quot;Keypad&quot;&gt;&lt;f(@i:1)&quot;12&quot;&gt;&gt;&lt;p(@id:113)&quot;&quot;&lt;f(@i:0)&quot;Keypad&quot;&gt;&lt;f(@i:1)&quot;13&quot;&gt;&gt;&lt;p(@id:114)&quot;&quot;&lt;f(@i:0)&quot;Keypad&quot;&gt;&lt;f(@i:1)&quot;14&quot;&gt;&gt;&lt;p(@id:115)&quot;&quot;&lt;f(@i:0)&quot;Keypad&quot;&gt;&lt;f(@i:1)&quot;15&quot;&gt;&gt;&lt;p(@id:116)&quot;&quot;&lt;f(@i:0)&quot;Keypad&quot;&gt;&lt;f(@i:1)&quot;16&quot;&gt;&gt;&lt;p(@id:117)&quot;&quot;&lt;f(@i:0)&quot;Keypad&quot;&gt;&lt;f(@i:1)&quot;17&quot;&gt;&gt;&lt;p(@id:118)&quot;&quot;&lt;f(@i:0)&quot;Keypad&quot;&gt;&lt;f(@i:1)&quot;18&quot;&gt;&gt;&lt;p(@id:119)&quot;&quot;&lt;f(@i:0)&quot;Keypad&quot;&gt;&lt;f(@i:1)&quot;19&quot;&gt;&gt;&lt;p(@id:120)&quot;&quot;&lt;f(@i:0)&quot;Keypad&quot;&gt;&lt;f(@i:1)&quot;20&quot;&gt;&gt;&lt;p(@id:121)&quot;&quot;&lt;f(@i:0)&quot;Keypad&quot;&gt;&lt;f(@i:1)&quot;21&quot;&gt;&gt;&lt;p(@id:122)&quot;&quot;&lt;f(@i:0)&quot;Keypad&quot;&gt;&lt;f(@i:1)&quot;22&quot;&gt;&gt;&lt;p(@id:123)&quot;&quot;&lt;f(@i:0)&quot;Keypad&quot;&gt;&lt;f(@i:1)&quot;23&quot;&gt;&gt;&lt;p(@id:124)&quot;&quot;&lt;f(@i:0)&quot;Keypad&quot;&gt;&lt;f(@i:1)&quot;24&quot;&gt;&gt;&lt;p(@id:125)&quot;&quot;&lt;f(@i:0)&quot;Keypad&quot;&gt;&lt;f(@i:1)&quot;25&quot;&gt;&gt;&lt;p(@id:126)&quot;&quot;&lt;f(@i:0)&quot;Keypad&quot;&gt;&lt;f(@i:1)&quot;26&quot;&gt;&gt;&lt;p(@id:127)&quot;&quot;&lt;f(@i:0)&quot;Keypad&quot;&gt;&lt;f(@i:1)&quot;27&quot;&gt;&gt;&lt;p(@id:128)&quot;&quot;&lt;f(@i:0)&quot;Keypad&quot;&gt;&lt;f(@i:1)&quot;28&quot;&gt;&gt;&lt;p(@id:129)&quot;&quot;&lt;f(@i:0)&quot;Keypad&quot;&gt;&lt;f(@i:1)&quot;29&quot;&gt;&gt;&lt;p(@id:130)&quot;&quot;&lt;f(@i:0)&quot;Keypad&quot;&gt;&lt;f(@i:1)&quot;30&quot;&gt;&gt;&lt;p(@id:131)&quot;&quot;&lt;f(@i:0)&quot;Keypad&quot;&gt;&lt;f(@i:1)&quot;31&quot;&gt;&gt;&lt;p(@id:132)&quot;&quot;&lt;f(@i:0)&quot;Keypad&quot;&gt;&lt;f(@i:1)&quot;32&quot;&gt;&gt;&lt;p(@id:133)&quot;&quot;&lt;f(@i:0)&quot;Keypad&quot;&gt;&lt;f(@i:1)&quot;33&quot;&gt;&gt;&lt;p(@id:134)&quot;&quot;&lt;f(@i:0)&quot;Keypad&quot;&gt;&lt;f(@i:1)&quot;34&quot;&gt;&gt;&lt;p(@id:135)&quot;&quot;&lt;f(@i:0)&quot;Keypad&quot;&gt;&lt;f(@i:1)&quot;35&quot;&gt;&gt;&lt;p(@id:136)&quot;&quot;&lt;f(@i:0)&quot;Keypad&quot;&gt;&lt;f(@i:1)&quot;36&quot;&gt;&gt;&lt;p(@id:137)&quot;&quot;&lt;f(@i:0)&quot;Keypad&quot;&gt;&lt;f(@i:1)&quot;37&quot;&gt;&gt;&lt;p(@id:138)&quot;&quot;&lt;f(@i:0)&quot;Keypad&quot;&gt;&lt;f(@i:1)&quot;38&quot;&gt;&gt;&lt;p(@id:139)&quot;&quot;&lt;f(@i:0)&quot;Keypad&quot;&gt;&lt;f(@i:1)&quot;39&quot;&gt;&gt;&lt;p(@id:140)&quot;&quot;&lt;f(@i:0)&quot;Keypad&quot;&gt;&lt;f(@i:1)&quot;40&quot;&gt;&gt;&lt;p(@id:141)&quot;&quot;&lt;f(@i:0)&quot;Keypad&quot;&gt;&lt;f(@i:1)&quot;41&quot;&gt;&gt;&lt;p(@id:142)&quot;&quot;&lt;f(@i:0)&quot;Keypad&quot;&gt;&lt;f(@i:1)&quot;42&quot;&gt;&gt;&lt;p(@id:143)&quot;&quot;&lt;f(@i:0)&quot;Keypad&quot;&gt;&lt;f(@i:1)&quot;43&quot;&gt;&gt;&lt;p(@id:144)&quot;&quot;&lt;f(@i:0)&quot;Keypad&quot;&gt;&lt;f(@i:1)&quot;44&quot;&gt;&gt;&lt;p(@id:145)&quot;&quot;&lt;f(@i:0)&quot;Keypad&quot;&gt;&lt;f(@i:1)&quot;45&quot;&gt;&gt;&lt;p(@id:146)&quot;&quot;&lt;f(@i:0)&quot;Keypad&quot;&gt;&lt;f(@i:1)&quot;46&quot;&gt;&gt;&lt;p(@id:147)&quot;&quot;&lt;f(@i:0)&quot;Keypad&quot;&gt;&lt;f(@i:1)&quot;47&quot;&gt;&gt;&lt;p(@id:148)&quot;&quot;&lt;f(@i:0)&quot;Keypad&quot;&gt;&lt;f(@i:1)&quot;48&quot;&gt;&gt;&lt;p(@id:149)&quot;&quot;&lt;f(@i:0)&quot;Keypad&quot;&gt;&lt;f(@i:1)&quot;49&quot;&gt;&gt;&lt;p(@id:150)&quot;&quot;&lt;f(@i:0)&quot;Keypad&quot;&gt;&lt;f(@i:1)&quot;50&quot;&gt;&gt;&lt;p(@id:151)&quot;&quot;&lt;f(@i:0)&quot;Keypad&quot;&gt;&lt;f(@i:1)&quot;51&quot;&gt;&gt;&lt;p(@id:152)&quot;&quot;&lt;f(@i:0)&quot;Keypad&quot;&gt;&lt;f(@i:1)&quot;52&quot;&gt;&gt;&lt;p(@id:153)&quot;&quot;&lt;f(@i:0)&quot;Keypad&quot;&gt;&lt;f(@i:1)&quot;53&quot;&gt;&gt;&lt;p(@id:154)&quot;&quot;&lt;f(@i:0)&quot;Keypad&quot;&gt;&lt;f(@i:1)&quot;54&quot;&gt;&gt;&lt;p(@id:155)&quot;&quot;&lt;f(@i:0)&quot;Keypad&quot;&gt;&lt;f(@i:1)&quot;55&quot;&gt;&gt;&lt;p(@id:156)&quot;&quot;&lt;f(@i:0)&quot;Keypad&quot;&gt;&lt;f(@i:1)&quot;56&quot;&gt;&gt;&lt;p(@id:157)&quot;&quot;&lt;f(@i:0)&quot;Keypad&quot;&gt;&lt;f(@i:1)&quot;57&quot;&gt;&gt;&lt;p(@id:158)&quot;&quot;&lt;f(@i:0)&quot;Keypad&quot;&gt;&lt;f(@i:1)&quot;58&quot;&gt;&gt;&lt;p(@id:159)&quot;&quot;&lt;f(@i:0)&quot;Keypad&quot;&gt;&lt;f(@i:1)&quot;59&quot;&gt;&gt;&lt;p(@id:160)&quot;&quot;&lt;f(@i:0)&quot;Keypad&quot;&gt;&lt;f(@i:1)&quot;60&quot;&gt;&gt;&lt;p(@id:161)&quot;&quot;&lt;f(@i:0)&quot;Keypad&quot;&gt;&lt;f(@i:1)&quot;61&quot;&gt;&gt;&lt;p(@id:162)&quot;&quot;&lt;f(@i:0)&quot;Keypad&quot;&gt;&lt;f(@i:1)&quot;62&quot;&gt;&gt;&lt;p(@id:163)&quot;&quot;&lt;f(@i:0)&quot;Keypad&quot;&gt;&lt;f(@i:1)&quot;63&quot;&gt;&gt;&lt;p(@id:164)&quot;&quot;&lt;f(@i:0)&quot;Keypad&quot;&gt;&lt;f(@i:1)&quot;64&quot;&gt;&gt;&lt;p(@id:165)&quot;&quot;&lt;f(@i:0)&quot;Keypad&quot;&gt;&lt;f(@i:1)&quot;65&quot;&gt;&gt;&lt;p(@id:166)&quot;&quot;&lt;f(@i:0)&quot;Keypad&quot;&gt;&lt;f(@i:1)&quot;66&quot;&gt;&gt;&lt;p(@id:167)&quot;&quot;&lt;f(@i:0)&quot;Keypad&quot;&gt;&lt;f(@i:1)&quot;67&quot;&gt;&gt;&lt;p(@id:168)&quot;&quot;&lt;f(@i:0)&quot;Keypad&quot;&gt;&lt;f(@i:1)&quot;68&quot;&gt;&gt;&lt;p(@id:169)&quot;&quot;&lt;f(@i:0)&quot;Keypad&quot;&gt;&lt;f(@i:1)&quot;69&quot;&gt;&gt;&lt;p(@id:170)&quot;&quot;&lt;f(@i:0)&quot;Keypad&quot;&gt;&lt;f(@i:1)&quot;70&quot;&gt;&gt;&lt;p(@id:171)&quot;&quot;&lt;f(@i:0)&quot;Keypad&quot;&gt;&lt;f(@i:1)&quot;71&quot;&gt;&gt;&lt;p(@id:172)&quot;&quot;&lt;f(@i:0)&quot;Keypad&quot;&gt;&lt;f(@i:1)&quot;72&quot;&gt;&gt;&lt;p(@id:173)&quot;&quot;&lt;f(@i:0)&quot;Keypad&quot;&gt;&lt;f(@i:1)&quot;73&quot;&gt;&gt;&lt;p(@id:174)&quot;&quot;&lt;f(@i:0)&quot;Keypad&quot;&gt;&lt;f(@i:1)&quot;74&quot;&gt;&gt;&lt;p(@id:175)&quot;&quot;&lt;f(@i:0)&quot;Keypad&quot;&gt;&lt;f(@i:1)&quot;75&quot;&gt;&gt;&lt;p(@id:176)&quot;&quot;&lt;f(@i:0)&quot;Keypad&quot;&gt;&lt;f(@i:1)&quot;76&quot;&gt;&gt;&lt;p(@id:177)&quot;&quot;&lt;f(@i:0)&quot;Keypad&quot;&gt;&lt;f(@i:1)&quot;77&quot;&gt;&gt;&lt;p(@id:178)&quot;&quot;&lt;f(@i:0)&quot;Keypad&quot;&gt;&lt;f(@i:1)&quot;78&quot;&gt;&gt;&lt;p(@id:179)&quot;&quot;&lt;f(@i:0)&quot;Keypad&quot;&gt;&lt;f(@i:1)&quot;79&quot;&gt;&gt;&lt;p(@id:180)&quot;&quot;&lt;f(@i:0)&quot;Keypad&quot;&gt;&lt;f(@i:1)&quot;80&quot;&gt;&gt;&lt;p(@id:181)&quot;&quot;&lt;f(@i:0)&quot;Keypad&quot;&gt;&lt;f(@i:1)&quot;81&quot;&gt;&gt;&lt;p(@id:182)&quot;&quot;&lt;f(@i:0)&quot;Keypad&quot;&gt;&lt;f(@i:1)&quot;82&quot;&gt;&gt;&lt;p(@id:183)&quot;&quot;&lt;f(@i:0)&quot;Keypad&quot;&gt;&lt;f(@i:1)&quot;83&quot;&gt;&gt;&lt;p(@id:184)&quot;&quot;&lt;f(@i:0)&quot;Keypad&quot;&gt;&lt;f(@i:1)&quot;84&quot;&gt;&gt;&lt;p(@id:185)&quot;&quot;&lt;f(@i:0)&quot;Keypad&quot;&gt;&lt;f(@i:1)&quot;85&quot;&gt;&gt;&lt;p(@id:186)&quot;&quot;&lt;f(@i:0)&quot;Keypad&quot;&gt;&lt;f(@i:1)&quot;86&quot;&gt;&gt;&lt;p(@id:187)&quot;&quot;&lt;f(@i:0)&quot;Keypad&quot;&gt;&lt;f(@i:1)&quot;87&quot;&gt;&gt;&lt;p(@id:188)&quot;&quot;&lt;f(@i:0)&quot;Keypad&quot;&gt;&lt;f(@i:1)&quot;88&quot;&gt;&gt;&lt;p(@id:189)&quot;&quot;&lt;f(@i:0)&quot;Keypad&quot;&gt;&lt;f(@i:1)&quot;89&quot;&gt;&gt;&lt;p(@id:190)&quot;&quot;&lt;f(@i:0)&quot;Keypad&quot;&gt;&lt;f(@i:1)&quot;90&quot;&gt;&gt;&lt;p(@id:191)&quot;&quot;&lt;f(@i:0)&quot;Keypad&quot;&gt;&lt;f(@i:1)&quot;91&quot;&gt;&gt;&lt;p(@id:192)&quot;&quot;&lt;f(@i:0)&quot;Keypad&quot;&gt;&lt;f(@i:1)&quot;92&quot;&gt;&gt;&lt;p(@id:193)&quot;&quot;&lt;f(@i:0)&quot;Keypad&quot;&gt;&lt;f(@i:1)&quot;93&quot;&gt;&gt;&lt;p(@id:194)&quot;&quot;&lt;f(@i:0)&quot;Keypad&quot;&gt;&lt;f(@i:1)&quot;94&quot;&gt;&gt;&lt;p(@id:195)&quot;&quot;&lt;f(@i:0)&quot;Keypad&quot;&gt;&lt;f(@i:1)&quot;95&quot;&gt;&gt;&lt;p(@id:196)&quot;&quot;&lt;f(@i:0)&quot;Keypad&quot;&gt;&lt;f(@i:1)&quot;96&quot;&gt;&gt;&lt;p(@id:197)&quot;&quot;&lt;f(@i:0)&quot;Keypad&quot;&gt;&lt;f(@i:1)&quot;97&quot;&gt;&gt;&lt;p(@id:198)&quot;&quot;&lt;f(@i:0)&quot;Keypad&quot;&gt;&lt;f(@i:1)&quot;98&quot;&gt;&gt;&lt;p(@id:199)&quot;&quot;&lt;f(@i:0)&quot;Keypad&quot;&gt;&lt;f(@i:1)&quot;99&quot;&gt;&gt;&lt;p(@id:200)&quot;&quot;&lt;f(@i:0)&quot;Keypad&quot;&gt;&lt;f(@i:1)&quot;100&quot;&gt;&gt;&gt;&lt;fields&quot;&quot;&lt;fld(@i:0)&quot;&quot;&lt;n&quot;First Name&quot;&gt;&gt;&lt;fld(@i:1)&quot;&quot;&lt;n&quot;Last Name&quot;&gt;&gt;&lt;fld(@i:2)&quot;&quot;&lt;n&quot;Entry Disabled&quot;&gt;&gt;&lt;fld(@i:3)&quot;&quot;&lt;n&quot;Participant Group&quot;&gt;&gt;&lt;fld(@i:4)&quot;&quot;&lt;n&quot;Team&quot;&gt;&gt;&lt;fld(@i:5)&quot;&quot;&lt;n&quot;Voting Weight&quot;&gt;&gt;&gt;&gt;&lt;chart&quot;&quot;&lt;styles&quot;&quot;&gt;&gt;&lt;teams&quot;&quot;&gt;&lt;transceivers&quot;&quot;&lt;t(@id:2@tt:ReplyPlus@n:Transceiver 2)&quot;&quot;&lt;f(@id:c)&quot;3&quot;&gt;&lt;f(@id:comType)&quot;Usb&quot;&gt;&lt;f(@id:com)&quot;[Auto]&quot;&gt;&lt;f(@id:kIdType)&quot;Static&quot;&gt;&lt;f(@id:ac)&quot;false&quot;&gt;&lt;f(@id:bl)&quot;Normal&quot;&gt;&lt;f(@id:dm)&quot;false&quot;&gt;&lt;f(@id:dp)&quot;false&quot;&gt;&lt;f(@id:kMin)&quot;1&quot;&gt;&lt;f(@id:kMax)&quot;250&quot;&gt;&lt;f(@id:pl)&quot;EuMax&quot;&gt;&lt;f(@id:rs)&quot;false&quot;&gt;&lt;f(@id:rr)&quot;false&quot;&gt;&lt;f(@id:sr)&quot;true&quot;&gt;&lt;f(@id:ss)&quot;true&quot;&gt;&lt;f(@id:wa)&quot;Off&quot;&gt;&gt;&gt;&gt;"/>
</p:tagLst>
</file>

<file path=ppt/tags/tag10.xml><?xml version="1.0" encoding="utf-8"?>
<p:tagLst xmlns:a="http://schemas.openxmlformats.org/drawingml/2006/main" xmlns:r="http://schemas.openxmlformats.org/officeDocument/2006/relationships" xmlns:p="http://schemas.openxmlformats.org/presentationml/2006/main">
  <p:tag name="KPI_HAS_CHART" val="false"/>
</p:tagLst>
</file>

<file path=ppt/tags/tag11.xml><?xml version="1.0" encoding="utf-8"?>
<p:tagLst xmlns:a="http://schemas.openxmlformats.org/drawingml/2006/main" xmlns:r="http://schemas.openxmlformats.org/officeDocument/2006/relationships" xmlns:p="http://schemas.openxmlformats.org/presentationml/2006/main">
  <p:tag name="KPI_HAS_CHART" val="false"/>
</p:tagLst>
</file>

<file path=ppt/tags/tag12.xml><?xml version="1.0" encoding="utf-8"?>
<p:tagLst xmlns:a="http://schemas.openxmlformats.org/drawingml/2006/main" xmlns:r="http://schemas.openxmlformats.org/officeDocument/2006/relationships" xmlns:p="http://schemas.openxmlformats.org/presentationml/2006/main">
  <p:tag name="KPI_HAS_CHART" val="false"/>
</p:tagLst>
</file>

<file path=ppt/tags/tag13.xml><?xml version="1.0" encoding="utf-8"?>
<p:tagLst xmlns:a="http://schemas.openxmlformats.org/drawingml/2006/main" xmlns:r="http://schemas.openxmlformats.org/officeDocument/2006/relationships" xmlns:p="http://schemas.openxmlformats.org/presentationml/2006/main">
  <p:tag name="KPI_HAS_CHART" val="false"/>
</p:tagLst>
</file>

<file path=ppt/tags/tag14.xml><?xml version="1.0" encoding="utf-8"?>
<p:tagLst xmlns:a="http://schemas.openxmlformats.org/drawingml/2006/main" xmlns:r="http://schemas.openxmlformats.org/officeDocument/2006/relationships" xmlns:p="http://schemas.openxmlformats.org/presentationml/2006/main">
  <p:tag name="KPI_HAS_CHART" val="false"/>
</p:tagLst>
</file>

<file path=ppt/tags/tag15.xml><?xml version="1.0" encoding="utf-8"?>
<p:tagLst xmlns:a="http://schemas.openxmlformats.org/drawingml/2006/main" xmlns:r="http://schemas.openxmlformats.org/officeDocument/2006/relationships" xmlns:p="http://schemas.openxmlformats.org/presentationml/2006/main">
  <p:tag name="KPI_HAS_CHART" val="false"/>
</p:tagLst>
</file>

<file path=ppt/tags/tag16.xml><?xml version="1.0" encoding="utf-8"?>
<p:tagLst xmlns:a="http://schemas.openxmlformats.org/drawingml/2006/main" xmlns:r="http://schemas.openxmlformats.org/officeDocument/2006/relationships" xmlns:p="http://schemas.openxmlformats.org/presentationml/2006/main">
  <p:tag name="KPI_HAS_CHART" val="false"/>
</p:tagLst>
</file>

<file path=ppt/tags/tag17.xml><?xml version="1.0" encoding="utf-8"?>
<p:tagLst xmlns:a="http://schemas.openxmlformats.org/drawingml/2006/main" xmlns:r="http://schemas.openxmlformats.org/officeDocument/2006/relationships" xmlns:p="http://schemas.openxmlformats.org/presentationml/2006/main">
  <p:tag name="KPI_HAS_CHART" val="false"/>
</p:tagLst>
</file>

<file path=ppt/tags/tag18.xml><?xml version="1.0" encoding="utf-8"?>
<p:tagLst xmlns:a="http://schemas.openxmlformats.org/drawingml/2006/main" xmlns:r="http://schemas.openxmlformats.org/officeDocument/2006/relationships" xmlns:p="http://schemas.openxmlformats.org/presentationml/2006/main">
  <p:tag name="KPI_HAS_CHART" val="false"/>
</p:tagLst>
</file>

<file path=ppt/tags/tag19.xml><?xml version="1.0" encoding="utf-8"?>
<p:tagLst xmlns:a="http://schemas.openxmlformats.org/drawingml/2006/main" xmlns:r="http://schemas.openxmlformats.org/officeDocument/2006/relationships" xmlns:p="http://schemas.openxmlformats.org/presentationml/2006/main">
  <p:tag name="KPI_HAS_CHART" val="false"/>
</p:tagLst>
</file>

<file path=ppt/tags/tag2.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20.xml><?xml version="1.0" encoding="utf-8"?>
<p:tagLst xmlns:a="http://schemas.openxmlformats.org/drawingml/2006/main" xmlns:r="http://schemas.openxmlformats.org/officeDocument/2006/relationships" xmlns:p="http://schemas.openxmlformats.org/presentationml/2006/main">
  <p:tag name="KPI_HAS_CHART" val="false"/>
</p:tagLst>
</file>

<file path=ppt/tags/tag21.xml><?xml version="1.0" encoding="utf-8"?>
<p:tagLst xmlns:a="http://schemas.openxmlformats.org/drawingml/2006/main" xmlns:r="http://schemas.openxmlformats.org/officeDocument/2006/relationships" xmlns:p="http://schemas.openxmlformats.org/presentationml/2006/main">
  <p:tag name="KPI_HAS_CHART" val="false"/>
</p:tagLst>
</file>

<file path=ppt/tags/tag22.xml><?xml version="1.0" encoding="utf-8"?>
<p:tagLst xmlns:a="http://schemas.openxmlformats.org/drawingml/2006/main" xmlns:r="http://schemas.openxmlformats.org/officeDocument/2006/relationships" xmlns:p="http://schemas.openxmlformats.org/presentationml/2006/main">
  <p:tag name="KPI_HAS_CHART" val="false"/>
</p:tagLst>
</file>

<file path=ppt/tags/tag23.xml><?xml version="1.0" encoding="utf-8"?>
<p:tagLst xmlns:a="http://schemas.openxmlformats.org/drawingml/2006/main" xmlns:r="http://schemas.openxmlformats.org/officeDocument/2006/relationships" xmlns:p="http://schemas.openxmlformats.org/presentationml/2006/main">
  <p:tag name="KPI_HAS_CHART" val="false"/>
</p:tagLst>
</file>

<file path=ppt/tags/tag24.xml><?xml version="1.0" encoding="utf-8"?>
<p:tagLst xmlns:a="http://schemas.openxmlformats.org/drawingml/2006/main" xmlns:r="http://schemas.openxmlformats.org/officeDocument/2006/relationships" xmlns:p="http://schemas.openxmlformats.org/presentationml/2006/main">
  <p:tag name="KPI_HAS_CHART" val="false"/>
</p:tagLst>
</file>

<file path=ppt/tags/tag25.xml><?xml version="1.0" encoding="utf-8"?>
<p:tagLst xmlns:a="http://schemas.openxmlformats.org/drawingml/2006/main" xmlns:r="http://schemas.openxmlformats.org/officeDocument/2006/relationships" xmlns:p="http://schemas.openxmlformats.org/presentationml/2006/main">
  <p:tag name="KPI_HAS_CHART" val="false"/>
</p:tagLst>
</file>

<file path=ppt/tags/tag26.xml><?xml version="1.0" encoding="utf-8"?>
<p:tagLst xmlns:a="http://schemas.openxmlformats.org/drawingml/2006/main" xmlns:r="http://schemas.openxmlformats.org/officeDocument/2006/relationships" xmlns:p="http://schemas.openxmlformats.org/presentationml/2006/main">
  <p:tag name="KPI_HAS_CHART" val="false"/>
</p:tagLst>
</file>

<file path=ppt/tags/tag27.xml><?xml version="1.0" encoding="utf-8"?>
<p:tagLst xmlns:a="http://schemas.openxmlformats.org/drawingml/2006/main" xmlns:r="http://schemas.openxmlformats.org/officeDocument/2006/relationships" xmlns:p="http://schemas.openxmlformats.org/presentationml/2006/main">
  <p:tag name="KPI_HAS_CHART" val="false"/>
</p:tagLst>
</file>

<file path=ppt/tags/tag28.xml><?xml version="1.0" encoding="utf-8"?>
<p:tagLst xmlns:a="http://schemas.openxmlformats.org/drawingml/2006/main" xmlns:r="http://schemas.openxmlformats.org/officeDocument/2006/relationships" xmlns:p="http://schemas.openxmlformats.org/presentationml/2006/main">
  <p:tag name="KPI_HAS_CHART" val="false"/>
</p:tagLst>
</file>

<file path=ppt/tags/tag29.xml><?xml version="1.0" encoding="utf-8"?>
<p:tagLst xmlns:a="http://schemas.openxmlformats.org/drawingml/2006/main" xmlns:r="http://schemas.openxmlformats.org/officeDocument/2006/relationships" xmlns:p="http://schemas.openxmlformats.org/presentationml/2006/main">
  <p:tag name="KPI_HAS_CHART" val="false"/>
</p:tagLst>
</file>

<file path=ppt/tags/tag3.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30.xml><?xml version="1.0" encoding="utf-8"?>
<p:tagLst xmlns:a="http://schemas.openxmlformats.org/drawingml/2006/main" xmlns:r="http://schemas.openxmlformats.org/officeDocument/2006/relationships" xmlns:p="http://schemas.openxmlformats.org/presentationml/2006/main">
  <p:tag name="KPI_HAS_CHART" val="false"/>
</p:tagLst>
</file>

<file path=ppt/tags/tag31.xml><?xml version="1.0" encoding="utf-8"?>
<p:tagLst xmlns:a="http://schemas.openxmlformats.org/drawingml/2006/main" xmlns:r="http://schemas.openxmlformats.org/officeDocument/2006/relationships" xmlns:p="http://schemas.openxmlformats.org/presentationml/2006/main">
  <p:tag name="KPI_HAS_CHART" val="false"/>
</p:tagLst>
</file>

<file path=ppt/tags/tag32.xml><?xml version="1.0" encoding="utf-8"?>
<p:tagLst xmlns:a="http://schemas.openxmlformats.org/drawingml/2006/main" xmlns:r="http://schemas.openxmlformats.org/officeDocument/2006/relationships" xmlns:p="http://schemas.openxmlformats.org/presentationml/2006/main">
  <p:tag name="KPI_HAS_CHART" val="false"/>
</p:tagLst>
</file>

<file path=ppt/tags/tag4.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7.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8.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9.xml><?xml version="1.0" encoding="utf-8"?>
<p:tagLst xmlns:a="http://schemas.openxmlformats.org/drawingml/2006/main" xmlns:r="http://schemas.openxmlformats.org/officeDocument/2006/relationships" xmlns:p="http://schemas.openxmlformats.org/presentationml/2006/main">
  <p:tag name="KPI_HAS_CHART" val="false"/>
</p:tagLst>
</file>

<file path=ppt/theme/_rels/theme6.xml.rels><?xml version="1.0" encoding="UTF-8" standalone="yes"?>
<Relationships xmlns="http://schemas.openxmlformats.org/package/2006/relationships"><Relationship Id="rId1" Type="http://schemas.openxmlformats.org/officeDocument/2006/relationships/image" Target="../media/image18.jpeg"/></Relationships>
</file>

<file path=ppt/theme/theme1.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016 RESEARCH Widescreen Template">
  <a:themeElements>
    <a:clrScheme name="2014 OSUCCC - James">
      <a:dk1>
        <a:srgbClr val="000000"/>
      </a:dk1>
      <a:lt1>
        <a:srgbClr val="FFFFFF"/>
      </a:lt1>
      <a:dk2>
        <a:srgbClr val="717070"/>
      </a:dk2>
      <a:lt2>
        <a:srgbClr val="FFFFFF"/>
      </a:lt2>
      <a:accent1>
        <a:srgbClr val="BB0000"/>
      </a:accent1>
      <a:accent2>
        <a:srgbClr val="D25F15"/>
      </a:accent2>
      <a:accent3>
        <a:srgbClr val="365D66"/>
      </a:accent3>
      <a:accent4>
        <a:srgbClr val="740061"/>
      </a:accent4>
      <a:accent5>
        <a:srgbClr val="85B9AE"/>
      </a:accent5>
      <a:accent6>
        <a:srgbClr val="F2DE90"/>
      </a:accent6>
      <a:hlink>
        <a:srgbClr val="A3B5D1"/>
      </a:hlink>
      <a:folHlink>
        <a:srgbClr val="97930E"/>
      </a:folHlink>
    </a:clrScheme>
    <a:fontScheme name="RESEARCH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ESEARCH Template 1">
        <a:dk1>
          <a:srgbClr val="000000"/>
        </a:dk1>
        <a:lt1>
          <a:srgbClr val="FFFFFF"/>
        </a:lt1>
        <a:dk2>
          <a:srgbClr val="000000"/>
        </a:dk2>
        <a:lt2>
          <a:srgbClr val="A89487"/>
        </a:lt2>
        <a:accent1>
          <a:srgbClr val="006191"/>
        </a:accent1>
        <a:accent2>
          <a:srgbClr val="6B8C2C"/>
        </a:accent2>
        <a:accent3>
          <a:srgbClr val="FFFFFF"/>
        </a:accent3>
        <a:accent4>
          <a:srgbClr val="000000"/>
        </a:accent4>
        <a:accent5>
          <a:srgbClr val="AAB7C7"/>
        </a:accent5>
        <a:accent6>
          <a:srgbClr val="607E27"/>
        </a:accent6>
        <a:hlink>
          <a:srgbClr val="DA6F2B"/>
        </a:hlink>
        <a:folHlink>
          <a:srgbClr val="C91648"/>
        </a:folHlink>
      </a:clrScheme>
      <a:clrMap bg1="lt1" tx1="dk1" bg2="lt2" tx2="dk2" accent1="accent1" accent2="accent2" accent3="accent3" accent4="accent4" accent5="accent5" accent6="accent6" hlink="hlink" folHlink="folHlink"/>
    </a:extraClrScheme>
    <a:extraClrScheme>
      <a:clrScheme name="RESEARCH Template 2">
        <a:dk1>
          <a:srgbClr val="000000"/>
        </a:dk1>
        <a:lt1>
          <a:srgbClr val="FFFFFF"/>
        </a:lt1>
        <a:dk2>
          <a:srgbClr val="000000"/>
        </a:dk2>
        <a:lt2>
          <a:srgbClr val="A89487"/>
        </a:lt2>
        <a:accent1>
          <a:srgbClr val="006191"/>
        </a:accent1>
        <a:accent2>
          <a:srgbClr val="C91648"/>
        </a:accent2>
        <a:accent3>
          <a:srgbClr val="FFFFFF"/>
        </a:accent3>
        <a:accent4>
          <a:srgbClr val="000000"/>
        </a:accent4>
        <a:accent5>
          <a:srgbClr val="AAB7C7"/>
        </a:accent5>
        <a:accent6>
          <a:srgbClr val="B61340"/>
        </a:accent6>
        <a:hlink>
          <a:srgbClr val="DA6F2B"/>
        </a:hlink>
        <a:folHlink>
          <a:srgbClr val="6B8C2C"/>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_ynhhs_ITS.pptx" id="{74F63E65-0D70-44B3-806D-EC3EFF1CED45}" vid="{8CC6F472-AF60-4750-AA8A-AF17E18415E0}"/>
    </a:ext>
  </a:extLst>
</a:theme>
</file>

<file path=ppt/theme/theme8.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Lucida Sans Unicode"/>
        <a:cs typeface="Lucida Sans Unicode"/>
      </a:majorFont>
      <a:minorFont>
        <a:latin typeface="Times New Roman"/>
        <a:ea typeface="Lucida Sans Unicode"/>
        <a:cs typeface="Lucida Sans Unicod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bg1"/>
            </a:solidFill>
            <a:effectLst/>
            <a:latin typeface="Times New Roman" pitchFamily="16"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bg1"/>
            </a:solidFill>
            <a:effectLst/>
            <a:latin typeface="Times New Roman" pitchFamily="16"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6AE3ED0-88AD-654E-A7F9-02CCBF82E761}">
  <we:reference id="wa200004709" version="1.1.0.2" store="en-GB" storeType="OMEX"/>
  <we:alternateReferences>
    <we:reference id="wa200004709" version="1.1.0.2" store="en-GB" storeType="OMEX"/>
  </we:alternateReferences>
  <we:properties>
    <we:property name="Office.AutoShowTaskpaneWithDocument" value="true"/>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ermissiontowrite_x003f_ xmlns="7d689f85-9540-4145-9f5c-6f24686bb201">true</Permissiontowrite_x003f_>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56CFF285B972B489588099F06F32541" ma:contentTypeVersion="16" ma:contentTypeDescription="Create a new document." ma:contentTypeScope="" ma:versionID="0d51651336e984c44fb39df8d2d435f4">
  <xsd:schema xmlns:xsd="http://www.w3.org/2001/XMLSchema" xmlns:xs="http://www.w3.org/2001/XMLSchema" xmlns:p="http://schemas.microsoft.com/office/2006/metadata/properties" xmlns:ns2="7d689f85-9540-4145-9f5c-6f24686bb201" xmlns:ns3="f06c4294-987e-46bd-a550-858175ea534c" targetNamespace="http://schemas.microsoft.com/office/2006/metadata/properties" ma:root="true" ma:fieldsID="544027e73a786e3819d402807ba95325" ns2:_="" ns3:_="">
    <xsd:import namespace="7d689f85-9540-4145-9f5c-6f24686bb201"/>
    <xsd:import namespace="f06c4294-987e-46bd-a550-858175ea534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MediaLengthInSeconds" minOccurs="0"/>
                <xsd:element ref="ns2:Permissiontowrite_x003f_"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689f85-9540-4145-9f5c-6f24686bb2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Permissiontowrite_x003f_" ma:index="21" nillable="true" ma:displayName="Permission to write?" ma:default="1" ma:format="Dropdown" ma:internalName="Permissiontowrite_x003f_">
      <xsd:simpleType>
        <xsd:restriction base="dms:Boolea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06c4294-987e-46bd-a550-858175ea534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577527F-3217-405A-9AE5-DA452DBA0E94}">
  <ds:schemaRef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www.w3.org/XML/1998/namespace"/>
    <ds:schemaRef ds:uri="7d689f85-9540-4145-9f5c-6f24686bb201"/>
    <ds:schemaRef ds:uri="http://purl.org/dc/elements/1.1/"/>
    <ds:schemaRef ds:uri="f06c4294-987e-46bd-a550-858175ea534c"/>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B404603C-A0E0-448A-A97A-6402B617C2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689f85-9540-4145-9f5c-6f24686bb201"/>
    <ds:schemaRef ds:uri="f06c4294-987e-46bd-a550-858175ea53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2DFEC1B-B51C-49DD-8493-06631544BF1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39532</TotalTime>
  <Words>8358</Words>
  <Application>Microsoft Macintosh PowerPoint</Application>
  <PresentationFormat>Widescreen</PresentationFormat>
  <Paragraphs>1082</Paragraphs>
  <Slides>106</Slides>
  <Notes>71</Notes>
  <HiddenSlides>0</HiddenSlides>
  <MMClips>0</MMClips>
  <ScaleCrop>false</ScaleCrop>
  <HeadingPairs>
    <vt:vector size="6" baseType="variant">
      <vt:variant>
        <vt:lpstr>Fonts Used</vt:lpstr>
      </vt:variant>
      <vt:variant>
        <vt:i4>14</vt:i4>
      </vt:variant>
      <vt:variant>
        <vt:lpstr>Theme</vt:lpstr>
      </vt:variant>
      <vt:variant>
        <vt:i4>10</vt:i4>
      </vt:variant>
      <vt:variant>
        <vt:lpstr>Slide Titles</vt:lpstr>
      </vt:variant>
      <vt:variant>
        <vt:i4>106</vt:i4>
      </vt:variant>
    </vt:vector>
  </HeadingPairs>
  <TitlesOfParts>
    <vt:vector size="130" baseType="lpstr">
      <vt:lpstr>ＭＳ Ｐゴシック</vt:lpstr>
      <vt:lpstr>Aptos</vt:lpstr>
      <vt:lpstr>Arial</vt:lpstr>
      <vt:lpstr>Arial Narrow</vt:lpstr>
      <vt:lpstr>Calibri</vt:lpstr>
      <vt:lpstr>Calibri Light</vt:lpstr>
      <vt:lpstr>Garamond</vt:lpstr>
      <vt:lpstr>Guardian TextSans Web</vt:lpstr>
      <vt:lpstr>Lucida Grande</vt:lpstr>
      <vt:lpstr>StarSymbol</vt:lpstr>
      <vt:lpstr>Symbol</vt:lpstr>
      <vt:lpstr>Times New Roman</vt:lpstr>
      <vt:lpstr>Verdana</vt:lpstr>
      <vt:lpstr>Wingdings</vt:lpstr>
      <vt:lpstr>3_Default Design</vt:lpstr>
      <vt:lpstr>6_Default Design</vt:lpstr>
      <vt:lpstr>2016 RESEARCH Widescreen Template</vt:lpstr>
      <vt:lpstr>8_Default Design</vt:lpstr>
      <vt:lpstr>5_Default Design</vt:lpstr>
      <vt:lpstr>Celestial</vt:lpstr>
      <vt:lpstr>1_Office Theme</vt:lpstr>
      <vt:lpstr>Default Design</vt:lpstr>
      <vt:lpstr>4_Default Design</vt:lpstr>
      <vt:lpstr>7_Default Design</vt:lpstr>
      <vt:lpstr>Optimal Use of Hormonal Therapy in the  Care of Patients with Prostate Cancer</vt:lpstr>
      <vt:lpstr>Faculty</vt:lpstr>
      <vt:lpstr>Commercial Support</vt:lpstr>
      <vt:lpstr>Dr Love — Disclosures</vt:lpstr>
      <vt:lpstr>Research To Practice CME Planning Committee Members,  Staff and Reviewers</vt:lpstr>
      <vt:lpstr>Dr Oh — Disclosures</vt:lpstr>
      <vt:lpstr>Dr Taplin — Disclosures</vt:lpstr>
      <vt:lpstr>PowerPoint Presentation</vt:lpstr>
      <vt:lpstr>PowerPoint Presentation</vt:lpstr>
      <vt:lpstr>PowerPoint Presentation</vt:lpstr>
      <vt:lpstr>PowerPoint Presentation</vt:lpstr>
      <vt:lpstr>Clinicians in the Audience, Please Complete  the Pre- and Postmeeting Surveys</vt:lpstr>
      <vt:lpstr>PowerPoint Presentation</vt:lpstr>
      <vt:lpstr>The Implications of Recent Datasets  for the Current and Future Management  of Breast Cancer — An ASCO 2026 Review</vt:lpstr>
      <vt:lpstr>Integrating New Advances into  Community Oncology Practice  A Multitumor Symposium Hosted in Conjunction with the American Oncology Network</vt:lpstr>
      <vt:lpstr>The Implications of Recent Datasets for  the Current and Future Management of  Gynecologic Cancers — An ASCO 2026 Review</vt:lpstr>
      <vt:lpstr>Data + Perspectives: Investigators  Discuss the Optimal Management of  Relapsed/Refractory Multiple Myeloma</vt:lpstr>
      <vt:lpstr>Grand Rounds</vt:lpstr>
      <vt:lpstr>Thank you for joining us! Please take a moment  to complete the survey currently up on Zoom.  Your feedback is very important to us.  Information on how to obtain CME, ABIM MOC  and ABS credit will be provided at the conclusion  of the activity in the Zoom chat room. Attendees  will also receive an email in 1 to 3 business days  with these instructions.</vt:lpstr>
      <vt:lpstr>Optimal Use of Hormonal Therapy in the  Care of Patients with Prostate Cancer</vt:lpstr>
      <vt:lpstr>Faculty</vt:lpstr>
      <vt:lpstr>PowerPoint Presentation</vt:lpstr>
      <vt:lpstr>Clinicians in the Audience, Please Complete  the Pre- and Postmeeting Surveys</vt:lpstr>
      <vt:lpstr>PowerPoint Presentation</vt:lpstr>
      <vt:lpstr>The Implications of Recent Datasets  for the Current and Future Management  of Breast Cancer — An ASCO 2026 Review</vt:lpstr>
      <vt:lpstr>Integrating New Advances into  Community Oncology Practice  A Multitumor Symposium Hosted in Conjunction with the American Oncology Network</vt:lpstr>
      <vt:lpstr>The Implications of Recent Datasets for  the Current and Future Management of  Gynecologic Cancers — An ASCO 2026 Review</vt:lpstr>
      <vt:lpstr>Data + Perspectives: Investigators  Discuss the Optimal Management of  Relapsed/Refractory Multiple Myeloma</vt:lpstr>
      <vt:lpstr>Grand Rounds</vt:lpstr>
      <vt:lpstr>Optimal Use of Hormonal Therapy in the  Care of Patients with Prostate Cancer</vt:lpstr>
      <vt:lpstr>Dr Oh — Disclosures</vt:lpstr>
      <vt:lpstr>Dr Taplin — Disclosures</vt:lpstr>
      <vt:lpstr>Dr Love — Disclosures</vt:lpstr>
      <vt:lpstr>Commercial Support</vt:lpstr>
      <vt:lpstr>PowerPoint Presentation</vt:lpstr>
      <vt:lpstr>Agenda</vt:lpstr>
      <vt:lpstr>Agenda</vt:lpstr>
      <vt:lpstr>PowerPoint Presentation</vt:lpstr>
      <vt:lpstr>PowerPoint Presentation</vt:lpstr>
      <vt:lpstr>Is there a patient age at which you generally discourage RP?</vt:lpstr>
      <vt:lpstr>Agenda</vt:lpstr>
      <vt:lpstr>Recent Data Defining the Optimal Use of Hormonal Therapy for Patients with Non-metastatic Prostate Cancer </vt:lpstr>
      <vt:lpstr>Topics </vt:lpstr>
      <vt:lpstr>Clinical States of Prostate Cancer</vt:lpstr>
      <vt:lpstr>PowerPoint Presentation</vt:lpstr>
      <vt:lpstr>PROTEUS: A Randomized, Double-Blind, Placebo-Controlled Phase 3 Study in HR-LPC</vt:lpstr>
      <vt:lpstr>End Points and Hierarchical Testing:</vt:lpstr>
      <vt:lpstr>Dual Primary End Point Met: pCR/MRD</vt:lpstr>
      <vt:lpstr>Dual Primary End Point Met:  MFS by Conventional or PSMA-PET Imaging</vt:lpstr>
      <vt:lpstr>Treatment-Emergent Adverse Events of Special Interest</vt:lpstr>
      <vt:lpstr>Case 1: Localized high-risk candidate for neoadjuvant ADT/Apalutamide </vt:lpstr>
      <vt:lpstr>Do you anticipate that the PROTEUS trial strategy of perioperative apalutamide/androgen deprivation therapy (ADT) will receive FDA approval for patients with high-risk localized or locally advanced prostate cancer undergoing RP? </vt:lpstr>
      <vt:lpstr>For which patients, if any, would you use the PROTEUS strategy? </vt:lpstr>
      <vt:lpstr>For a patient who received the PROTEUS strategy and attained a pathologic complete response, would you offer the option of forgoing postoperative treatment?</vt:lpstr>
      <vt:lpstr>Otherwise healthy patient presents with PSA of 9 ng/mL; Gleason 5 + 4 in 3 out of 20 cores; MRI: Extracapsular extension; clinical T2. Local and systemic therapy?</vt:lpstr>
      <vt:lpstr>Otherwise healthy patient presents with urinary symptoms; large prostate  (100 cm3); 10 out of 12 cores with Gleason 8 cancer; PSMA PET with suspicious nodes, pelvic nodes. Local and systemic therapy?</vt:lpstr>
      <vt:lpstr>Otherwise healthy patient presents with urinary symptoms; prostate 35 cm3;  10 out of 12 cores with Gleason 8 cancer; PSMA PET with suspicious nodes,  pelvic nodes. Local and systemic therapy?</vt:lpstr>
      <vt:lpstr>Patient is otherwise healthy; Gleason 7 (4 + 3 in multiple cores); negative PSMA PET, but MRI suggests seminal vesicle invasion and extracapsular extension (T3 disease). Local and systemic therapy?</vt:lpstr>
      <vt:lpstr>PSA recurrence after local therapy</vt:lpstr>
      <vt:lpstr>Actuarial likelihood of MFS with PSA Elevation after radical prostatectomy</vt:lpstr>
      <vt:lpstr>PowerPoint Presentation</vt:lpstr>
      <vt:lpstr>PowerPoint Presentation</vt:lpstr>
      <vt:lpstr>PowerPoint Presentation</vt:lpstr>
      <vt:lpstr>PowerPoint Presentation</vt:lpstr>
      <vt:lpstr>Phase III trials of ARPI in non-metastatic prostate cancer </vt:lpstr>
      <vt:lpstr>    Summary  Benefit for ARPIs in localized, high-risk and Biochemical recurrence   ARPIs have known toxicities  When making treatment decisions need careful attention to patients baseline co-morbidities, age, goals  </vt:lpstr>
      <vt:lpstr>Case 2: non-metastatic biochemical recurrence </vt:lpstr>
      <vt:lpstr>For patients with a rising PSA after primary RT or RP and salvage RT, what factors would lead you to initiate systemic treatment, and which systemic treatment do you generally recommend? </vt:lpstr>
      <vt:lpstr>In which situations, if any, are you recommending enzalutamide monotherapy?</vt:lpstr>
      <vt:lpstr>In which situations do you use intermittent endocrine treatment, and how do you generally approach it?</vt:lpstr>
      <vt:lpstr>In which situations, if any, do you prefer relugolix? </vt:lpstr>
      <vt:lpstr>How would you manage mHSPC in a patient with inadequate response to ADT, an ARPI and docetaxel?</vt:lpstr>
      <vt:lpstr>Agenda</vt:lpstr>
      <vt:lpstr>Updates in Metastatic HSPC</vt:lpstr>
      <vt:lpstr>Clinical States of Prostate Cancer</vt:lpstr>
      <vt:lpstr>FDA- Approved Treatments in Metastatic HSPC</vt:lpstr>
      <vt:lpstr>Combination Therapy Targets Tumor Heterogeneity in mHSPC</vt:lpstr>
      <vt:lpstr>PowerPoint Presentation</vt:lpstr>
      <vt:lpstr>ARCHES: Key Endpoints for Enzalutamide in mHSPC</vt:lpstr>
      <vt:lpstr>TITAN: Key Endpoints for Apalutamide in mHSPC</vt:lpstr>
      <vt:lpstr>ARANOTE (Phase 3): Radiological PFS and PSA </vt:lpstr>
      <vt:lpstr>Phase 3 PEACE-1 Study (2x2): Abiraterone + ADT + Docetaxel ± RT for mHSPC</vt:lpstr>
      <vt:lpstr>Phase 3 ARASENS Study of Darolutamide + ADT + Docetaxel for  Advanced HSPC</vt:lpstr>
      <vt:lpstr>PowerPoint Presentation</vt:lpstr>
      <vt:lpstr>BRCA1/2 and HRR Alterations are Common in the Metastatic Hormone Sensitive Setting</vt:lpstr>
      <vt:lpstr>AMPLITUDE: Abiraterone +/- Niraparib, rPFS and OS in BRCA Subgroup</vt:lpstr>
      <vt:lpstr>TALAPRO-3: rPFS in BRCAm and Interim OS in All Patients</vt:lpstr>
      <vt:lpstr>CAPItello-281: Trial Design</vt:lpstr>
      <vt:lpstr>CAPItello-281: Primary Endpoint rPFS</vt:lpstr>
      <vt:lpstr>CAPItello-281: rPFS and OS by PTEN Cutoff</vt:lpstr>
      <vt:lpstr>PSMAddition (Phase 3): [177Lu]Lu-PSMA-617 + ADT + ARPI for PSMA-positive metastatic HSPC</vt:lpstr>
      <vt:lpstr>Patient 1: A 60 year old Man with Liver Mets</vt:lpstr>
      <vt:lpstr>Patient 1</vt:lpstr>
      <vt:lpstr>Patient 2: mHSPC in a healthy 82 yo</vt:lpstr>
      <vt:lpstr>Patient 2</vt:lpstr>
      <vt:lpstr>Patient 2</vt:lpstr>
      <vt:lpstr>65-year-old man; Presenting de novo with Gleason 8 prostate cancer; 3 minimally symptomatic bone metastases. What systemic therapy would you recommend?</vt:lpstr>
      <vt:lpstr>65-year-old man; Presenting de novo with Gleason 8 prostate cancer; 6 moderately symptomatic bone metastases. What systemic therapy would you recommend?</vt:lpstr>
      <vt:lpstr>65-year-old man; Presenting de novo with Gleason 8 prostate cancer; 3 bone and liver metastases. What systemic therapy would you recommend?</vt:lpstr>
      <vt:lpstr>How do you manage non-oligometastatic disease observed on PSMA PET only? </vt:lpstr>
      <vt:lpstr>Is there a patient age at which you generally withhold the use of abiraterone? </vt:lpstr>
      <vt:lpstr>In which situations, if any, do you order a bone scan for patients with prostate cancer? </vt:lpstr>
      <vt:lpstr>What are your usual criteria for using ADT with docetaxel and darolutamide for patients with metastatic hormone-sensitive prostate cancer (mHSPC)?</vt:lpstr>
      <vt:lpstr>Do you use the Decipher Prostate genomic classifier assay in deciding when to administer docetaxel for patients with mHSPC?</vt:lpstr>
      <vt:lpstr>The Implications of Recent Datasets  for the Current and Future Management  of Breast Cancer — An ASCO 2026 Review</vt:lpstr>
      <vt:lpstr>Thank you for joining us!   Please take a moment to complete the survey currently up on Zoom. Your feedback is very important to us.  The survey will remain open for  5 minutes after the meeting ends.   Information on how to obtain CME, ABIM MOC  and ABS credit is provided in the Zoom chat room.  Attendees will also receive an email in 1 to 3 business days with these instructions.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In Review Prostate Cancer  Wednesday, November 18, 2020 2:00 PM – 3:30 PM ET</dc:title>
  <dc:creator>Rick Kaderman</dc:creator>
  <cp:lastModifiedBy>Silvana Izquierdo</cp:lastModifiedBy>
  <cp:revision>2258</cp:revision>
  <cp:lastPrinted>2026-07-01T18:32:06Z</cp:lastPrinted>
  <dcterms:created xsi:type="dcterms:W3CDTF">2020-11-13T19:02:13Z</dcterms:created>
  <dcterms:modified xsi:type="dcterms:W3CDTF">2026-07-29T19:58:13Z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738600.000000000</vt:lpwstr>
  </property>
  <property fmtid="{D5CDD505-2E9C-101B-9397-08002B2CF9AE}" pid="3" name="ContentTypeId">
    <vt:lpwstr>0x010100F56CFF285B972B489588099F06F32541</vt:lpwstr>
  </property>
</Properties>
</file>