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2.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4.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5.xml" ContentType="application/vnd.openxmlformats-officedocument.theme+xml"/>
  <Override PartName="/ppt/tags/tag6.xml" ContentType="application/vnd.openxmlformats-officedocument.presentationml.tags+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6.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7.xml" ContentType="application/vnd.openxmlformats-officedocument.theme+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8.xml" ContentType="application/vnd.openxmlformats-officedocument.theme+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theme/theme9.xml" ContentType="application/vnd.openxmlformats-officedocument.theme+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0.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ags/tag7.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notesSlides/notesSlide14.xml" ContentType="application/vnd.openxmlformats-officedocument.presentationml.notesSlide+xml"/>
  <Override PartName="/ppt/tags/tag17.xml" ContentType="application/vnd.openxmlformats-officedocument.presentationml.tags+xml"/>
  <Override PartName="/ppt/notesSlides/notesSlide15.xml" ContentType="application/vnd.openxmlformats-officedocument.presentationml.notesSlide+xml"/>
  <Override PartName="/ppt/tags/tag18.xml" ContentType="application/vnd.openxmlformats-officedocument.presentationml.tags+xml"/>
  <Override PartName="/ppt/notesSlides/notesSlide16.xml" ContentType="application/vnd.openxmlformats-officedocument.presentationml.notesSlide+xml"/>
  <Override PartName="/ppt/tags/tag19.xml" ContentType="application/vnd.openxmlformats-officedocument.presentationml.tags+xml"/>
  <Override PartName="/ppt/notesSlides/notesSlide17.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25.xml" ContentType="application/vnd.openxmlformats-officedocument.presentationml.tags+xml"/>
  <Override PartName="/ppt/notesSlides/notesSlide32.xml" ContentType="application/vnd.openxmlformats-officedocument.presentationml.notesSlide+xml"/>
  <Override PartName="/ppt/tags/tag26.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27.xml" ContentType="application/vnd.openxmlformats-officedocument.presentationml.tags+xml"/>
  <Override PartName="/ppt/notesSlides/notesSlide35.xml" ContentType="application/vnd.openxmlformats-officedocument.presentationml.notesSlide+xml"/>
  <Override PartName="/ppt/tags/tag28.xml" ContentType="application/vnd.openxmlformats-officedocument.presentationml.tags+xml"/>
  <Override PartName="/ppt/notesSlides/notesSlide36.xml" ContentType="application/vnd.openxmlformats-officedocument.presentationml.notesSlide+xml"/>
  <Override PartName="/ppt/tags/tag29.xml" ContentType="application/vnd.openxmlformats-officedocument.presentationml.tags+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5143" r:id="rId4"/>
    <p:sldMasterId id="2147485271" r:id="rId5"/>
    <p:sldMasterId id="2147485404" r:id="rId6"/>
    <p:sldMasterId id="2147485502" r:id="rId7"/>
    <p:sldMasterId id="2147485585" r:id="rId8"/>
    <p:sldMasterId id="2147485605" r:id="rId9"/>
    <p:sldMasterId id="2147485615" r:id="rId10"/>
    <p:sldMasterId id="2147485643" r:id="rId11"/>
    <p:sldMasterId id="2147485648" r:id="rId12"/>
    <p:sldMasterId id="2147485660" r:id="rId13"/>
    <p:sldMasterId id="2147485685" r:id="rId14"/>
  </p:sldMasterIdLst>
  <p:notesMasterIdLst>
    <p:notesMasterId r:id="rId105"/>
  </p:notesMasterIdLst>
  <p:handoutMasterIdLst>
    <p:handoutMasterId r:id="rId106"/>
  </p:handoutMasterIdLst>
  <p:sldIdLst>
    <p:sldId id="293" r:id="rId15"/>
    <p:sldId id="294" r:id="rId16"/>
    <p:sldId id="295" r:id="rId17"/>
    <p:sldId id="2147480151" r:id="rId18"/>
    <p:sldId id="13408" r:id="rId19"/>
    <p:sldId id="296" r:id="rId20"/>
    <p:sldId id="297" r:id="rId21"/>
    <p:sldId id="2147480704" r:id="rId22"/>
    <p:sldId id="298" r:id="rId23"/>
    <p:sldId id="2147470659" r:id="rId24"/>
    <p:sldId id="13108" r:id="rId25"/>
    <p:sldId id="299" r:id="rId26"/>
    <p:sldId id="300" r:id="rId27"/>
    <p:sldId id="2147483635" r:id="rId28"/>
    <p:sldId id="301" r:id="rId29"/>
    <p:sldId id="302" r:id="rId30"/>
    <p:sldId id="2147483634" r:id="rId31"/>
    <p:sldId id="303" r:id="rId32"/>
    <p:sldId id="273" r:id="rId33"/>
    <p:sldId id="287" r:id="rId34"/>
    <p:sldId id="2147471838" r:id="rId35"/>
    <p:sldId id="2147471837" r:id="rId36"/>
    <p:sldId id="336" r:id="rId37"/>
    <p:sldId id="266" r:id="rId38"/>
    <p:sldId id="274" r:id="rId39"/>
    <p:sldId id="271" r:id="rId40"/>
    <p:sldId id="281" r:id="rId41"/>
    <p:sldId id="257" r:id="rId42"/>
    <p:sldId id="2147483633" r:id="rId43"/>
    <p:sldId id="258" r:id="rId44"/>
    <p:sldId id="270" r:id="rId45"/>
    <p:sldId id="13407" r:id="rId46"/>
    <p:sldId id="2147483567" r:id="rId47"/>
    <p:sldId id="290" r:id="rId48"/>
    <p:sldId id="2147483647" r:id="rId49"/>
    <p:sldId id="256" r:id="rId50"/>
    <p:sldId id="2147483646" r:id="rId51"/>
    <p:sldId id="276" r:id="rId52"/>
    <p:sldId id="2147482568" r:id="rId53"/>
    <p:sldId id="364" r:id="rId54"/>
    <p:sldId id="1751" r:id="rId55"/>
    <p:sldId id="1787" r:id="rId56"/>
    <p:sldId id="1781" r:id="rId57"/>
    <p:sldId id="2147483640" r:id="rId58"/>
    <p:sldId id="2146847061" r:id="rId59"/>
    <p:sldId id="2147483642" r:id="rId60"/>
    <p:sldId id="284" r:id="rId61"/>
    <p:sldId id="280" r:id="rId62"/>
    <p:sldId id="2147483643" r:id="rId63"/>
    <p:sldId id="508" r:id="rId64"/>
    <p:sldId id="2147483644" r:id="rId65"/>
    <p:sldId id="2147483639" r:id="rId66"/>
    <p:sldId id="267" r:id="rId67"/>
    <p:sldId id="269" r:id="rId68"/>
    <p:sldId id="2147483632" r:id="rId69"/>
    <p:sldId id="2147483645" r:id="rId70"/>
    <p:sldId id="285" r:id="rId71"/>
    <p:sldId id="260" r:id="rId72"/>
    <p:sldId id="279" r:id="rId73"/>
    <p:sldId id="286" r:id="rId74"/>
    <p:sldId id="289" r:id="rId75"/>
    <p:sldId id="288" r:id="rId76"/>
    <p:sldId id="291" r:id="rId77"/>
    <p:sldId id="292" r:id="rId78"/>
    <p:sldId id="261" r:id="rId79"/>
    <p:sldId id="342" r:id="rId80"/>
    <p:sldId id="2147473339" r:id="rId81"/>
    <p:sldId id="2147473348" r:id="rId82"/>
    <p:sldId id="2147473352" r:id="rId83"/>
    <p:sldId id="2147473349" r:id="rId84"/>
    <p:sldId id="2147473354" r:id="rId85"/>
    <p:sldId id="339" r:id="rId86"/>
    <p:sldId id="282" r:id="rId87"/>
    <p:sldId id="2147473346" r:id="rId88"/>
    <p:sldId id="2147473353" r:id="rId89"/>
    <p:sldId id="278" r:id="rId90"/>
    <p:sldId id="277" r:id="rId91"/>
    <p:sldId id="2147473344" r:id="rId92"/>
    <p:sldId id="2147473345" r:id="rId93"/>
    <p:sldId id="2147473351" r:id="rId94"/>
    <p:sldId id="283" r:id="rId95"/>
    <p:sldId id="262" r:id="rId96"/>
    <p:sldId id="263" r:id="rId97"/>
    <p:sldId id="275" r:id="rId98"/>
    <p:sldId id="264" r:id="rId99"/>
    <p:sldId id="265" r:id="rId100"/>
    <p:sldId id="268" r:id="rId101"/>
    <p:sldId id="272" r:id="rId102"/>
    <p:sldId id="259" r:id="rId103"/>
    <p:sldId id="2147480083" r:id="rId104"/>
  </p:sldIdLst>
  <p:sldSz cx="12192000" cy="6858000"/>
  <p:notesSz cx="7772400" cy="10058400"/>
  <p:custDataLst>
    <p:tags r:id="rId107"/>
  </p:custDataLst>
  <p:defaultTextStyle>
    <a:defPPr>
      <a:defRPr lang="en-GB"/>
    </a:defPPr>
    <a:lvl1pPr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1pPr>
    <a:lvl2pPr marL="4302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2pPr>
    <a:lvl3pPr marL="6461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3pPr>
    <a:lvl4pPr marL="8620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4pPr>
    <a:lvl5pPr marL="10779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5pPr>
    <a:lvl6pPr marL="2286000" algn="l" defTabSz="457200" rtl="0" eaLnBrk="1" latinLnBrk="0" hangingPunct="1">
      <a:defRPr sz="3600" b="1" kern="1200">
        <a:solidFill>
          <a:schemeClr val="accent2"/>
        </a:solidFill>
        <a:latin typeface="Arial" pitchFamily="-72" charset="0"/>
        <a:ea typeface="MS PGothic" charset="0"/>
        <a:cs typeface="MS PGothic" charset="0"/>
      </a:defRPr>
    </a:lvl6pPr>
    <a:lvl7pPr marL="2743200" algn="l" defTabSz="457200" rtl="0" eaLnBrk="1" latinLnBrk="0" hangingPunct="1">
      <a:defRPr sz="3600" b="1" kern="1200">
        <a:solidFill>
          <a:schemeClr val="accent2"/>
        </a:solidFill>
        <a:latin typeface="Arial" pitchFamily="-72" charset="0"/>
        <a:ea typeface="MS PGothic" charset="0"/>
        <a:cs typeface="MS PGothic" charset="0"/>
      </a:defRPr>
    </a:lvl7pPr>
    <a:lvl8pPr marL="3200400" algn="l" defTabSz="457200" rtl="0" eaLnBrk="1" latinLnBrk="0" hangingPunct="1">
      <a:defRPr sz="3600" b="1" kern="1200">
        <a:solidFill>
          <a:schemeClr val="accent2"/>
        </a:solidFill>
        <a:latin typeface="Arial" pitchFamily="-72" charset="0"/>
        <a:ea typeface="MS PGothic" charset="0"/>
        <a:cs typeface="MS PGothic" charset="0"/>
      </a:defRPr>
    </a:lvl8pPr>
    <a:lvl9pPr marL="3657600" algn="l" defTabSz="457200" rtl="0" eaLnBrk="1" latinLnBrk="0" hangingPunct="1">
      <a:defRPr sz="3600" b="1" kern="1200">
        <a:solidFill>
          <a:schemeClr val="accent2"/>
        </a:solidFill>
        <a:latin typeface="Arial" pitchFamily="-72" charset="0"/>
        <a:ea typeface="MS PGothic" charset="0"/>
        <a:cs typeface="MS PGothic" charset="0"/>
      </a:defRPr>
    </a:lvl9pPr>
  </p:defaultTextStyle>
  <p:extLst>
    <p:ext uri="{EFAFB233-063F-42B5-8137-9DF3F51BA10A}">
      <p15:sldGuideLst xmlns:p15="http://schemas.microsoft.com/office/powerpoint/2012/main">
        <p15:guide id="2" pos="3719" userDrawn="1">
          <p15:clr>
            <a:srgbClr val="A4A3A4"/>
          </p15:clr>
        </p15:guide>
        <p15:guide id="4" pos="6208" userDrawn="1">
          <p15:clr>
            <a:srgbClr val="A4A3A4"/>
          </p15:clr>
        </p15:guide>
        <p15:guide id="5" orient="horz" pos="216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ick Kaderman" initials="" lastIdx="0" clrIdx="0"/>
  <p:cmAuthor id="1" name="Porter, David" initials="DP" lastIdx="4" clrIdx="1"/>
</p:cmAuthorLst>
</file>

<file path=ppt/presProps.xml><?xml version="1.0" encoding="utf-8"?>
<p:presentationPr xmlns:a="http://schemas.openxmlformats.org/drawingml/2006/main" xmlns:r="http://schemas.openxmlformats.org/officeDocument/2006/relationships" xmlns:p="http://schemas.openxmlformats.org/presentationml/2006/main">
  <p:prnPr/>
  <p:showPr loop="1"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FF40FF"/>
    <a:srgbClr val="FFFFFF"/>
    <a:srgbClr val="E4ECF2"/>
    <a:srgbClr val="DBEFF5"/>
    <a:srgbClr val="DFF2F5"/>
    <a:srgbClr val="ECFEFF"/>
    <a:srgbClr val="DFEFFF"/>
    <a:srgbClr val="D2EEFD"/>
    <a:srgbClr val="CBEA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480" autoAdjust="0"/>
    <p:restoredTop sz="96301" autoAdjust="0"/>
  </p:normalViewPr>
  <p:slideViewPr>
    <p:cSldViewPr snapToGrid="0">
      <p:cViewPr varScale="1">
        <p:scale>
          <a:sx n="120" d="100"/>
          <a:sy n="120" d="100"/>
        </p:scale>
        <p:origin x="200" y="248"/>
      </p:cViewPr>
      <p:guideLst>
        <p:guide pos="3719"/>
        <p:guide pos="6208"/>
        <p:guide orient="horz" pos="2160"/>
      </p:guideLst>
    </p:cSldViewPr>
  </p:slideViewPr>
  <p:outlineViewPr>
    <p:cViewPr varScale="1">
      <p:scale>
        <a:sx n="170" d="200"/>
        <a:sy n="170" d="200"/>
      </p:scale>
      <p:origin x="0" y="-149912"/>
    </p:cViewPr>
  </p:outlineViewPr>
  <p:notesTextViewPr>
    <p:cViewPr>
      <p:scale>
        <a:sx n="100" d="100"/>
        <a:sy n="100" d="100"/>
      </p:scale>
      <p:origin x="0" y="0"/>
    </p:cViewPr>
  </p:notesTextViewPr>
  <p:sorterViewPr>
    <p:cViewPr>
      <p:scale>
        <a:sx n="131" d="100"/>
        <a:sy n="131" d="100"/>
      </p:scale>
      <p:origin x="0" y="0"/>
    </p:cViewPr>
  </p:sorterViewPr>
  <p:notesViewPr>
    <p:cSldViewPr snapToGrid="0">
      <p:cViewPr varScale="1">
        <p:scale>
          <a:sx n="78" d="100"/>
          <a:sy n="78" d="100"/>
        </p:scale>
        <p:origin x="3856"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2.xml"/><Relationship Id="rId21" Type="http://schemas.openxmlformats.org/officeDocument/2006/relationships/slide" Target="slides/slide7.xml"/><Relationship Id="rId42" Type="http://schemas.openxmlformats.org/officeDocument/2006/relationships/slide" Target="slides/slide28.xml"/><Relationship Id="rId47" Type="http://schemas.openxmlformats.org/officeDocument/2006/relationships/slide" Target="slides/slide33.xml"/><Relationship Id="rId63" Type="http://schemas.openxmlformats.org/officeDocument/2006/relationships/slide" Target="slides/slide49.xml"/><Relationship Id="rId68" Type="http://schemas.openxmlformats.org/officeDocument/2006/relationships/slide" Target="slides/slide54.xml"/><Relationship Id="rId84" Type="http://schemas.openxmlformats.org/officeDocument/2006/relationships/slide" Target="slides/slide70.xml"/><Relationship Id="rId89" Type="http://schemas.openxmlformats.org/officeDocument/2006/relationships/slide" Target="slides/slide75.xml"/><Relationship Id="rId112" Type="http://schemas.openxmlformats.org/officeDocument/2006/relationships/tableStyles" Target="tableStyles.xml"/><Relationship Id="rId16" Type="http://schemas.openxmlformats.org/officeDocument/2006/relationships/slide" Target="slides/slide2.xml"/><Relationship Id="rId107" Type="http://schemas.openxmlformats.org/officeDocument/2006/relationships/tags" Target="tags/tag1.xml"/><Relationship Id="rId11" Type="http://schemas.openxmlformats.org/officeDocument/2006/relationships/slideMaster" Target="slideMasters/slideMaster8.xml"/><Relationship Id="rId32" Type="http://schemas.openxmlformats.org/officeDocument/2006/relationships/slide" Target="slides/slide18.xml"/><Relationship Id="rId37" Type="http://schemas.openxmlformats.org/officeDocument/2006/relationships/slide" Target="slides/slide23.xml"/><Relationship Id="rId53" Type="http://schemas.openxmlformats.org/officeDocument/2006/relationships/slide" Target="slides/slide39.xml"/><Relationship Id="rId58" Type="http://schemas.openxmlformats.org/officeDocument/2006/relationships/slide" Target="slides/slide44.xml"/><Relationship Id="rId74" Type="http://schemas.openxmlformats.org/officeDocument/2006/relationships/slide" Target="slides/slide60.xml"/><Relationship Id="rId79" Type="http://schemas.openxmlformats.org/officeDocument/2006/relationships/slide" Target="slides/slide65.xml"/><Relationship Id="rId102" Type="http://schemas.openxmlformats.org/officeDocument/2006/relationships/slide" Target="slides/slide88.xml"/><Relationship Id="rId5" Type="http://schemas.openxmlformats.org/officeDocument/2006/relationships/slideMaster" Target="slideMasters/slideMaster2.xml"/><Relationship Id="rId90" Type="http://schemas.openxmlformats.org/officeDocument/2006/relationships/slide" Target="slides/slide76.xml"/><Relationship Id="rId95" Type="http://schemas.openxmlformats.org/officeDocument/2006/relationships/slide" Target="slides/slide81.xml"/><Relationship Id="rId22" Type="http://schemas.openxmlformats.org/officeDocument/2006/relationships/slide" Target="slides/slide8.xml"/><Relationship Id="rId27" Type="http://schemas.openxmlformats.org/officeDocument/2006/relationships/slide" Target="slides/slide13.xml"/><Relationship Id="rId43" Type="http://schemas.openxmlformats.org/officeDocument/2006/relationships/slide" Target="slides/slide29.xml"/><Relationship Id="rId48" Type="http://schemas.openxmlformats.org/officeDocument/2006/relationships/slide" Target="slides/slide34.xml"/><Relationship Id="rId64" Type="http://schemas.openxmlformats.org/officeDocument/2006/relationships/slide" Target="slides/slide50.xml"/><Relationship Id="rId69" Type="http://schemas.openxmlformats.org/officeDocument/2006/relationships/slide" Target="slides/slide55.xml"/><Relationship Id="rId80" Type="http://schemas.openxmlformats.org/officeDocument/2006/relationships/slide" Target="slides/slide66.xml"/><Relationship Id="rId85" Type="http://schemas.openxmlformats.org/officeDocument/2006/relationships/slide" Target="slides/slide71.xml"/><Relationship Id="rId12" Type="http://schemas.openxmlformats.org/officeDocument/2006/relationships/slideMaster" Target="slideMasters/slideMaster9.xml"/><Relationship Id="rId17" Type="http://schemas.openxmlformats.org/officeDocument/2006/relationships/slide" Target="slides/slide3.xml"/><Relationship Id="rId33" Type="http://schemas.openxmlformats.org/officeDocument/2006/relationships/slide" Target="slides/slide19.xml"/><Relationship Id="rId38" Type="http://schemas.openxmlformats.org/officeDocument/2006/relationships/slide" Target="slides/slide24.xml"/><Relationship Id="rId59" Type="http://schemas.openxmlformats.org/officeDocument/2006/relationships/slide" Target="slides/slide45.xml"/><Relationship Id="rId103" Type="http://schemas.openxmlformats.org/officeDocument/2006/relationships/slide" Target="slides/slide89.xml"/><Relationship Id="rId108" Type="http://schemas.openxmlformats.org/officeDocument/2006/relationships/commentAuthors" Target="commentAuthors.xml"/><Relationship Id="rId54" Type="http://schemas.openxmlformats.org/officeDocument/2006/relationships/slide" Target="slides/slide40.xml"/><Relationship Id="rId70" Type="http://schemas.openxmlformats.org/officeDocument/2006/relationships/slide" Target="slides/slide56.xml"/><Relationship Id="rId75" Type="http://schemas.openxmlformats.org/officeDocument/2006/relationships/slide" Target="slides/slide61.xml"/><Relationship Id="rId91" Type="http://schemas.openxmlformats.org/officeDocument/2006/relationships/slide" Target="slides/slide77.xml"/><Relationship Id="rId96" Type="http://schemas.openxmlformats.org/officeDocument/2006/relationships/slide" Target="slides/slide82.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57" Type="http://schemas.openxmlformats.org/officeDocument/2006/relationships/slide" Target="slides/slide43.xml"/><Relationship Id="rId106" Type="http://schemas.openxmlformats.org/officeDocument/2006/relationships/handoutMaster" Target="handoutMasters/handoutMaster1.xml"/><Relationship Id="rId10" Type="http://schemas.openxmlformats.org/officeDocument/2006/relationships/slideMaster" Target="slideMasters/slideMaster7.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 Id="rId60" Type="http://schemas.openxmlformats.org/officeDocument/2006/relationships/slide" Target="slides/slide46.xml"/><Relationship Id="rId65" Type="http://schemas.openxmlformats.org/officeDocument/2006/relationships/slide" Target="slides/slide51.xml"/><Relationship Id="rId73" Type="http://schemas.openxmlformats.org/officeDocument/2006/relationships/slide" Target="slides/slide59.xml"/><Relationship Id="rId78" Type="http://schemas.openxmlformats.org/officeDocument/2006/relationships/slide" Target="slides/slide64.xml"/><Relationship Id="rId81" Type="http://schemas.openxmlformats.org/officeDocument/2006/relationships/slide" Target="slides/slide67.xml"/><Relationship Id="rId86" Type="http://schemas.openxmlformats.org/officeDocument/2006/relationships/slide" Target="slides/slide72.xml"/><Relationship Id="rId94" Type="http://schemas.openxmlformats.org/officeDocument/2006/relationships/slide" Target="slides/slide80.xml"/><Relationship Id="rId99" Type="http://schemas.openxmlformats.org/officeDocument/2006/relationships/slide" Target="slides/slide85.xml"/><Relationship Id="rId101" Type="http://schemas.openxmlformats.org/officeDocument/2006/relationships/slide" Target="slides/slide87.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4.xml"/><Relationship Id="rId39" Type="http://schemas.openxmlformats.org/officeDocument/2006/relationships/slide" Target="slides/slide25.xml"/><Relationship Id="rId109" Type="http://schemas.openxmlformats.org/officeDocument/2006/relationships/presProps" Target="presProps.xml"/><Relationship Id="rId34" Type="http://schemas.openxmlformats.org/officeDocument/2006/relationships/slide" Target="slides/slide20.xml"/><Relationship Id="rId50" Type="http://schemas.openxmlformats.org/officeDocument/2006/relationships/slide" Target="slides/slide36.xml"/><Relationship Id="rId55" Type="http://schemas.openxmlformats.org/officeDocument/2006/relationships/slide" Target="slides/slide41.xml"/><Relationship Id="rId76" Type="http://schemas.openxmlformats.org/officeDocument/2006/relationships/slide" Target="slides/slide62.xml"/><Relationship Id="rId97" Type="http://schemas.openxmlformats.org/officeDocument/2006/relationships/slide" Target="slides/slide83.xml"/><Relationship Id="rId104" Type="http://schemas.openxmlformats.org/officeDocument/2006/relationships/slide" Target="slides/slide90.xml"/><Relationship Id="rId7" Type="http://schemas.openxmlformats.org/officeDocument/2006/relationships/slideMaster" Target="slideMasters/slideMaster4.xml"/><Relationship Id="rId71" Type="http://schemas.openxmlformats.org/officeDocument/2006/relationships/slide" Target="slides/slide57.xml"/><Relationship Id="rId92" Type="http://schemas.openxmlformats.org/officeDocument/2006/relationships/slide" Target="slides/slide78.xml"/><Relationship Id="rId2" Type="http://schemas.openxmlformats.org/officeDocument/2006/relationships/customXml" Target="../customXml/item2.xml"/><Relationship Id="rId29" Type="http://schemas.openxmlformats.org/officeDocument/2006/relationships/slide" Target="slides/slide15.xml"/><Relationship Id="rId24" Type="http://schemas.openxmlformats.org/officeDocument/2006/relationships/slide" Target="slides/slide10.xml"/><Relationship Id="rId40" Type="http://schemas.openxmlformats.org/officeDocument/2006/relationships/slide" Target="slides/slide26.xml"/><Relationship Id="rId45" Type="http://schemas.openxmlformats.org/officeDocument/2006/relationships/slide" Target="slides/slide31.xml"/><Relationship Id="rId66" Type="http://schemas.openxmlformats.org/officeDocument/2006/relationships/slide" Target="slides/slide52.xml"/><Relationship Id="rId87" Type="http://schemas.openxmlformats.org/officeDocument/2006/relationships/slide" Target="slides/slide73.xml"/><Relationship Id="rId110" Type="http://schemas.openxmlformats.org/officeDocument/2006/relationships/viewProps" Target="viewProps.xml"/><Relationship Id="rId61" Type="http://schemas.openxmlformats.org/officeDocument/2006/relationships/slide" Target="slides/slide47.xml"/><Relationship Id="rId82" Type="http://schemas.openxmlformats.org/officeDocument/2006/relationships/slide" Target="slides/slide68.xml"/><Relationship Id="rId19" Type="http://schemas.openxmlformats.org/officeDocument/2006/relationships/slide" Target="slides/slide5.xml"/><Relationship Id="rId14" Type="http://schemas.openxmlformats.org/officeDocument/2006/relationships/slideMaster" Target="slideMasters/slideMaster11.xml"/><Relationship Id="rId30" Type="http://schemas.openxmlformats.org/officeDocument/2006/relationships/slide" Target="slides/slide16.xml"/><Relationship Id="rId35" Type="http://schemas.openxmlformats.org/officeDocument/2006/relationships/slide" Target="slides/slide21.xml"/><Relationship Id="rId56" Type="http://schemas.openxmlformats.org/officeDocument/2006/relationships/slide" Target="slides/slide42.xml"/><Relationship Id="rId77" Type="http://schemas.openxmlformats.org/officeDocument/2006/relationships/slide" Target="slides/slide63.xml"/><Relationship Id="rId100" Type="http://schemas.openxmlformats.org/officeDocument/2006/relationships/slide" Target="slides/slide86.xml"/><Relationship Id="rId105" Type="http://schemas.openxmlformats.org/officeDocument/2006/relationships/notesMaster" Target="notesMasters/notesMaster1.xml"/><Relationship Id="rId8" Type="http://schemas.openxmlformats.org/officeDocument/2006/relationships/slideMaster" Target="slideMasters/slideMaster5.xml"/><Relationship Id="rId51" Type="http://schemas.openxmlformats.org/officeDocument/2006/relationships/slide" Target="slides/slide37.xml"/><Relationship Id="rId72" Type="http://schemas.openxmlformats.org/officeDocument/2006/relationships/slide" Target="slides/slide58.xml"/><Relationship Id="rId93" Type="http://schemas.openxmlformats.org/officeDocument/2006/relationships/slide" Target="slides/slide79.xml"/><Relationship Id="rId98" Type="http://schemas.openxmlformats.org/officeDocument/2006/relationships/slide" Target="slides/slide84.xml"/><Relationship Id="rId3" Type="http://schemas.openxmlformats.org/officeDocument/2006/relationships/customXml" Target="../customXml/item3.xml"/><Relationship Id="rId25" Type="http://schemas.openxmlformats.org/officeDocument/2006/relationships/slide" Target="slides/slide11.xml"/><Relationship Id="rId46" Type="http://schemas.openxmlformats.org/officeDocument/2006/relationships/slide" Target="slides/slide32.xml"/><Relationship Id="rId67" Type="http://schemas.openxmlformats.org/officeDocument/2006/relationships/slide" Target="slides/slide53.xml"/><Relationship Id="rId20" Type="http://schemas.openxmlformats.org/officeDocument/2006/relationships/slide" Target="slides/slide6.xml"/><Relationship Id="rId41" Type="http://schemas.openxmlformats.org/officeDocument/2006/relationships/slide" Target="slides/slide27.xml"/><Relationship Id="rId62" Type="http://schemas.openxmlformats.org/officeDocument/2006/relationships/slide" Target="slides/slide48.xml"/><Relationship Id="rId83" Type="http://schemas.openxmlformats.org/officeDocument/2006/relationships/slide" Target="slides/slide69.xml"/><Relationship Id="rId88" Type="http://schemas.openxmlformats.org/officeDocument/2006/relationships/slide" Target="slides/slide74.xml"/><Relationship Id="rId11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184945703926484"/>
          <c:y val="4.8239925522557854E-2"/>
          <c:w val="0.87180888541124157"/>
          <c:h val="0.77697116188315118"/>
        </c:manualLayout>
      </c:layout>
      <c:barChart>
        <c:barDir val="col"/>
        <c:grouping val="clustered"/>
        <c:varyColors val="0"/>
        <c:ser>
          <c:idx val="0"/>
          <c:order val="0"/>
          <c:tx>
            <c:strRef>
              <c:f>Sheet1!$B$1</c:f>
              <c:strCache>
                <c:ptCount val="1"/>
                <c:pt idx="0">
                  <c:v>AV</c:v>
                </c:pt>
              </c:strCache>
            </c:strRef>
          </c:tx>
          <c:spPr>
            <a:solidFill>
              <a:schemeClr val="accent3"/>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3"/>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numCache>
            </c:numRef>
          </c:cat>
          <c:val>
            <c:numRef>
              <c:f>Sheet1!$B$2:$B$4</c:f>
              <c:numCache>
                <c:formatCode>General</c:formatCode>
                <c:ptCount val="3"/>
                <c:pt idx="0">
                  <c:v>32</c:v>
                </c:pt>
                <c:pt idx="1">
                  <c:v>45</c:v>
                </c:pt>
                <c:pt idx="2">
                  <c:v>38</c:v>
                </c:pt>
              </c:numCache>
            </c:numRef>
          </c:val>
          <c:extLst>
            <c:ext xmlns:c16="http://schemas.microsoft.com/office/drawing/2014/chart" uri="{C3380CC4-5D6E-409C-BE32-E72D297353CC}">
              <c16:uniqueId val="{00000000-536E-4904-A5ED-4C3BFEF3944E}"/>
            </c:ext>
          </c:extLst>
        </c:ser>
        <c:ser>
          <c:idx val="1"/>
          <c:order val="1"/>
          <c:tx>
            <c:strRef>
              <c:f>Sheet1!$C$1</c:f>
              <c:strCache>
                <c:ptCount val="1"/>
                <c:pt idx="0">
                  <c:v>AVO</c:v>
                </c:pt>
              </c:strCache>
            </c:strRef>
          </c:tx>
          <c:spPr>
            <a:solidFill>
              <a:schemeClr val="accent2"/>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numCache>
            </c:numRef>
          </c:cat>
          <c:val>
            <c:numRef>
              <c:f>Sheet1!$C$2:$C$4</c:f>
              <c:numCache>
                <c:formatCode>General</c:formatCode>
                <c:ptCount val="3"/>
                <c:pt idx="0">
                  <c:v>94.1</c:v>
                </c:pt>
                <c:pt idx="1">
                  <c:v>95</c:v>
                </c:pt>
                <c:pt idx="2">
                  <c:v>94.4</c:v>
                </c:pt>
              </c:numCache>
            </c:numRef>
          </c:val>
          <c:extLst>
            <c:ext xmlns:c16="http://schemas.microsoft.com/office/drawing/2014/chart" uri="{C3380CC4-5D6E-409C-BE32-E72D297353CC}">
              <c16:uniqueId val="{00000001-536E-4904-A5ED-4C3BFEF3944E}"/>
            </c:ext>
          </c:extLst>
        </c:ser>
        <c:ser>
          <c:idx val="2"/>
          <c:order val="2"/>
          <c:tx>
            <c:strRef>
              <c:f>Sheet1!$D$1</c:f>
              <c:strCache>
                <c:ptCount val="1"/>
                <c:pt idx="0">
                  <c:v>FCR/BR</c:v>
                </c:pt>
              </c:strCache>
            </c:strRef>
          </c:tx>
          <c:spPr>
            <a:solidFill>
              <a:schemeClr val="accent5"/>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5"/>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numCache>
            </c:numRef>
          </c:cat>
          <c:val>
            <c:numRef>
              <c:f>Sheet1!$D$2:$D$4</c:f>
              <c:numCache>
                <c:formatCode>General</c:formatCode>
                <c:ptCount val="3"/>
                <c:pt idx="0">
                  <c:v>77.900000000000006</c:v>
                </c:pt>
                <c:pt idx="1">
                  <c:v>72.900000000000006</c:v>
                </c:pt>
                <c:pt idx="2">
                  <c:v>77.900000000000006</c:v>
                </c:pt>
              </c:numCache>
            </c:numRef>
          </c:val>
          <c:extLst>
            <c:ext xmlns:c16="http://schemas.microsoft.com/office/drawing/2014/chart" uri="{C3380CC4-5D6E-409C-BE32-E72D297353CC}">
              <c16:uniqueId val="{00000002-536E-4904-A5ED-4C3BFEF3944E}"/>
            </c:ext>
          </c:extLst>
        </c:ser>
        <c:dLbls>
          <c:showLegendKey val="0"/>
          <c:showVal val="0"/>
          <c:showCatName val="0"/>
          <c:showSerName val="0"/>
          <c:showPercent val="0"/>
          <c:showBubbleSize val="0"/>
        </c:dLbls>
        <c:gapWidth val="100"/>
        <c:overlap val="-20"/>
        <c:axId val="1865359375"/>
        <c:axId val="1865356495"/>
      </c:barChart>
      <c:catAx>
        <c:axId val="1865359375"/>
        <c:scaling>
          <c:orientation val="minMax"/>
        </c:scaling>
        <c:delete val="0"/>
        <c:axPos val="b"/>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65356495"/>
        <c:crosses val="autoZero"/>
        <c:auto val="1"/>
        <c:lblAlgn val="ctr"/>
        <c:lblOffset val="100"/>
        <c:noMultiLvlLbl val="0"/>
      </c:catAx>
      <c:valAx>
        <c:axId val="1865356495"/>
        <c:scaling>
          <c:orientation val="minMax"/>
          <c:max val="100"/>
        </c:scaling>
        <c:delete val="0"/>
        <c:axPos val="l"/>
        <c:numFmt formatCode="General" sourceLinked="1"/>
        <c:majorTickMark val="out"/>
        <c:minorTickMark val="none"/>
        <c:tickLblPos val="nextTo"/>
        <c:spPr>
          <a:noFill/>
          <a:ln>
            <a:solidFill>
              <a:schemeClr val="tx2"/>
            </a:solidFill>
          </a:ln>
          <a:effectLst/>
        </c:spPr>
        <c:txPr>
          <a:bodyPr rot="-60000000" spcFirstLastPara="1" vertOverflow="ellipsis" vert="horz" wrap="square" anchor="ctr" anchorCtr="1"/>
          <a:lstStyle/>
          <a:p>
            <a:pPr>
              <a:defRPr sz="800" b="0" i="0" u="none" strike="noStrike" kern="1200" baseline="0">
                <a:solidFill>
                  <a:schemeClr val="tx2"/>
                </a:solidFill>
                <a:latin typeface="+mn-lt"/>
                <a:ea typeface="+mn-ea"/>
                <a:cs typeface="+mn-cs"/>
              </a:defRPr>
            </a:pPr>
            <a:endParaRPr lang="en-US"/>
          </a:p>
        </c:txPr>
        <c:crossAx val="1865359375"/>
        <c:crosses val="autoZero"/>
        <c:crossBetween val="between"/>
      </c:valAx>
      <c:spPr>
        <a:noFill/>
        <a:ln>
          <a:solidFill>
            <a:schemeClr val="bg1"/>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2"/>
          <p:cNvSpPr>
            <a:spLocks noGrp="1" noChangeArrowheads="1"/>
          </p:cNvSpPr>
          <p:nvPr>
            <p:ph type="hdr" sz="quarter"/>
          </p:nvPr>
        </p:nvSpPr>
        <p:spPr bwMode="auto">
          <a:xfrm>
            <a:off x="0" y="0"/>
            <a:ext cx="3352800" cy="5334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eaLnBrk="0" hangingPunct="0">
              <a:lnSpc>
                <a:spcPct val="93000"/>
              </a:lnSpc>
              <a:buClr>
                <a:srgbClr val="000000"/>
              </a:buClr>
              <a:buSzPct val="45000"/>
              <a:buFont typeface="Wingdings" pitchFamily="-72" charset="2"/>
              <a:buNone/>
              <a:defRPr sz="1200">
                <a:latin typeface="Arial" pitchFamily="-72" charset="0"/>
              </a:defRPr>
            </a:lvl1pPr>
          </a:lstStyle>
          <a:p>
            <a:pPr>
              <a:defRPr/>
            </a:pPr>
            <a:endParaRPr lang="en-US"/>
          </a:p>
        </p:txBody>
      </p:sp>
      <p:sp>
        <p:nvSpPr>
          <p:cNvPr id="100355" name="Rectangle 3"/>
          <p:cNvSpPr>
            <a:spLocks noGrp="1" noChangeArrowheads="1"/>
          </p:cNvSpPr>
          <p:nvPr>
            <p:ph type="dt" sz="quarter" idx="1"/>
          </p:nvPr>
        </p:nvSpPr>
        <p:spPr bwMode="auto">
          <a:xfrm>
            <a:off x="4191000" y="0"/>
            <a:ext cx="3352800" cy="5334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r" eaLnBrk="0" hangingPunct="0">
              <a:lnSpc>
                <a:spcPct val="93000"/>
              </a:lnSpc>
              <a:buClr>
                <a:srgbClr val="000000"/>
              </a:buClr>
              <a:buSzPct val="45000"/>
              <a:buFont typeface="Wingdings" pitchFamily="96" charset="2"/>
              <a:buNone/>
              <a:defRPr sz="1200">
                <a:latin typeface="Arial" charset="0"/>
                <a:ea typeface="MS PGothic" pitchFamily="34" charset="-128"/>
                <a:cs typeface="+mn-cs"/>
              </a:defRPr>
            </a:lvl1pPr>
          </a:lstStyle>
          <a:p>
            <a:pPr>
              <a:defRPr/>
            </a:pPr>
            <a:fld id="{E2B7CC06-35E6-42FC-8B5E-42EE52A72567}" type="datetime1">
              <a:rPr lang="en-US"/>
              <a:pPr>
                <a:defRPr/>
              </a:pPr>
              <a:t>9/17/26</a:t>
            </a:fld>
            <a:endParaRPr lang="en-US"/>
          </a:p>
        </p:txBody>
      </p:sp>
      <p:sp>
        <p:nvSpPr>
          <p:cNvPr id="100356" name="Rectangle 4"/>
          <p:cNvSpPr>
            <a:spLocks noGrp="1" noChangeArrowheads="1"/>
          </p:cNvSpPr>
          <p:nvPr>
            <p:ph type="ftr" sz="quarter" idx="2"/>
          </p:nvPr>
        </p:nvSpPr>
        <p:spPr bwMode="auto">
          <a:xfrm>
            <a:off x="304800" y="9220200"/>
            <a:ext cx="3352800" cy="5334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eaLnBrk="0" hangingPunct="0">
              <a:lnSpc>
                <a:spcPct val="93000"/>
              </a:lnSpc>
              <a:buClr>
                <a:srgbClr val="000000"/>
              </a:buClr>
              <a:buSzPct val="45000"/>
              <a:buFont typeface="Wingdings" pitchFamily="-72" charset="2"/>
              <a:buNone/>
              <a:defRPr sz="1200">
                <a:latin typeface="Arial" pitchFamily="-72" charset="0"/>
              </a:defRPr>
            </a:lvl1pPr>
          </a:lstStyle>
          <a:p>
            <a:pPr>
              <a:defRPr/>
            </a:pPr>
            <a:endParaRPr lang="en-US"/>
          </a:p>
        </p:txBody>
      </p:sp>
      <p:sp>
        <p:nvSpPr>
          <p:cNvPr id="100357" name="Rectangle 5"/>
          <p:cNvSpPr>
            <a:spLocks noGrp="1" noChangeArrowheads="1"/>
          </p:cNvSpPr>
          <p:nvPr>
            <p:ph type="sldNum" sz="quarter" idx="3"/>
          </p:nvPr>
        </p:nvSpPr>
        <p:spPr bwMode="auto">
          <a:xfrm>
            <a:off x="3886200" y="9220200"/>
            <a:ext cx="3200400" cy="5334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r" eaLnBrk="0" hangingPunct="0">
              <a:lnSpc>
                <a:spcPct val="93000"/>
              </a:lnSpc>
              <a:buClr>
                <a:srgbClr val="000000"/>
              </a:buClr>
              <a:buSzPct val="45000"/>
              <a:buFont typeface="Wingdings" pitchFamily="96" charset="2"/>
              <a:buNone/>
              <a:defRPr sz="1200">
                <a:latin typeface="Arial" charset="0"/>
                <a:ea typeface="MS PGothic" pitchFamily="34" charset="-128"/>
                <a:cs typeface="+mn-cs"/>
              </a:defRPr>
            </a:lvl1pPr>
          </a:lstStyle>
          <a:p>
            <a:pPr>
              <a:defRPr/>
            </a:pPr>
            <a:fld id="{E82FF3A5-13B6-4316-814F-1F1469E14ECE}" type="slidenum">
              <a:rPr lang="en-US"/>
              <a:pPr>
                <a:defRPr/>
              </a:pPr>
              <a:t>‹#›</a:t>
            </a:fld>
            <a:endParaRPr lang="en-US"/>
          </a:p>
        </p:txBody>
      </p:sp>
    </p:spTree>
    <p:extLst>
      <p:ext uri="{BB962C8B-B14F-4D97-AF65-F5344CB8AC3E}">
        <p14:creationId xmlns:p14="http://schemas.microsoft.com/office/powerpoint/2010/main" val="29063338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1"/>
          <p:cNvSpPr>
            <a:spLocks noGrp="1" noRot="1" noChangeAspect="1" noChangeArrowheads="1"/>
          </p:cNvSpPr>
          <p:nvPr>
            <p:ph type="sldImg"/>
          </p:nvPr>
        </p:nvSpPr>
        <p:spPr bwMode="auto">
          <a:xfrm>
            <a:off x="823913" y="1006475"/>
            <a:ext cx="6121400" cy="3444875"/>
          </a:xfrm>
          <a:prstGeom prst="rect">
            <a:avLst/>
          </a:prstGeom>
          <a:noFill/>
          <a:ln w="9525">
            <a:noFill/>
            <a:miter lim="800000"/>
            <a:headEnd/>
            <a:tailEnd/>
          </a:ln>
        </p:spPr>
        <p:txBody>
          <a:bodyPr/>
          <a:lstStyle/>
          <a:p>
            <a:endParaRPr lang="en-US"/>
          </a:p>
        </p:txBody>
      </p:sp>
      <p:sp>
        <p:nvSpPr>
          <p:cNvPr id="2050" name="Rectangle 2"/>
          <p:cNvSpPr>
            <a:spLocks noGrp="1" noChangeArrowheads="1"/>
          </p:cNvSpPr>
          <p:nvPr>
            <p:ph type="body"/>
          </p:nvPr>
        </p:nvSpPr>
        <p:spPr bwMode="auto">
          <a:xfrm>
            <a:off x="1185863" y="4787900"/>
            <a:ext cx="5405437" cy="3824288"/>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a:p>
        </p:txBody>
      </p:sp>
    </p:spTree>
    <p:extLst>
      <p:ext uri="{BB962C8B-B14F-4D97-AF65-F5344CB8AC3E}">
        <p14:creationId xmlns:p14="http://schemas.microsoft.com/office/powerpoint/2010/main" val="4088421580"/>
      </p:ext>
    </p:extLst>
  </p:cSld>
  <p:clrMap bg1="lt1" tx1="dk1" bg2="lt2" tx2="dk2" accent1="accent1" accent2="accent2" accent3="accent3" accent4="accent4" accent5="accent5" accent6="accent6" hlink="hlink" folHlink="folHlink"/>
  <p:notesStyle>
    <a:lvl1pPr algn="l" defTabSz="455613" rtl="0" eaLnBrk="0" fontAlgn="base" hangingPunct="0">
      <a:spcBef>
        <a:spcPct val="30000"/>
      </a:spcBef>
      <a:spcAft>
        <a:spcPct val="0"/>
      </a:spcAft>
      <a:buClr>
        <a:srgbClr val="000000"/>
      </a:buClr>
      <a:buSzPct val="100000"/>
      <a:buFont typeface="Times New Roman" pitchFamily="-72" charset="0"/>
      <a:defRPr sz="1200" kern="1200">
        <a:solidFill>
          <a:srgbClr val="000000"/>
        </a:solidFill>
        <a:latin typeface="Times New Roman" pitchFamily="18" charset="0"/>
        <a:ea typeface="MS PGothic" pitchFamily="34" charset="-128"/>
        <a:cs typeface="MS PGothic" charset="0"/>
      </a:defRPr>
    </a:lvl1pPr>
    <a:lvl2pPr marL="37931725" indent="-37474525" algn="l" defTabSz="455613" rtl="0" eaLnBrk="0" fontAlgn="base" hangingPunct="0">
      <a:spcBef>
        <a:spcPct val="30000"/>
      </a:spcBef>
      <a:spcAft>
        <a:spcPct val="0"/>
      </a:spcAft>
      <a:buClr>
        <a:srgbClr val="000000"/>
      </a:buClr>
      <a:buSzPct val="100000"/>
      <a:buFont typeface="Times New Roman" pitchFamily="-72" charset="0"/>
      <a:defRPr sz="1200" kern="1200">
        <a:solidFill>
          <a:srgbClr val="000000"/>
        </a:solidFill>
        <a:latin typeface="Times New Roman" pitchFamily="18" charset="0"/>
        <a:ea typeface="MS PGothic" pitchFamily="34" charset="-128"/>
        <a:cs typeface="+mn-cs"/>
      </a:defRPr>
    </a:lvl2pPr>
    <a:lvl3pPr marL="11430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ＭＳ Ｐゴシック" pitchFamily="-72" charset="-128"/>
      </a:defRPr>
    </a:lvl3pPr>
    <a:lvl4pPr marL="16002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mn-cs"/>
      </a:defRPr>
    </a:lvl4pPr>
    <a:lvl5pPr marL="20574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mn-cs"/>
      </a:defRPr>
    </a:lvl5pPr>
    <a:lvl6pPr marL="2285289" algn="l" defTabSz="914115" rtl="0" eaLnBrk="1" latinLnBrk="0" hangingPunct="1">
      <a:defRPr sz="1200" kern="1200">
        <a:solidFill>
          <a:schemeClr val="tx1"/>
        </a:solidFill>
        <a:latin typeface="+mn-lt"/>
        <a:ea typeface="+mn-ea"/>
        <a:cs typeface="+mn-cs"/>
      </a:defRPr>
    </a:lvl6pPr>
    <a:lvl7pPr marL="2742347" algn="l" defTabSz="914115" rtl="0" eaLnBrk="1" latinLnBrk="0" hangingPunct="1">
      <a:defRPr sz="1200" kern="1200">
        <a:solidFill>
          <a:schemeClr val="tx1"/>
        </a:solidFill>
        <a:latin typeface="+mn-lt"/>
        <a:ea typeface="+mn-ea"/>
        <a:cs typeface="+mn-cs"/>
      </a:defRPr>
    </a:lvl7pPr>
    <a:lvl8pPr marL="3199405" algn="l" defTabSz="914115" rtl="0" eaLnBrk="1" latinLnBrk="0" hangingPunct="1">
      <a:defRPr sz="1200" kern="1200">
        <a:solidFill>
          <a:schemeClr val="tx1"/>
        </a:solidFill>
        <a:latin typeface="+mn-lt"/>
        <a:ea typeface="+mn-ea"/>
        <a:cs typeface="+mn-cs"/>
      </a:defRPr>
    </a:lvl8pPr>
    <a:lvl9pPr marL="3656462" algn="l" defTabSz="91411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2BD0E-28C0-E83B-9659-29E917BA13F2}"/>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A53A0E17-6659-5CC9-3941-5836FDF7C2C0}"/>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1</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DF372693-665F-36DF-560E-64DB1C4FC77B}"/>
              </a:ext>
            </a:extLst>
          </p:cNvPr>
          <p:cNvSpPr>
            <a:spLocks noGrp="1" noRot="1" noChangeAspect="1" noChangeArrowheads="1" noTextEdit="1"/>
          </p:cNvSpPr>
          <p:nvPr>
            <p:ph type="sldImg"/>
          </p:nvPr>
        </p:nvSpPr>
        <p:spPr>
          <a:xfrm>
            <a:off x="823913" y="1006475"/>
            <a:ext cx="6121400" cy="3444875"/>
          </a:xfrm>
        </p:spPr>
      </p:sp>
      <p:sp>
        <p:nvSpPr>
          <p:cNvPr id="74755" name="Rectangle 3">
            <a:extLst>
              <a:ext uri="{FF2B5EF4-FFF2-40B4-BE49-F238E27FC236}">
                <a16:creationId xmlns:a16="http://schemas.microsoft.com/office/drawing/2014/main" id="{CA3E5F63-1722-00B5-8017-DBE322E6B957}"/>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1348358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4471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41979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41979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399551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455358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14</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p:cNvSpPr>
            <a:spLocks noGrp="1" noRot="1" noChangeAspect="1" noChangeArrowheads="1" noTextEdit="1"/>
          </p:cNvSpPr>
          <p:nvPr>
            <p:ph type="sldImg"/>
          </p:nvPr>
        </p:nvSpPr>
        <p:spPr>
          <a:xfrm>
            <a:off x="823913" y="1006475"/>
            <a:ext cx="6121400" cy="3444875"/>
          </a:xfrm>
        </p:spPr>
        <p:txBody>
          <a:bodyPr/>
          <a:lstStyle/>
          <a:p>
            <a:endParaRPr lang="en-US"/>
          </a:p>
        </p:txBody>
      </p:sp>
      <p:sp>
        <p:nvSpPr>
          <p:cNvPr id="74755" name="Rectangle 3"/>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17159828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cs typeface="Arial" panose="020B0604020202020204" pitchFamily="34"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15</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cs typeface="Arial" panose="020B0604020202020204" pitchFamily="34" charset="0"/>
            </a:endParaRPr>
          </a:p>
        </p:txBody>
      </p:sp>
      <p:sp>
        <p:nvSpPr>
          <p:cNvPr id="74754" name="Rectangle 2"/>
          <p:cNvSpPr>
            <a:spLocks noGrp="1" noRot="1" noChangeAspect="1" noChangeArrowheads="1" noTextEdit="1"/>
          </p:cNvSpPr>
          <p:nvPr>
            <p:ph type="sldImg"/>
          </p:nvPr>
        </p:nvSpPr>
        <p:spPr>
          <a:xfrm>
            <a:off x="823913" y="1006475"/>
            <a:ext cx="6121400" cy="3444875"/>
          </a:xfrm>
        </p:spPr>
      </p:sp>
      <p:sp>
        <p:nvSpPr>
          <p:cNvPr id="74755" name="Rectangle 3"/>
          <p:cNvSpPr>
            <a:spLocks noGrp="1" noChangeArrowheads="1"/>
          </p:cNvSpPr>
          <p:nvPr>
            <p:ph type="body" idx="1"/>
          </p:nvPr>
        </p:nvSpPr>
        <p:spPr>
          <a:noFill/>
          <a:ln/>
        </p:spPr>
        <p:txBody>
          <a:bodyPr/>
          <a:lstStyle/>
          <a:p>
            <a:endParaRPr lang="en-US">
              <a:latin typeface="Times New Roman" pitchFamily="-72" charset="0"/>
              <a:ea typeface="MS PGothic" charset="0"/>
            </a:endParaRPr>
          </a:p>
        </p:txBody>
      </p:sp>
    </p:spTree>
    <p:extLst>
      <p:ext uri="{BB962C8B-B14F-4D97-AF65-F5344CB8AC3E}">
        <p14:creationId xmlns:p14="http://schemas.microsoft.com/office/powerpoint/2010/main" val="37879615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37416-E356-BA08-4182-A16B1D01A8F1}"/>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20800EB6-E973-1040-0F28-EA3CF014A9CF}"/>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cs typeface="Arial" panose="020B0604020202020204" pitchFamily="34"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16</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cs typeface="Arial" panose="020B0604020202020204" pitchFamily="34" charset="0"/>
            </a:endParaRPr>
          </a:p>
        </p:txBody>
      </p:sp>
      <p:sp>
        <p:nvSpPr>
          <p:cNvPr id="74754" name="Rectangle 2">
            <a:extLst>
              <a:ext uri="{FF2B5EF4-FFF2-40B4-BE49-F238E27FC236}">
                <a16:creationId xmlns:a16="http://schemas.microsoft.com/office/drawing/2014/main" id="{DDA5E616-BF3B-2890-37FF-3AB2685990BA}"/>
              </a:ext>
            </a:extLst>
          </p:cNvPr>
          <p:cNvSpPr>
            <a:spLocks noGrp="1" noRot="1" noChangeAspect="1" noChangeArrowheads="1" noTextEdit="1"/>
          </p:cNvSpPr>
          <p:nvPr>
            <p:ph type="sldImg"/>
          </p:nvPr>
        </p:nvSpPr>
        <p:spPr>
          <a:xfrm>
            <a:off x="823913" y="1006475"/>
            <a:ext cx="6121400" cy="3444875"/>
          </a:xfrm>
        </p:spPr>
      </p:sp>
      <p:sp>
        <p:nvSpPr>
          <p:cNvPr id="74755" name="Rectangle 3">
            <a:extLst>
              <a:ext uri="{FF2B5EF4-FFF2-40B4-BE49-F238E27FC236}">
                <a16:creationId xmlns:a16="http://schemas.microsoft.com/office/drawing/2014/main" id="{44C714E5-DFA0-978D-36F9-908F0F6BCE73}"/>
              </a:ext>
            </a:extLst>
          </p:cNvPr>
          <p:cNvSpPr>
            <a:spLocks noGrp="1" noChangeArrowheads="1"/>
          </p:cNvSpPr>
          <p:nvPr>
            <p:ph type="body" idx="1"/>
          </p:nvPr>
        </p:nvSpPr>
        <p:spPr>
          <a:noFill/>
          <a:ln/>
        </p:spPr>
        <p:txBody>
          <a:bodyPr/>
          <a:lstStyle/>
          <a:p>
            <a:endParaRPr lang="en-US">
              <a:latin typeface="Times New Roman" pitchFamily="-72" charset="0"/>
              <a:ea typeface="MS PGothic" charset="0"/>
            </a:endParaRPr>
          </a:p>
        </p:txBody>
      </p:sp>
    </p:spTree>
    <p:extLst>
      <p:ext uri="{BB962C8B-B14F-4D97-AF65-F5344CB8AC3E}">
        <p14:creationId xmlns:p14="http://schemas.microsoft.com/office/powerpoint/2010/main" val="6223980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FB1D2-9FDA-B06C-7B9F-EF1023A72E41}"/>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383C1822-58F5-CBB2-56A9-5F4D1B416251}"/>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17</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EE1A30FB-5620-33AB-D9EA-DE4315C31F80}"/>
              </a:ext>
            </a:extLst>
          </p:cNvPr>
          <p:cNvSpPr>
            <a:spLocks noGrp="1" noRot="1" noChangeAspect="1" noChangeArrowheads="1" noTextEdit="1"/>
          </p:cNvSpPr>
          <p:nvPr>
            <p:ph type="sldImg"/>
          </p:nvPr>
        </p:nvSpPr>
        <p:spPr>
          <a:xfrm>
            <a:off x="823913" y="1006475"/>
            <a:ext cx="6121400" cy="3444875"/>
          </a:xfrm>
        </p:spPr>
        <p:txBody>
          <a:bodyPr/>
          <a:lstStyle/>
          <a:p>
            <a:endParaRPr lang="en-US"/>
          </a:p>
        </p:txBody>
      </p:sp>
      <p:sp>
        <p:nvSpPr>
          <p:cNvPr id="74755" name="Rectangle 3">
            <a:extLst>
              <a:ext uri="{FF2B5EF4-FFF2-40B4-BE49-F238E27FC236}">
                <a16:creationId xmlns:a16="http://schemas.microsoft.com/office/drawing/2014/main" id="{416C3E6C-4861-C60F-CDCF-F7E19E50EFEF}"/>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38532242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2BD0E-28C0-E83B-9659-29E917BA13F2}"/>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A53A0E17-6659-5CC9-3941-5836FDF7C2C0}"/>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19</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DF372693-665F-36DF-560E-64DB1C4FC77B}"/>
              </a:ext>
            </a:extLst>
          </p:cNvPr>
          <p:cNvSpPr>
            <a:spLocks noGrp="1" noRot="1" noChangeAspect="1" noChangeArrowheads="1" noTextEdit="1"/>
          </p:cNvSpPr>
          <p:nvPr>
            <p:ph type="sldImg"/>
          </p:nvPr>
        </p:nvSpPr>
        <p:spPr>
          <a:xfrm>
            <a:off x="823913" y="1006475"/>
            <a:ext cx="6121400" cy="3444875"/>
          </a:xfrm>
        </p:spPr>
        <p:txBody>
          <a:bodyPr/>
          <a:lstStyle/>
          <a:p>
            <a:endParaRPr lang="en-US"/>
          </a:p>
        </p:txBody>
      </p:sp>
      <p:sp>
        <p:nvSpPr>
          <p:cNvPr id="74755" name="Rectangle 3">
            <a:extLst>
              <a:ext uri="{FF2B5EF4-FFF2-40B4-BE49-F238E27FC236}">
                <a16:creationId xmlns:a16="http://schemas.microsoft.com/office/drawing/2014/main" id="{CA3E5F63-1722-00B5-8017-DBE322E6B957}"/>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1348358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44716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24</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p:cNvSpPr>
            <a:spLocks noGrp="1" noRot="1" noChangeAspect="1" noChangeArrowheads="1" noTextEdit="1"/>
          </p:cNvSpPr>
          <p:nvPr>
            <p:ph type="sldImg"/>
          </p:nvPr>
        </p:nvSpPr>
        <p:spPr>
          <a:xfrm>
            <a:off x="823913" y="1006475"/>
            <a:ext cx="6121400" cy="3444875"/>
          </a:xfrm>
        </p:spPr>
        <p:txBody>
          <a:bodyPr/>
          <a:lstStyle/>
          <a:p>
            <a:endParaRPr lang="en-US"/>
          </a:p>
        </p:txBody>
      </p:sp>
      <p:sp>
        <p:nvSpPr>
          <p:cNvPr id="74755" name="Rectangle 3"/>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17159828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cs typeface="Arial" panose="020B0604020202020204" pitchFamily="34"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25</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cs typeface="Arial" panose="020B0604020202020204" pitchFamily="34" charset="0"/>
            </a:endParaRPr>
          </a:p>
        </p:txBody>
      </p:sp>
      <p:sp>
        <p:nvSpPr>
          <p:cNvPr id="74754" name="Rectangle 2"/>
          <p:cNvSpPr>
            <a:spLocks noGrp="1" noRot="1" noChangeAspect="1" noChangeArrowheads="1" noTextEdit="1"/>
          </p:cNvSpPr>
          <p:nvPr>
            <p:ph type="sldImg"/>
          </p:nvPr>
        </p:nvSpPr>
        <p:spPr>
          <a:xfrm>
            <a:off x="823913" y="1006475"/>
            <a:ext cx="6121400" cy="3444875"/>
          </a:xfrm>
        </p:spPr>
        <p:txBody>
          <a:bodyPr/>
          <a:lstStyle/>
          <a:p>
            <a:endParaRPr lang="en-US"/>
          </a:p>
        </p:txBody>
      </p:sp>
      <p:sp>
        <p:nvSpPr>
          <p:cNvPr id="74755" name="Rectangle 3"/>
          <p:cNvSpPr>
            <a:spLocks noGrp="1" noChangeArrowheads="1"/>
          </p:cNvSpPr>
          <p:nvPr>
            <p:ph type="body" idx="1"/>
          </p:nvPr>
        </p:nvSpPr>
        <p:spPr>
          <a:noFill/>
          <a:ln/>
        </p:spPr>
        <p:txBody>
          <a:bodyPr/>
          <a:lstStyle/>
          <a:p>
            <a:endParaRPr lang="en-US">
              <a:latin typeface="Times New Roman" pitchFamily="-72" charset="0"/>
              <a:ea typeface="MS PGothic" charset="0"/>
            </a:endParaRPr>
          </a:p>
        </p:txBody>
      </p:sp>
    </p:spTree>
    <p:extLst>
      <p:ext uri="{BB962C8B-B14F-4D97-AF65-F5344CB8AC3E}">
        <p14:creationId xmlns:p14="http://schemas.microsoft.com/office/powerpoint/2010/main" val="37879615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37416-E356-BA08-4182-A16B1D01A8F1}"/>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20800EB6-E973-1040-0F28-EA3CF014A9CF}"/>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cs typeface="Arial" panose="020B0604020202020204" pitchFamily="34"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26</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cs typeface="Arial" panose="020B0604020202020204" pitchFamily="34" charset="0"/>
            </a:endParaRPr>
          </a:p>
        </p:txBody>
      </p:sp>
      <p:sp>
        <p:nvSpPr>
          <p:cNvPr id="74754" name="Rectangle 2">
            <a:extLst>
              <a:ext uri="{FF2B5EF4-FFF2-40B4-BE49-F238E27FC236}">
                <a16:creationId xmlns:a16="http://schemas.microsoft.com/office/drawing/2014/main" id="{DDA5E616-BF3B-2890-37FF-3AB2685990BA}"/>
              </a:ext>
            </a:extLst>
          </p:cNvPr>
          <p:cNvSpPr>
            <a:spLocks noGrp="1" noRot="1" noChangeAspect="1" noChangeArrowheads="1" noTextEdit="1"/>
          </p:cNvSpPr>
          <p:nvPr>
            <p:ph type="sldImg"/>
          </p:nvPr>
        </p:nvSpPr>
        <p:spPr>
          <a:xfrm>
            <a:off x="823913" y="1006475"/>
            <a:ext cx="6121400" cy="3444875"/>
          </a:xfrm>
        </p:spPr>
        <p:txBody>
          <a:bodyPr/>
          <a:lstStyle/>
          <a:p>
            <a:endParaRPr lang="en-US"/>
          </a:p>
        </p:txBody>
      </p:sp>
      <p:sp>
        <p:nvSpPr>
          <p:cNvPr id="74755" name="Rectangle 3">
            <a:extLst>
              <a:ext uri="{FF2B5EF4-FFF2-40B4-BE49-F238E27FC236}">
                <a16:creationId xmlns:a16="http://schemas.microsoft.com/office/drawing/2014/main" id="{44C714E5-DFA0-978D-36F9-908F0F6BCE73}"/>
              </a:ext>
            </a:extLst>
          </p:cNvPr>
          <p:cNvSpPr>
            <a:spLocks noGrp="1" noChangeArrowheads="1"/>
          </p:cNvSpPr>
          <p:nvPr>
            <p:ph type="body" idx="1"/>
          </p:nvPr>
        </p:nvSpPr>
        <p:spPr>
          <a:noFill/>
          <a:ln/>
        </p:spPr>
        <p:txBody>
          <a:bodyPr/>
          <a:lstStyle/>
          <a:p>
            <a:endParaRPr lang="en-US">
              <a:latin typeface="Times New Roman" pitchFamily="-72" charset="0"/>
              <a:ea typeface="MS PGothic" charset="0"/>
            </a:endParaRPr>
          </a:p>
        </p:txBody>
      </p:sp>
    </p:spTree>
    <p:extLst>
      <p:ext uri="{BB962C8B-B14F-4D97-AF65-F5344CB8AC3E}">
        <p14:creationId xmlns:p14="http://schemas.microsoft.com/office/powerpoint/2010/main" val="6223980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FB1D2-9FDA-B06C-7B9F-EF1023A72E41}"/>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383C1822-58F5-CBB2-56A9-5F4D1B416251}"/>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27</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EE1A30FB-5620-33AB-D9EA-DE4315C31F80}"/>
              </a:ext>
            </a:extLst>
          </p:cNvPr>
          <p:cNvSpPr>
            <a:spLocks noGrp="1" noRot="1" noChangeAspect="1" noChangeArrowheads="1" noTextEdit="1"/>
          </p:cNvSpPr>
          <p:nvPr>
            <p:ph type="sldImg"/>
          </p:nvPr>
        </p:nvSpPr>
        <p:spPr>
          <a:xfrm>
            <a:off x="823913" y="1006475"/>
            <a:ext cx="6121400" cy="3444875"/>
          </a:xfrm>
        </p:spPr>
        <p:txBody>
          <a:bodyPr/>
          <a:lstStyle/>
          <a:p>
            <a:endParaRPr lang="en-US"/>
          </a:p>
        </p:txBody>
      </p:sp>
      <p:sp>
        <p:nvSpPr>
          <p:cNvPr id="74755" name="Rectangle 3">
            <a:extLst>
              <a:ext uri="{FF2B5EF4-FFF2-40B4-BE49-F238E27FC236}">
                <a16:creationId xmlns:a16="http://schemas.microsoft.com/office/drawing/2014/main" id="{416C3E6C-4861-C60F-CDCF-F7E19E50EFEF}"/>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38532242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ACF0A-CC86-34C1-47A8-DC1102C096CD}"/>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02A10AE4-0383-AE1B-31ED-C4DECA35730A}"/>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28</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E9B50636-1962-8E2E-85B8-78E2A7AEABC5}"/>
              </a:ext>
            </a:extLst>
          </p:cNvPr>
          <p:cNvSpPr>
            <a:spLocks noGrp="1" noRot="1" noChangeAspect="1" noChangeArrowheads="1" noTextEdit="1"/>
          </p:cNvSpPr>
          <p:nvPr>
            <p:ph type="sldImg"/>
          </p:nvPr>
        </p:nvSpPr>
        <p:spPr>
          <a:xfrm>
            <a:off x="823913" y="1006475"/>
            <a:ext cx="6121400" cy="3444875"/>
          </a:xfrm>
        </p:spPr>
        <p:txBody>
          <a:bodyPr/>
          <a:lstStyle/>
          <a:p>
            <a:endParaRPr lang="en-US"/>
          </a:p>
        </p:txBody>
      </p:sp>
      <p:sp>
        <p:nvSpPr>
          <p:cNvPr id="74755" name="Rectangle 3">
            <a:extLst>
              <a:ext uri="{FF2B5EF4-FFF2-40B4-BE49-F238E27FC236}">
                <a16:creationId xmlns:a16="http://schemas.microsoft.com/office/drawing/2014/main" id="{B0381FCD-4F64-9110-632B-10C9525F7635}"/>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27155354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419791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04480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419791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929562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50FFB-4EA3-60EB-EC84-245F7C2828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1CAC39-8DE2-6FD6-8021-8B218E611EE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9274845-0943-59E1-6058-6AAA346C03CE}"/>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163439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9DE99-9A01-3A36-3149-A5950EC165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E4DF7B-C704-13C9-0FA8-A3633C64807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D0E2BE5-D67C-0D0A-9CEF-68740911340E}"/>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849149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a:xfrm>
            <a:off x="701040" y="4386254"/>
            <a:ext cx="5608320" cy="4156234"/>
          </a:xfrm>
        </p:spPr>
        <p:txBody>
          <a:bodyPr/>
          <a:lstStyle/>
          <a:p>
            <a:pPr marL="342900" marR="0" lvl="0" indent="-342900">
              <a:lnSpc>
                <a:spcPct val="115000"/>
              </a:lnSpc>
              <a:spcBef>
                <a:spcPts val="0"/>
              </a:spcBef>
              <a:spcAft>
                <a:spcPts val="600"/>
              </a:spcAft>
              <a:buFont typeface="Symbol" panose="05050102010706020507" pitchFamily="18" charset="2"/>
              <a:buChar char=""/>
            </a:pPr>
            <a:endParaRPr lang="it-IT"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D751AE-7ABC-314D-AFAD-47B860ED6FFE}" type="slidenum">
              <a:rPr kumimoji="0" lang="en-US" sz="1200" b="0" i="0" u="none" strike="noStrike" kern="1200" cap="none" spc="0" normalizeH="0" baseline="0" noProof="0" smtClean="0">
                <a:ln>
                  <a:noFill/>
                </a:ln>
                <a:solidFill>
                  <a:prstClr val="black"/>
                </a:solidFill>
                <a:effectLst/>
                <a:uLnTx/>
                <a:uFillTx/>
                <a:latin typeface="Calibri"/>
                <a:ea typeface="+mn-ea"/>
                <a:cs typeface="Helvetica"/>
                <a:sym typeface="Helvetica"/>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Helvetica"/>
              <a:sym typeface="Helvetica"/>
            </a:endParaRPr>
          </a:p>
        </p:txBody>
      </p:sp>
    </p:spTree>
    <p:extLst>
      <p:ext uri="{BB962C8B-B14F-4D97-AF65-F5344CB8AC3E}">
        <p14:creationId xmlns:p14="http://schemas.microsoft.com/office/powerpoint/2010/main" val="36688373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pPr marL="342900" marR="0" lvl="0" indent="-342900">
              <a:lnSpc>
                <a:spcPct val="115000"/>
              </a:lnSpc>
              <a:spcBef>
                <a:spcPts val="0"/>
              </a:spcBef>
              <a:spcAft>
                <a:spcPts val="600"/>
              </a:spcAft>
              <a:buFont typeface="Symbol" panose="05050102010706020507" pitchFamily="18" charset="2"/>
              <a:buChar char=""/>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D751AE-7ABC-314D-AFAD-47B860ED6FFE}" type="slidenum">
              <a:rPr kumimoji="0" lang="en-US" sz="1200" b="0" i="0" u="none" strike="noStrike" kern="1200" cap="none" spc="0" normalizeH="0" baseline="0" noProof="0" smtClean="0">
                <a:ln>
                  <a:noFill/>
                </a:ln>
                <a:solidFill>
                  <a:prstClr val="black"/>
                </a:solidFill>
                <a:effectLst/>
                <a:uLnTx/>
                <a:uFillTx/>
                <a:latin typeface="Calibri"/>
                <a:ea typeface="+mn-ea"/>
                <a:cs typeface="Helvetica"/>
                <a:sym typeface="Helvetica"/>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Helvetica"/>
              <a:sym typeface="Helvetica"/>
            </a:endParaRPr>
          </a:p>
        </p:txBody>
      </p:sp>
    </p:spTree>
    <p:extLst>
      <p:ext uri="{BB962C8B-B14F-4D97-AF65-F5344CB8AC3E}">
        <p14:creationId xmlns:p14="http://schemas.microsoft.com/office/powerpoint/2010/main" val="27473812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pPr marL="342900" marR="0" lvl="0" indent="-342900">
              <a:lnSpc>
                <a:spcPct val="115000"/>
              </a:lnSpc>
              <a:spcBef>
                <a:spcPts val="0"/>
              </a:spcBef>
              <a:spcAft>
                <a:spcPts val="600"/>
              </a:spcAft>
              <a:buFont typeface="Symbol" panose="05050102010706020507" pitchFamily="18" charset="2"/>
              <a:buChar char=""/>
            </a:pPr>
            <a:endParaRPr lang="en-US" dirty="0">
              <a:latin typeface="+mj-lt"/>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D751AE-7ABC-314D-AFAD-47B860ED6FFE}" type="slidenum">
              <a:rPr kumimoji="0" lang="en-US" sz="1200" b="0" i="0" u="none" strike="noStrike" kern="1200" cap="none" spc="0" normalizeH="0" baseline="0" noProof="0" smtClean="0">
                <a:ln>
                  <a:noFill/>
                </a:ln>
                <a:solidFill>
                  <a:prstClr val="black"/>
                </a:solidFill>
                <a:effectLst/>
                <a:uLnTx/>
                <a:uFillTx/>
                <a:latin typeface="Calibri"/>
                <a:ea typeface="+mn-ea"/>
                <a:cs typeface="Helvetica"/>
                <a:sym typeface="Helvetica"/>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Helvetica"/>
              <a:sym typeface="Helvetica"/>
            </a:endParaRPr>
          </a:p>
        </p:txBody>
      </p:sp>
    </p:spTree>
    <p:extLst>
      <p:ext uri="{BB962C8B-B14F-4D97-AF65-F5344CB8AC3E}">
        <p14:creationId xmlns:p14="http://schemas.microsoft.com/office/powerpoint/2010/main" val="39122065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pPr marL="342900" marR="0" lvl="0" indent="-342900">
              <a:lnSpc>
                <a:spcPct val="115000"/>
              </a:lnSpc>
              <a:spcBef>
                <a:spcPts val="0"/>
              </a:spcBef>
              <a:spcAft>
                <a:spcPts val="600"/>
              </a:spcAft>
              <a:buFont typeface="Symbol" panose="05050102010706020507" pitchFamily="18" charset="2"/>
              <a:buChar char=""/>
            </a:pPr>
            <a:endParaRPr lang="en-US" b="1" kern="1200" dirty="0">
              <a:solidFill>
                <a:schemeClr val="tx1"/>
              </a:solidFill>
              <a:effectLst/>
              <a:latin typeface="+mj-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D751AE-7ABC-314D-AFAD-47B860ED6FFE}" type="slidenum">
              <a:rPr kumimoji="0" lang="en-US" sz="1200" b="0" i="0" u="none" strike="noStrike" kern="1200" cap="none" spc="0" normalizeH="0" baseline="0" noProof="0" smtClean="0">
                <a:ln>
                  <a:noFill/>
                </a:ln>
                <a:solidFill>
                  <a:prstClr val="black"/>
                </a:solidFill>
                <a:effectLst/>
                <a:uLnTx/>
                <a:uFillTx/>
                <a:latin typeface="Calibri"/>
                <a:ea typeface="+mn-ea"/>
                <a:cs typeface="Helvetica"/>
                <a:sym typeface="Helvetica"/>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Helvetica"/>
              <a:sym typeface="Helvetica"/>
            </a:endParaRPr>
          </a:p>
        </p:txBody>
      </p:sp>
    </p:spTree>
    <p:extLst>
      <p:ext uri="{BB962C8B-B14F-4D97-AF65-F5344CB8AC3E}">
        <p14:creationId xmlns:p14="http://schemas.microsoft.com/office/powerpoint/2010/main" val="38042127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nl-NL" sz="1100" b="0" dirty="0">
                <a:solidFill>
                  <a:schemeClr val="tx1"/>
                </a:solidFill>
              </a:rPr>
              <a:t>Kaptein A, de Bruin G, Emmelot-van Hoek M,</a:t>
            </a:r>
            <a:r>
              <a:rPr lang="en-US" sz="1100" b="0" dirty="0">
                <a:solidFill>
                  <a:schemeClr val="tx1"/>
                </a:solidFill>
              </a:rPr>
              <a:t> et al. </a:t>
            </a:r>
            <a:r>
              <a:rPr lang="en-US" b="0" i="0" dirty="0">
                <a:solidFill>
                  <a:srgbClr val="1C1D1F"/>
                </a:solidFill>
                <a:effectLst/>
                <a:latin typeface="acumin-pro"/>
              </a:rPr>
              <a:t>Potency and selectivity of BTK inhibitors in clinical development for B-cell malignancies. </a:t>
            </a:r>
            <a:r>
              <a:rPr lang="en-US" sz="1100" b="0" i="1" dirty="0">
                <a:solidFill>
                  <a:schemeClr val="tx1"/>
                </a:solidFill>
              </a:rPr>
              <a:t>Blood. </a:t>
            </a:r>
            <a:r>
              <a:rPr lang="en-US" sz="1100" b="0" dirty="0">
                <a:solidFill>
                  <a:schemeClr val="tx1"/>
                </a:solidFill>
              </a:rPr>
              <a:t>2018;132(suppl 1):1871.</a:t>
            </a:r>
            <a:endParaRPr lang="en-US" b="0" i="0" dirty="0">
              <a:solidFill>
                <a:srgbClr val="1C1D1F"/>
              </a:solidFill>
              <a:effectLst/>
              <a:latin typeface="acumin-pro"/>
            </a:endParaRPr>
          </a:p>
          <a:p>
            <a:endParaRPr lang="en-US" b="0" dirty="0"/>
          </a:p>
          <a:p>
            <a:endParaRPr lang="en-US" b="0" dirty="0"/>
          </a:p>
          <a:p>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6C45EA-94B1-CB43-BD15-6A86004097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50562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FAFEB5C-B88C-443C-BBF3-58CC981A41AB}"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52</a:t>
            </a:fld>
            <a:endParaRPr kumimoji="0" lang="en-US" sz="1200" b="0" i="0" u="none" strike="noStrike" kern="1200" cap="none" spc="0" normalizeH="0" baseline="0" noProof="0" dirty="0">
              <a:ln>
                <a:noFill/>
              </a:ln>
              <a:solidFill>
                <a:srgbClr val="000000"/>
              </a:solidFill>
              <a:effectLst/>
              <a:uLnTx/>
              <a:uFillTx/>
              <a:latin typeface="Arial" charset="0"/>
              <a:ea typeface="ＭＳ Ｐゴシック" charset="0"/>
              <a:cs typeface="+mn-cs"/>
            </a:endParaRPr>
          </a:p>
        </p:txBody>
      </p:sp>
    </p:spTree>
    <p:extLst>
      <p:ext uri="{BB962C8B-B14F-4D97-AF65-F5344CB8AC3E}">
        <p14:creationId xmlns:p14="http://schemas.microsoft.com/office/powerpoint/2010/main" val="33904575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BA470-C5DE-BBBE-858F-0F6F7F192E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956B97-00BF-E440-645A-A634E946654C}"/>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32D32844-7091-C188-9F07-211D3CEB16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9CDE905-4FFF-2842-7B41-27E09F15F0A4}"/>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FAFEB5C-B88C-443C-BBF3-58CC981A41AB}"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53</a:t>
            </a:fld>
            <a:endParaRPr kumimoji="0" lang="en-US" sz="1200" b="0" i="0" u="none" strike="noStrike" kern="1200" cap="none" spc="0" normalizeH="0" baseline="0" noProof="0" dirty="0">
              <a:ln>
                <a:noFill/>
              </a:ln>
              <a:solidFill>
                <a:srgbClr val="000000"/>
              </a:solidFill>
              <a:effectLst/>
              <a:uLnTx/>
              <a:uFillTx/>
              <a:latin typeface="Arial" charset="0"/>
              <a:ea typeface="ＭＳ Ｐゴシック" charset="0"/>
              <a:cs typeface="+mn-cs"/>
            </a:endParaRPr>
          </a:p>
        </p:txBody>
      </p:sp>
    </p:spTree>
    <p:extLst>
      <p:ext uri="{BB962C8B-B14F-4D97-AF65-F5344CB8AC3E}">
        <p14:creationId xmlns:p14="http://schemas.microsoft.com/office/powerpoint/2010/main" val="16314455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7B8F934-0B43-1A4A-B405-1DB208C99A71}"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54</a:t>
            </a:fld>
            <a:endParaRPr kumimoji="0" lang="en-US" sz="1200" b="0" i="0" u="none" strike="noStrike" kern="1200" cap="none" spc="0" normalizeH="0" baseline="0" noProof="0" dirty="0">
              <a:ln>
                <a:noFill/>
              </a:ln>
              <a:solidFill>
                <a:srgbClr val="000000"/>
              </a:solidFill>
              <a:effectLst/>
              <a:uLnTx/>
              <a:uFillTx/>
              <a:latin typeface="Arial" charset="0"/>
              <a:ea typeface="ＭＳ Ｐゴシック" charset="0"/>
              <a:cs typeface="+mn-cs"/>
            </a:endParaRPr>
          </a:p>
        </p:txBody>
      </p:sp>
    </p:spTree>
    <p:extLst>
      <p:ext uri="{BB962C8B-B14F-4D97-AF65-F5344CB8AC3E}">
        <p14:creationId xmlns:p14="http://schemas.microsoft.com/office/powerpoint/2010/main" val="9088083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1C85C-6BFE-2E4A-1E2A-ADF086CFB7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2807BD-05B9-BFEA-2852-7CAEAFDCD11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343CDEE-2D9F-9157-7FB3-9F313291FE3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339556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892B8-81AA-9D83-1887-FC361025D5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92451E-6AE9-3F5A-37E0-F77AE4F399E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9BF2422-F03C-C56F-AF1B-7EECD1AAB90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534935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459FE6-2928-F64B-A7EE-ACA160B80F4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646127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51789-7A3C-503C-E7D0-1231F8105B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4499A2-1FF0-7050-FE93-1A82DBC788F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B1301A8-56CB-EC07-8A87-619DF90B8F9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63372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FBC18-CB57-6854-84D5-1370B45E91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1F850E-C2CE-9B34-BE74-1D1EFF35241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1794C5B-5090-9A02-B7CF-0A5342DAD19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616552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0927B-94EC-070A-0E0E-71464E69AE09}"/>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C54251CF-9B52-7003-7CD2-E1AFDC6D0D42}"/>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89</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C0E8219A-A75B-8947-2B17-0B653B81DB62}"/>
              </a:ext>
            </a:extLst>
          </p:cNvPr>
          <p:cNvSpPr>
            <a:spLocks noGrp="1" noRot="1" noChangeAspect="1" noChangeArrowheads="1" noTextEdit="1"/>
          </p:cNvSpPr>
          <p:nvPr>
            <p:ph type="sldImg"/>
          </p:nvPr>
        </p:nvSpPr>
        <p:spPr>
          <a:xfrm>
            <a:off x="823913" y="1006475"/>
            <a:ext cx="6121400" cy="3444875"/>
          </a:xfrm>
        </p:spPr>
        <p:txBody>
          <a:bodyPr/>
          <a:lstStyle/>
          <a:p>
            <a:endParaRPr lang="en-US"/>
          </a:p>
        </p:txBody>
      </p:sp>
      <p:sp>
        <p:nvSpPr>
          <p:cNvPr id="74755" name="Rectangle 3">
            <a:extLst>
              <a:ext uri="{FF2B5EF4-FFF2-40B4-BE49-F238E27FC236}">
                <a16:creationId xmlns:a16="http://schemas.microsoft.com/office/drawing/2014/main" id="{F42AD91E-4461-DC64-3657-7B24271639EC}"/>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427028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jp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6.jpe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jp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2.jpe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jp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jp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8.jpg"/><Relationship Id="rId1" Type="http://schemas.openxmlformats.org/officeDocument/2006/relationships/slideMaster" Target="../slideMasters/slideMaster3.xml"/><Relationship Id="rId4" Type="http://schemas.openxmlformats.org/officeDocument/2006/relationships/image" Target="../media/image4.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Master" Target="../slideMasters/slideMaster8.xml"/><Relationship Id="rId4" Type="http://schemas.openxmlformats.org/officeDocument/2006/relationships/image" Target="../media/image26.png"/></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Master" Target="../slideMasters/slideMaster8.xml"/><Relationship Id="rId4" Type="http://schemas.openxmlformats.org/officeDocument/2006/relationships/image" Target="../media/image26.png"/></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Master" Target="../slideMasters/slideMaster10.xml"/><Relationship Id="rId4" Type="http://schemas.openxmlformats.org/officeDocument/2006/relationships/image" Target="../media/image26.png"/></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Master" Target="../slideMasters/slideMaster11.xml"/><Relationship Id="rId6" Type="http://schemas.openxmlformats.org/officeDocument/2006/relationships/image" Target="../media/image32.png"/><Relationship Id="rId5" Type="http://schemas.microsoft.com/office/2007/relationships/hdphoto" Target="../media/hdphoto1.wdp"/><Relationship Id="rId4" Type="http://schemas.openxmlformats.org/officeDocument/2006/relationships/image" Target="../media/image31.png"/></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1.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1.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1.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1.xml"/></Relationships>
</file>

<file path=ppt/slideLayouts/_rels/slideLayout18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1.png"/><Relationship Id="rId1" Type="http://schemas.openxmlformats.org/officeDocument/2006/relationships/slideMaster" Target="../slideMasters/slideMaster11.xml"/><Relationship Id="rId4" Type="http://schemas.openxmlformats.org/officeDocument/2006/relationships/image" Target="../media/image32.png"/></Relationships>
</file>

<file path=ppt/slideLayouts/_rels/slideLayout18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svg"/><Relationship Id="rId1" Type="http://schemas.openxmlformats.org/officeDocument/2006/relationships/slideMaster" Target="../slideMasters/slideMaster11.xml"/></Relationships>
</file>

<file path=ppt/slideLayouts/_rels/slideLayout18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5.svg"/><Relationship Id="rId1" Type="http://schemas.openxmlformats.org/officeDocument/2006/relationships/slideMaster" Target="../slideMasters/slideMaster11.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1.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1.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1.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1.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4123963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496659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5637498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55261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03376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569976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04532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42093910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5138111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440540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257523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19522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21317705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3515869507"/>
      </p:ext>
    </p:extLst>
  </p:cSld>
  <p:clrMapOvr>
    <a:masterClrMapping/>
  </p:clrMapOvr>
  <p:transition spd="slow"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3257889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9149097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21212538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34316990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00030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052223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9989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15214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445236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27026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42456171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8857418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66084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12078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40227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13916460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3686018889"/>
      </p:ext>
    </p:extLst>
  </p:cSld>
  <p:clrMapOvr>
    <a:masterClrMapping/>
  </p:clrMapOvr>
  <p:transition spd="slow" advClick="0"/>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31973878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0339862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37587680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lvl1pPr>
              <a:defRPr>
                <a:solidFill>
                  <a:srgbClr val="000090"/>
                </a:solidFill>
              </a:defRPr>
            </a:lvl1pPr>
          </a:lstStyle>
          <a:p>
            <a:fld id="{C4BB1E43-7F36-4373-9BBD-5ABBB5DDA586}" type="slidenum">
              <a:rPr lang="en-US" smtClean="0"/>
              <a:pPr/>
              <a:t>‹#›</a:t>
            </a:fld>
            <a:endParaRPr lang="en-US" dirty="0"/>
          </a:p>
        </p:txBody>
      </p:sp>
      <p:sp>
        <p:nvSpPr>
          <p:cNvPr id="6" name="Content Placeholder 8">
            <a:extLst>
              <a:ext uri="{FF2B5EF4-FFF2-40B4-BE49-F238E27FC236}">
                <a16:creationId xmlns:a16="http://schemas.microsoft.com/office/drawing/2014/main" id="{5A78DCB1-9AA3-47F7-A1AC-54B002CF8867}"/>
              </a:ext>
            </a:extLst>
          </p:cNvPr>
          <p:cNvSpPr>
            <a:spLocks noGrp="1"/>
          </p:cNvSpPr>
          <p:nvPr>
            <p:ph sz="quarter" idx="13" hasCustomPrompt="1"/>
          </p:nvPr>
        </p:nvSpPr>
        <p:spPr>
          <a:xfrm>
            <a:off x="-1" y="6599557"/>
            <a:ext cx="4341181" cy="258443"/>
          </a:xfrm>
        </p:spPr>
        <p:txBody>
          <a:bodyPr>
            <a:noAutofit/>
          </a:bodyPr>
          <a:lstStyle>
            <a:lvl1pPr marL="0" indent="0">
              <a:buNone/>
              <a:defRPr sz="1000">
                <a:solidFill>
                  <a:schemeClr val="tx1">
                    <a:lumMod val="50000"/>
                    <a:lumOff val="50000"/>
                  </a:schemeClr>
                </a:solidFill>
              </a:defRPr>
            </a:lvl1pPr>
            <a:lvl2pPr marL="457200" indent="0">
              <a:buNone/>
              <a:defRPr sz="1000">
                <a:solidFill>
                  <a:schemeClr val="tx1">
                    <a:lumMod val="50000"/>
                    <a:lumOff val="50000"/>
                  </a:schemeClr>
                </a:solidFill>
              </a:defRPr>
            </a:lvl2pPr>
          </a:lstStyle>
          <a:p>
            <a:pPr lvl="0"/>
            <a:r>
              <a:rPr lang="en-US" dirty="0"/>
              <a:t>References</a:t>
            </a:r>
          </a:p>
        </p:txBody>
      </p:sp>
    </p:spTree>
    <p:extLst>
      <p:ext uri="{BB962C8B-B14F-4D97-AF65-F5344CB8AC3E}">
        <p14:creationId xmlns:p14="http://schemas.microsoft.com/office/powerpoint/2010/main" val="1812545731"/>
      </p:ext>
    </p:extLst>
  </p:cSld>
  <p:clrMapOvr>
    <a:masterClrMapping/>
  </p:clrMapOvr>
  <p:hf sldNum="0" hd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Vevox basic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p>
            <a:r>
              <a:rPr lang="en-US"/>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9/17/26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Tree>
    <p:extLst>
      <p:ext uri="{BB962C8B-B14F-4D97-AF65-F5344CB8AC3E}">
        <p14:creationId xmlns:p14="http://schemas.microsoft.com/office/powerpoint/2010/main" val="32425702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lide - Genome Wheel">
    <p:spTree>
      <p:nvGrpSpPr>
        <p:cNvPr id="1" name=""/>
        <p:cNvGrpSpPr/>
        <p:nvPr/>
      </p:nvGrpSpPr>
      <p:grpSpPr>
        <a:xfrm>
          <a:off x="0" y="0"/>
          <a:ext cx="0" cy="0"/>
          <a:chOff x="0" y="0"/>
          <a:chExt cx="0" cy="0"/>
        </a:xfrm>
      </p:grpSpPr>
      <p:pic>
        <p:nvPicPr>
          <p:cNvPr id="5122"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 y="4"/>
            <a:ext cx="12191997" cy="6857997"/>
          </a:xfrm>
          <a:prstGeom prst="rect">
            <a:avLst/>
          </a:prstGeom>
          <a:noFill/>
          <a:extLst>
            <a:ext uri="{909E8E84-426E-40DD-AFC4-6F175D3DCCD1}">
              <a14:hiddenFill xmlns:a14="http://schemas.microsoft.com/office/drawing/2010/main">
                <a:solidFill>
                  <a:srgbClr val="FFFFFF"/>
                </a:solidFill>
              </a14:hiddenFill>
            </a:ext>
          </a:extLst>
        </p:spPr>
      </p:pic>
      <p:sp>
        <p:nvSpPr>
          <p:cNvPr id="20502" name="Rectangle 22"/>
          <p:cNvSpPr>
            <a:spLocks noGrp="1" noChangeArrowheads="1"/>
          </p:cNvSpPr>
          <p:nvPr>
            <p:ph type="ctrTitle" sz="quarter"/>
          </p:nvPr>
        </p:nvSpPr>
        <p:spPr>
          <a:xfrm>
            <a:off x="648395" y="92981"/>
            <a:ext cx="5435037" cy="1572608"/>
          </a:xfrm>
          <a:ln algn="ctr"/>
        </p:spPr>
        <p:txBody>
          <a:bodyPr lIns="91440" tIns="457200" anchor="b"/>
          <a:lstStyle>
            <a:lvl1pPr algn="l">
              <a:defRPr sz="3200" b="1">
                <a:solidFill>
                  <a:schemeClr val="accent1"/>
                </a:solidFill>
                <a:latin typeface="+mn-lt"/>
              </a:defRPr>
            </a:lvl1pPr>
          </a:lstStyle>
          <a:p>
            <a:r>
              <a:rPr lang="en-US" dirty="0"/>
              <a:t>Click to edit Master title style</a:t>
            </a:r>
          </a:p>
        </p:txBody>
      </p:sp>
      <p:sp>
        <p:nvSpPr>
          <p:cNvPr id="7" name="Rectangle 17"/>
          <p:cNvSpPr>
            <a:spLocks noChangeArrowheads="1"/>
          </p:cNvSpPr>
          <p:nvPr userDrawn="1"/>
        </p:nvSpPr>
        <p:spPr bwMode="auto">
          <a:xfrm>
            <a:off x="472389" y="6464136"/>
            <a:ext cx="5909611" cy="82138"/>
          </a:xfrm>
          <a:prstGeom prst="rect">
            <a:avLst/>
          </a:prstGeom>
          <a:noFill/>
          <a:ln w="9525">
            <a:noFill/>
            <a:miter lim="800000"/>
            <a:headEnd/>
            <a:tailEnd/>
          </a:ln>
          <a:effectLst/>
        </p:spPr>
        <p:txBody>
          <a:bodyPr wrap="square" lIns="0" tIns="0" rIns="0" bIns="0">
            <a:spAutoFit/>
          </a:bodyPr>
          <a:lstStyle/>
          <a:p>
            <a:pPr algn="l">
              <a:lnSpc>
                <a:spcPct val="80000"/>
              </a:lnSpc>
              <a:defRPr/>
            </a:pPr>
            <a:r>
              <a:rPr lang="en-US" sz="667" dirty="0">
                <a:solidFill>
                  <a:schemeClr val="tx2"/>
                </a:solidFill>
                <a:latin typeface="Arial Narrow" pitchFamily="34" charset="0"/>
              </a:rPr>
              <a:t>The Ohio State University Comprehensive Cancer Center – Arthur G. James Cancer Hospital and Richard J. Solove Research Institute</a:t>
            </a: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74421" y="3008079"/>
            <a:ext cx="2743200" cy="95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0" hasCustomPrompt="1"/>
          </p:nvPr>
        </p:nvSpPr>
        <p:spPr>
          <a:xfrm>
            <a:off x="648395" y="1772989"/>
            <a:ext cx="4485216" cy="836084"/>
          </a:xfrm>
        </p:spPr>
        <p:txBody>
          <a:bodyPr lIns="91440" tIns="45720" rIns="91440" bIns="45720"/>
          <a:lstStyle>
            <a:lvl1pPr marL="0" indent="0" algn="l">
              <a:spcBef>
                <a:spcPts val="0"/>
              </a:spcBef>
              <a:buNone/>
              <a:defRPr sz="2133" baseline="0">
                <a:solidFill>
                  <a:schemeClr val="accent1"/>
                </a:solidFill>
              </a:defRPr>
            </a:lvl1pPr>
          </a:lstStyle>
          <a:p>
            <a:pPr lvl="0"/>
            <a:r>
              <a:rPr lang="en-US" dirty="0"/>
              <a:t>Click to edit subtitle style</a:t>
            </a:r>
          </a:p>
        </p:txBody>
      </p:sp>
    </p:spTree>
    <p:extLst>
      <p:ext uri="{BB962C8B-B14F-4D97-AF65-F5344CB8AC3E}">
        <p14:creationId xmlns:p14="http://schemas.microsoft.com/office/powerpoint/2010/main" val="1925246902"/>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
    <p:spTree>
      <p:nvGrpSpPr>
        <p:cNvPr id="1" name=""/>
        <p:cNvGrpSpPr/>
        <p:nvPr/>
      </p:nvGrpSpPr>
      <p:grpSpPr>
        <a:xfrm>
          <a:off x="0" y="0"/>
          <a:ext cx="0" cy="0"/>
          <a:chOff x="0" y="0"/>
          <a:chExt cx="0" cy="0"/>
        </a:xfrm>
      </p:grpSpPr>
      <p:pic>
        <p:nvPicPr>
          <p:cNvPr id="10"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6"/>
            <a:ext cx="11411163" cy="825729"/>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8302882"/>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lide - 5 research program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2263126"/>
            <a:ext cx="12191999" cy="4448175"/>
          </a:xfrm>
          <a:prstGeom prst="rect">
            <a:avLst/>
          </a:prstGeom>
        </p:spPr>
      </p:pic>
      <p:pic>
        <p:nvPicPr>
          <p:cNvPr id="24"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333915" y="977047"/>
            <a:ext cx="2733229" cy="949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02" name="Rectangle 22"/>
          <p:cNvSpPr>
            <a:spLocks noGrp="1" noChangeArrowheads="1"/>
          </p:cNvSpPr>
          <p:nvPr>
            <p:ph type="ctrTitle" sz="quarter"/>
          </p:nvPr>
        </p:nvSpPr>
        <p:spPr>
          <a:xfrm>
            <a:off x="648395" y="92982"/>
            <a:ext cx="5435037" cy="1234743"/>
          </a:xfrm>
          <a:ln algn="ctr"/>
        </p:spPr>
        <p:txBody>
          <a:bodyPr lIns="91440" tIns="457200" anchor="b"/>
          <a:lstStyle>
            <a:lvl1pPr algn="l">
              <a:defRPr sz="2933" b="1">
                <a:solidFill>
                  <a:schemeClr val="accent1"/>
                </a:solidFill>
                <a:latin typeface="+mn-lt"/>
              </a:defRPr>
            </a:lvl1pPr>
          </a:lstStyle>
          <a:p>
            <a:r>
              <a:rPr lang="en-US" dirty="0"/>
              <a:t>Click to edit Master title style</a:t>
            </a:r>
          </a:p>
        </p:txBody>
      </p:sp>
      <p:sp>
        <p:nvSpPr>
          <p:cNvPr id="3" name="Text Placeholder 2"/>
          <p:cNvSpPr>
            <a:spLocks noGrp="1"/>
          </p:cNvSpPr>
          <p:nvPr>
            <p:ph type="body" sz="quarter" idx="10" hasCustomPrompt="1"/>
          </p:nvPr>
        </p:nvSpPr>
        <p:spPr>
          <a:xfrm>
            <a:off x="648395" y="1415752"/>
            <a:ext cx="4485216" cy="717849"/>
          </a:xfrm>
        </p:spPr>
        <p:txBody>
          <a:bodyPr lIns="91440" tIns="45720" rIns="91440" bIns="45720"/>
          <a:lstStyle>
            <a:lvl1pPr marL="0" indent="0" algn="l">
              <a:spcBef>
                <a:spcPts val="267"/>
              </a:spcBef>
              <a:buNone/>
              <a:defRPr sz="1867" baseline="0">
                <a:solidFill>
                  <a:schemeClr val="tx1"/>
                </a:solidFill>
              </a:defRPr>
            </a:lvl1pPr>
          </a:lstStyle>
          <a:p>
            <a:pPr lvl="0"/>
            <a:r>
              <a:rPr lang="en-US" dirty="0"/>
              <a:t>Click to edit subtitle style</a:t>
            </a:r>
          </a:p>
        </p:txBody>
      </p:sp>
      <p:sp>
        <p:nvSpPr>
          <p:cNvPr id="22" name="Rectangle 17"/>
          <p:cNvSpPr>
            <a:spLocks noChangeArrowheads="1"/>
          </p:cNvSpPr>
          <p:nvPr userDrawn="1"/>
        </p:nvSpPr>
        <p:spPr bwMode="auto">
          <a:xfrm>
            <a:off x="550005" y="6547500"/>
            <a:ext cx="5909611" cy="82138"/>
          </a:xfrm>
          <a:prstGeom prst="rect">
            <a:avLst/>
          </a:prstGeom>
          <a:noFill/>
          <a:ln w="9525">
            <a:noFill/>
            <a:miter lim="800000"/>
            <a:headEnd/>
            <a:tailEnd/>
          </a:ln>
          <a:effectLst/>
        </p:spPr>
        <p:txBody>
          <a:bodyPr wrap="square" lIns="0" tIns="0" rIns="0" bIns="0">
            <a:spAutoFit/>
          </a:bodyPr>
          <a:lstStyle/>
          <a:p>
            <a:pPr algn="l">
              <a:lnSpc>
                <a:spcPct val="80000"/>
              </a:lnSpc>
              <a:defRPr/>
            </a:pPr>
            <a:r>
              <a:rPr lang="en-US" sz="667" dirty="0">
                <a:solidFill>
                  <a:schemeClr val="tx2"/>
                </a:solidFill>
                <a:latin typeface="Arial Narrow" pitchFamily="34" charset="0"/>
              </a:rPr>
              <a:t>The Ohio State University Comprehensive Cancer Center – Arthur G. James Cancer Hospital and Richard J. Solove Research Institute</a:t>
            </a:r>
          </a:p>
        </p:txBody>
      </p:sp>
    </p:spTree>
    <p:extLst>
      <p:ext uri="{BB962C8B-B14F-4D97-AF65-F5344CB8AC3E}">
        <p14:creationId xmlns:p14="http://schemas.microsoft.com/office/powerpoint/2010/main" val="2880703181"/>
      </p:ext>
    </p:extLst>
  </p:cSld>
  <p:clrMapOvr>
    <a:masterClrMapping/>
  </p:clrMapOvr>
  <p:transition>
    <p:fade/>
  </p:transition>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 genome wheel">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0933454"/>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 plain">
    <p:spTree>
      <p:nvGrpSpPr>
        <p:cNvPr id="1" name=""/>
        <p:cNvGrpSpPr/>
        <p:nvPr/>
      </p:nvGrpSpPr>
      <p:grpSpPr>
        <a:xfrm>
          <a:off x="0" y="0"/>
          <a:ext cx="0" cy="0"/>
          <a:chOff x="0" y="0"/>
          <a:chExt cx="0" cy="0"/>
        </a:xfrm>
      </p:grpSpPr>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1763658" y="6495201"/>
            <a:ext cx="393301" cy="366183"/>
          </a:xfrm>
          <a:prstGeom prst="rect">
            <a:avLst/>
          </a:prstGeom>
        </p:spPr>
        <p:txBody>
          <a:bodyPr vert="horz" lIns="68579" tIns="34289" rIns="68579" bIns="34289" rtlCol="0" anchor="b" anchorCtr="0"/>
          <a:lstStyle>
            <a:lvl1pPr algn="r">
              <a:defRPr sz="933" b="0">
                <a:solidFill>
                  <a:srgbClr val="717070"/>
                </a:solidFill>
              </a:defRPr>
            </a:lvl1pPr>
          </a:lstStyle>
          <a:p>
            <a:fld id="{3C956E73-2E7A-40C4-98E5-5009DBC8D49F}" type="slidenum">
              <a:rPr lang="en-US" smtClean="0"/>
              <a:pPr/>
              <a:t>‹#›</a:t>
            </a:fld>
            <a:endParaRPr lang="en-US" dirty="0"/>
          </a:p>
        </p:txBody>
      </p:sp>
      <p:grpSp>
        <p:nvGrpSpPr>
          <p:cNvPr id="11" name="Group 10"/>
          <p:cNvGrpSpPr/>
          <p:nvPr userDrawn="1"/>
        </p:nvGrpSpPr>
        <p:grpSpPr>
          <a:xfrm>
            <a:off x="1" y="0"/>
            <a:ext cx="12192001" cy="333243"/>
            <a:chOff x="0" y="0"/>
            <a:chExt cx="9144001" cy="249932"/>
          </a:xfrm>
        </p:grpSpPr>
        <p:sp>
          <p:nvSpPr>
            <p:cNvPr id="12" name="Rectangle 11"/>
            <p:cNvSpPr/>
            <p:nvPr userDrawn="1"/>
          </p:nvSpPr>
          <p:spPr>
            <a:xfrm>
              <a:off x="0" y="0"/>
              <a:ext cx="9144001" cy="24993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0" y="1"/>
              <a:ext cx="9144000" cy="187278"/>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p:cNvGrpSpPr/>
          <p:nvPr userDrawn="1"/>
        </p:nvGrpSpPr>
        <p:grpSpPr>
          <a:xfrm>
            <a:off x="-13252" y="6321287"/>
            <a:ext cx="7593496" cy="553347"/>
            <a:chOff x="-9424" y="-235523"/>
            <a:chExt cx="11413748" cy="544218"/>
          </a:xfrm>
        </p:grpSpPr>
        <p:sp>
          <p:nvSpPr>
            <p:cNvPr id="15" name="Rectangle 14"/>
            <p:cNvSpPr/>
            <p:nvPr userDrawn="1"/>
          </p:nvSpPr>
          <p:spPr>
            <a:xfrm>
              <a:off x="-9424" y="-235523"/>
              <a:ext cx="9153425" cy="485455"/>
            </a:xfrm>
            <a:prstGeom prst="rect">
              <a:avLst/>
            </a:prstGeom>
            <a:gradFill>
              <a:gsLst>
                <a:gs pos="100000">
                  <a:srgbClr val="E8E8E8"/>
                </a:gs>
                <a:gs pos="0">
                  <a:srgbClr val="E8E8E8">
                    <a:alpha val="0"/>
                  </a:srgb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9424" y="7204"/>
              <a:ext cx="11413748" cy="301491"/>
            </a:xfrm>
            <a:prstGeom prst="rect">
              <a:avLst/>
            </a:prstGeom>
            <a:gradFill flip="none" rotWithShape="1">
              <a:gsLst>
                <a:gs pos="100000">
                  <a:srgbClr val="6B6B6B"/>
                </a:gs>
                <a:gs pos="0">
                  <a:srgbClr val="6B6B6B">
                    <a:shade val="67500"/>
                    <a:satMod val="115000"/>
                    <a:alpha val="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Slide Number Placeholder 1"/>
          <p:cNvSpPr txBox="1">
            <a:spLocks/>
          </p:cNvSpPr>
          <p:nvPr userDrawn="1"/>
        </p:nvSpPr>
        <p:spPr>
          <a:xfrm>
            <a:off x="-1" y="6431701"/>
            <a:ext cx="963041" cy="366183"/>
          </a:xfrm>
          <a:prstGeom prst="rect">
            <a:avLst/>
          </a:prstGeom>
        </p:spPr>
        <p:txBody>
          <a:bodyPr vert="horz" lIns="91439" tIns="45719" rIns="91439" bIns="45719" rtlCol="0" anchor="b" anchorCtr="0"/>
          <a:lstStyle>
            <a:defPPr>
              <a:defRPr lang="en-US"/>
            </a:defPPr>
            <a:lvl1pPr algn="l" rtl="0" fontAlgn="base">
              <a:spcBef>
                <a:spcPct val="0"/>
              </a:spcBef>
              <a:spcAft>
                <a:spcPct val="0"/>
              </a:spcAft>
              <a:defRPr sz="700" b="0" kern="1200">
                <a:solidFill>
                  <a:schemeClr val="tx2">
                    <a:lumMod val="20000"/>
                    <a:lumOff val="80000"/>
                  </a:schemeClr>
                </a:solidFill>
                <a:latin typeface="Arial" charset="0"/>
                <a:ea typeface="+mn-ea"/>
                <a:cs typeface="+mn-cs"/>
              </a:defRPr>
            </a:lvl1pPr>
            <a:lvl2pPr marL="342892" algn="l" rtl="0" fontAlgn="base">
              <a:spcBef>
                <a:spcPct val="0"/>
              </a:spcBef>
              <a:spcAft>
                <a:spcPct val="0"/>
              </a:spcAft>
              <a:defRPr kern="1200">
                <a:solidFill>
                  <a:schemeClr val="tx1"/>
                </a:solidFill>
                <a:latin typeface="Arial" charset="0"/>
                <a:ea typeface="+mn-ea"/>
                <a:cs typeface="+mn-cs"/>
              </a:defRPr>
            </a:lvl2pPr>
            <a:lvl3pPr marL="685783" algn="l" rtl="0" fontAlgn="base">
              <a:spcBef>
                <a:spcPct val="0"/>
              </a:spcBef>
              <a:spcAft>
                <a:spcPct val="0"/>
              </a:spcAft>
              <a:defRPr kern="1200">
                <a:solidFill>
                  <a:schemeClr val="tx1"/>
                </a:solidFill>
                <a:latin typeface="Arial" charset="0"/>
                <a:ea typeface="+mn-ea"/>
                <a:cs typeface="+mn-cs"/>
              </a:defRPr>
            </a:lvl3pPr>
            <a:lvl4pPr marL="1028675" algn="l" rtl="0" fontAlgn="base">
              <a:spcBef>
                <a:spcPct val="0"/>
              </a:spcBef>
              <a:spcAft>
                <a:spcPct val="0"/>
              </a:spcAft>
              <a:defRPr kern="1200">
                <a:solidFill>
                  <a:schemeClr val="tx1"/>
                </a:solidFill>
                <a:latin typeface="Arial" charset="0"/>
                <a:ea typeface="+mn-ea"/>
                <a:cs typeface="+mn-cs"/>
              </a:defRPr>
            </a:lvl4pPr>
            <a:lvl5pPr marL="1371566" algn="l" rtl="0" fontAlgn="base">
              <a:spcBef>
                <a:spcPct val="0"/>
              </a:spcBef>
              <a:spcAft>
                <a:spcPct val="0"/>
              </a:spcAft>
              <a:defRPr kern="1200">
                <a:solidFill>
                  <a:schemeClr val="tx1"/>
                </a:solidFill>
                <a:latin typeface="Arial" charset="0"/>
                <a:ea typeface="+mn-ea"/>
                <a:cs typeface="+mn-cs"/>
              </a:defRPr>
            </a:lvl5pPr>
            <a:lvl6pPr marL="1714457" algn="l" defTabSz="685783" rtl="0" eaLnBrk="1" latinLnBrk="0" hangingPunct="1">
              <a:defRPr kern="1200">
                <a:solidFill>
                  <a:schemeClr val="tx1"/>
                </a:solidFill>
                <a:latin typeface="Arial" charset="0"/>
                <a:ea typeface="+mn-ea"/>
                <a:cs typeface="+mn-cs"/>
              </a:defRPr>
            </a:lvl6pPr>
            <a:lvl7pPr marL="2057348" algn="l" defTabSz="685783" rtl="0" eaLnBrk="1" latinLnBrk="0" hangingPunct="1">
              <a:defRPr kern="1200">
                <a:solidFill>
                  <a:schemeClr val="tx1"/>
                </a:solidFill>
                <a:latin typeface="Arial" charset="0"/>
                <a:ea typeface="+mn-ea"/>
                <a:cs typeface="+mn-cs"/>
              </a:defRPr>
            </a:lvl7pPr>
            <a:lvl8pPr marL="2400240" algn="l" defTabSz="685783" rtl="0" eaLnBrk="1" latinLnBrk="0" hangingPunct="1">
              <a:defRPr kern="1200">
                <a:solidFill>
                  <a:schemeClr val="tx1"/>
                </a:solidFill>
                <a:latin typeface="Arial" charset="0"/>
                <a:ea typeface="+mn-ea"/>
                <a:cs typeface="+mn-cs"/>
              </a:defRPr>
            </a:lvl8pPr>
            <a:lvl9pPr marL="2743132" algn="l" defTabSz="685783" rtl="0" eaLnBrk="1" latinLnBrk="0" hangingPunct="1">
              <a:defRPr kern="1200">
                <a:solidFill>
                  <a:schemeClr val="tx1"/>
                </a:solidFill>
                <a:latin typeface="Arial" charset="0"/>
                <a:ea typeface="+mn-ea"/>
                <a:cs typeface="+mn-cs"/>
              </a:defRPr>
            </a:lvl9pPr>
          </a:lstStyle>
          <a:p>
            <a:fld id="{3C956E73-2E7A-40C4-98E5-5009DBC8D49F}" type="slidenum">
              <a:rPr lang="en-US" sz="933" smtClean="0"/>
              <a:pPr/>
              <a:t>‹#›</a:t>
            </a:fld>
            <a:endParaRPr lang="en-US" sz="933" dirty="0"/>
          </a:p>
        </p:txBody>
      </p:sp>
    </p:spTree>
    <p:extLst>
      <p:ext uri="{BB962C8B-B14F-4D97-AF65-F5344CB8AC3E}">
        <p14:creationId xmlns:p14="http://schemas.microsoft.com/office/powerpoint/2010/main" val="2774257760"/>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20502" name="Rectangle 22"/>
          <p:cNvSpPr>
            <a:spLocks noGrp="1" noChangeArrowheads="1"/>
          </p:cNvSpPr>
          <p:nvPr>
            <p:ph type="ctrTitle" sz="quarter" hasCustomPrompt="1"/>
          </p:nvPr>
        </p:nvSpPr>
        <p:spPr>
          <a:xfrm>
            <a:off x="971740" y="1973487"/>
            <a:ext cx="3655545" cy="1572608"/>
          </a:xfrm>
          <a:ln algn="ctr"/>
        </p:spPr>
        <p:txBody>
          <a:bodyPr lIns="9144" tIns="45720" anchor="b" anchorCtr="0"/>
          <a:lstStyle>
            <a:lvl1pPr algn="l">
              <a:defRPr sz="3733">
                <a:solidFill>
                  <a:schemeClr val="accent1"/>
                </a:solidFill>
                <a:latin typeface="+mn-lt"/>
              </a:defRPr>
            </a:lvl1pPr>
          </a:lstStyle>
          <a:p>
            <a:r>
              <a:rPr lang="en-US" dirty="0"/>
              <a:t>Click to edit</a:t>
            </a:r>
            <a:br>
              <a:rPr lang="en-US" dirty="0"/>
            </a:br>
            <a:r>
              <a:rPr lang="en-US" dirty="0"/>
              <a:t>Master title style</a:t>
            </a:r>
          </a:p>
        </p:txBody>
      </p:sp>
      <p:sp>
        <p:nvSpPr>
          <p:cNvPr id="15" name="Subtitle 2"/>
          <p:cNvSpPr>
            <a:spLocks noGrp="1"/>
          </p:cNvSpPr>
          <p:nvPr>
            <p:ph type="subTitle" idx="1"/>
          </p:nvPr>
        </p:nvSpPr>
        <p:spPr>
          <a:xfrm>
            <a:off x="325756" y="7226467"/>
            <a:ext cx="4124325" cy="866553"/>
          </a:xfrm>
          <a:noFill/>
          <a:ln w="9525" algn="ctr">
            <a:noFill/>
            <a:miter lim="800000"/>
            <a:headEnd/>
            <a:tailEnd/>
          </a:ln>
        </p:spPr>
        <p:txBody>
          <a:bodyPr vert="horz" wrap="square" lIns="68579" tIns="34289" rIns="68579" bIns="34289" numCol="1" anchor="t" anchorCtr="0" compatLnSpc="1">
            <a:prstTxWarp prst="textNoShape">
              <a:avLst/>
            </a:prstTxWarp>
          </a:bodyPr>
          <a:lstStyle>
            <a:lvl1pPr marL="0" indent="0" algn="r">
              <a:buNone/>
              <a:defRPr lang="en-US" sz="1467" dirty="0">
                <a:solidFill>
                  <a:schemeClr val="accent1"/>
                </a:solidFill>
                <a:ea typeface="+mj-ea"/>
                <a:cs typeface="+mj-cs"/>
              </a:defRPr>
            </a:lvl1pPr>
          </a:lstStyle>
          <a:p>
            <a:pPr lvl="0" algn="r">
              <a:spcBef>
                <a:spcPct val="0"/>
              </a:spcBef>
            </a:pPr>
            <a:r>
              <a:rPr lang="en-US" dirty="0"/>
              <a:t>Click to edit Master subtitle style</a:t>
            </a:r>
          </a:p>
        </p:txBody>
      </p:sp>
      <p:sp>
        <p:nvSpPr>
          <p:cNvPr id="10" name="Slide Number Placeholder 1"/>
          <p:cNvSpPr>
            <a:spLocks noGrp="1"/>
          </p:cNvSpPr>
          <p:nvPr>
            <p:ph type="sldNum" sz="quarter" idx="4"/>
          </p:nvPr>
        </p:nvSpPr>
        <p:spPr>
          <a:xfrm>
            <a:off x="36083" y="6383755"/>
            <a:ext cx="981752" cy="366183"/>
          </a:xfrm>
          <a:prstGeom prst="rect">
            <a:avLst/>
          </a:prstGeom>
        </p:spPr>
        <p:txBody>
          <a:bodyPr vert="horz" lIns="68579" tIns="34289" rIns="68579" bIns="34289" rtlCol="0" anchor="b" anchorCtr="0"/>
          <a:lstStyle>
            <a:lvl1pPr algn="l">
              <a:defRPr sz="933" b="0">
                <a:solidFill>
                  <a:schemeClr val="tx1">
                    <a:tint val="75000"/>
                  </a:schemeClr>
                </a:solidFill>
              </a:defRPr>
            </a:lvl1pPr>
          </a:lstStyle>
          <a:p>
            <a:fld id="{3C956E73-2E7A-40C4-98E5-5009DBC8D49F}" type="slidenum">
              <a:rPr lang="en-US" smtClean="0"/>
              <a:pPr/>
              <a:t>‹#›</a:t>
            </a:fld>
            <a:endParaRPr lang="en-US" dirty="0"/>
          </a:p>
        </p:txBody>
      </p:sp>
      <p:pic>
        <p:nvPicPr>
          <p:cNvPr id="3076" name="Picture 4" descr="C:\Users\Jason\Documents\Work\Client_File_Backups\CCC_James\09-11-2013 2013 Rebrand\genomeWheelFlat2.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665" t="-1428" r="10188" b="15945"/>
          <a:stretch/>
        </p:blipFill>
        <p:spPr bwMode="auto">
          <a:xfrm>
            <a:off x="5207164" y="664235"/>
            <a:ext cx="6984837" cy="619376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617883" y="4642512"/>
            <a:ext cx="2743200" cy="95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Tree>
    <p:extLst>
      <p:ext uri="{BB962C8B-B14F-4D97-AF65-F5344CB8AC3E}">
        <p14:creationId xmlns:p14="http://schemas.microsoft.com/office/powerpoint/2010/main" val="1856427711"/>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No Footer">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5169980"/>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Picture Left, Content Righ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5528154" y="430315"/>
            <a:ext cx="6198084"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5528154" y="1280846"/>
            <a:ext cx="6198084"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8865872"/>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Graphic left, No wheel, Content Right">
    <p:spTree>
      <p:nvGrpSpPr>
        <p:cNvPr id="1" name=""/>
        <p:cNvGrpSpPr/>
        <p:nvPr/>
      </p:nvGrpSpPr>
      <p:grpSpPr>
        <a:xfrm>
          <a:off x="0" y="0"/>
          <a:ext cx="0" cy="0"/>
          <a:chOff x="0" y="0"/>
          <a:chExt cx="0" cy="0"/>
        </a:xfrm>
      </p:grpSpPr>
      <p:pic>
        <p:nvPicPr>
          <p:cNvPr id="11"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5528154" y="430315"/>
            <a:ext cx="6198084"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5528154" y="1280846"/>
            <a:ext cx="6198084"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2085718"/>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Agenda Layout 1">
    <p:spTree>
      <p:nvGrpSpPr>
        <p:cNvPr id="1" name=""/>
        <p:cNvGrpSpPr/>
        <p:nvPr/>
      </p:nvGrpSpPr>
      <p:grpSpPr>
        <a:xfrm>
          <a:off x="0" y="0"/>
          <a:ext cx="0" cy="0"/>
          <a:chOff x="0" y="0"/>
          <a:chExt cx="0" cy="0"/>
        </a:xfrm>
      </p:grpSpPr>
      <p:pic>
        <p:nvPicPr>
          <p:cNvPr id="14"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382006" y="283791"/>
            <a:ext cx="4509369" cy="6575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750528" y="1898181"/>
            <a:ext cx="6694811" cy="4106195"/>
          </a:xfrm>
        </p:spPr>
        <p:txBody>
          <a:bodyPr/>
          <a:lstStyle>
            <a:lvl1pPr marL="0" indent="0">
              <a:spcBef>
                <a:spcPts val="2400"/>
              </a:spcBef>
              <a:buNone/>
              <a:defRPr sz="3200"/>
            </a:lvl1pPr>
            <a:lvl2pPr>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1" y="828137"/>
            <a:ext cx="7945348" cy="6127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27431" rIns="91439" bIns="64007" rtlCol="0" anchor="ctr"/>
          <a:lstStyle/>
          <a:p>
            <a:pPr marL="457178"/>
            <a:endParaRPr lang="en-US" sz="3200" b="1" dirty="0"/>
          </a:p>
        </p:txBody>
      </p:sp>
      <p:sp>
        <p:nvSpPr>
          <p:cNvPr id="2" name="Title 1"/>
          <p:cNvSpPr>
            <a:spLocks noGrp="1"/>
          </p:cNvSpPr>
          <p:nvPr>
            <p:ph type="title"/>
          </p:nvPr>
        </p:nvSpPr>
        <p:spPr>
          <a:xfrm>
            <a:off x="829028" y="925952"/>
            <a:ext cx="6552769" cy="443561"/>
          </a:xfrm>
        </p:spPr>
        <p:txBody>
          <a:bodyPr anchor="ctr" anchorCtr="0"/>
          <a:lstStyle>
            <a:lvl1pPr>
              <a:lnSpc>
                <a:spcPct val="85000"/>
              </a:lnSpc>
              <a:defRPr sz="3200" b="1">
                <a:solidFill>
                  <a:schemeClr val="bg1"/>
                </a:solidFill>
              </a:defRPr>
            </a:lvl1pPr>
          </a:lstStyle>
          <a:p>
            <a:r>
              <a:rPr lang="en-US" dirty="0"/>
              <a:t>Click to edit Master title style</a:t>
            </a: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1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8824410"/>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Agenda layout 2">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flipH="1">
            <a:off x="-1" y="-1782"/>
            <a:ext cx="12195173" cy="6859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sp>
        <p:nvSpPr>
          <p:cNvPr id="8" name="Rectangle 7"/>
          <p:cNvSpPr/>
          <p:nvPr userDrawn="1"/>
        </p:nvSpPr>
        <p:spPr>
          <a:xfrm>
            <a:off x="2" y="828137"/>
            <a:ext cx="7749117" cy="6127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27431" rIns="91439" bIns="64007" rtlCol="0" anchor="ctr"/>
          <a:lstStyle/>
          <a:p>
            <a:pPr marL="457178"/>
            <a:endParaRPr lang="en-US" sz="3200" b="1" dirty="0"/>
          </a:p>
        </p:txBody>
      </p:sp>
      <p:sp>
        <p:nvSpPr>
          <p:cNvPr id="3" name="Content Placeholder 2"/>
          <p:cNvSpPr>
            <a:spLocks noGrp="1"/>
          </p:cNvSpPr>
          <p:nvPr>
            <p:ph idx="1"/>
          </p:nvPr>
        </p:nvSpPr>
        <p:spPr>
          <a:xfrm>
            <a:off x="1226189" y="1646436"/>
            <a:ext cx="6522929" cy="4228221"/>
          </a:xfrm>
        </p:spPr>
        <p:txBody>
          <a:bodyPr/>
          <a:lstStyle>
            <a:lvl1pPr marL="0" indent="0">
              <a:spcBef>
                <a:spcPts val="1800"/>
              </a:spcBef>
              <a:buNone/>
              <a:defRPr sz="2667"/>
            </a:lvl1pPr>
            <a:lvl2pPr marL="457178" indent="0">
              <a:buNone/>
              <a:defRPr sz="2400"/>
            </a:lvl2pPr>
            <a:lvl3pPr marL="914354" indent="0">
              <a:buNone/>
              <a:defRPr sz="2400"/>
            </a:lvl3pPr>
            <a:lvl4pPr marL="1371532" indent="0">
              <a:buNone/>
              <a:defRPr sz="2000"/>
            </a:lvl4pPr>
            <a:lvl5pPr marL="1828709" indent="0">
              <a:buNone/>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0"/>
          </p:nvPr>
        </p:nvSpPr>
        <p:spPr>
          <a:xfrm>
            <a:off x="1226188" y="885623"/>
            <a:ext cx="6212741" cy="499533"/>
          </a:xfrm>
        </p:spPr>
        <p:txBody>
          <a:bodyPr anchor="ctr" anchorCtr="0"/>
          <a:lstStyle>
            <a:lvl1pPr marL="0" indent="0">
              <a:buNone/>
              <a:defRPr sz="3200" b="1">
                <a:solidFill>
                  <a:schemeClr val="bg2"/>
                </a:solidFill>
              </a:defRPr>
            </a:lvl1pPr>
          </a:lstStyle>
          <a:p>
            <a:pPr lvl="0"/>
            <a:r>
              <a:rPr lang="en-US" dirty="0"/>
              <a:t>Click to edit Master text styles</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275800"/>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and Content- red bar">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1361"/>
            <a:ext cx="560917" cy="29823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1355"/>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8208"/>
            <a:ext cx="2348479" cy="2146273"/>
          </a:xfrm>
          <a:noFill/>
          <a:ln w="9525">
            <a:noFill/>
            <a:miter lim="800000"/>
            <a:headEnd/>
            <a:tailEnd/>
          </a:ln>
          <a:effectLst/>
        </p:spPr>
        <p:txBody>
          <a:bodyPr rIns="0" bIns="0" anchor="t"/>
          <a:lstStyle>
            <a:lvl1pPr algn="l">
              <a:defRPr lang="en-US" sz="3467" b="1" spc="-120" dirty="0">
                <a:solidFill>
                  <a:schemeClr val="accent1"/>
                </a:solidFill>
              </a:defRPr>
            </a:lvl1pPr>
          </a:lstStyle>
          <a:p>
            <a:pPr lvl="0"/>
            <a:r>
              <a:rPr lang="en-US" dirty="0"/>
              <a:t>Click to edit Master title style</a:t>
            </a: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12"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8192519"/>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nd Content- purple bar">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2373"/>
            <a:ext cx="560917" cy="29823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2367"/>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2370"/>
            <a:ext cx="2348479" cy="2146273"/>
          </a:xfrm>
          <a:noFill/>
          <a:ln w="9525">
            <a:noFill/>
            <a:miter lim="800000"/>
            <a:headEnd/>
            <a:tailEnd/>
          </a:ln>
          <a:effectLst/>
        </p:spPr>
        <p:txBody>
          <a:bodyPr rIns="0" bIns="0" anchor="t"/>
          <a:lstStyle>
            <a:lvl1pPr algn="l">
              <a:defRPr lang="en-US" sz="3467" b="1" spc="-120" dirty="0">
                <a:solidFill>
                  <a:schemeClr val="accent4"/>
                </a:solidFill>
              </a:defRPr>
            </a:lvl1pPr>
          </a:lstStyle>
          <a:p>
            <a:pPr lvl="0"/>
            <a:r>
              <a:rPr lang="en-US" dirty="0"/>
              <a:t>Click to edit Master title style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14"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8110306"/>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Content- green bar">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2373"/>
            <a:ext cx="560917" cy="29823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2367"/>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2370"/>
            <a:ext cx="2348479" cy="2146273"/>
          </a:xfrm>
          <a:noFill/>
          <a:ln w="9525">
            <a:noFill/>
            <a:miter lim="800000"/>
            <a:headEnd/>
            <a:tailEnd/>
          </a:ln>
          <a:effectLst/>
        </p:spPr>
        <p:txBody>
          <a:bodyPr rIns="0" bIns="0" anchor="t"/>
          <a:lstStyle>
            <a:lvl1pPr algn="l">
              <a:defRPr lang="en-US" sz="3467" b="1" spc="-120" dirty="0">
                <a:solidFill>
                  <a:schemeClr val="accent3"/>
                </a:solidFill>
              </a:defRPr>
            </a:lvl1pPr>
          </a:lstStyle>
          <a:p>
            <a:pPr lvl="0"/>
            <a:r>
              <a:rPr lang="en-US" dirty="0"/>
              <a:t>Click to edit Master title style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14"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6330036"/>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Petri Graphic Title and Content">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flipH="1">
            <a:off x="-1" y="-1782"/>
            <a:ext cx="12195173" cy="6859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9" name="Rectangle 8"/>
          <p:cNvSpPr/>
          <p:nvPr userDrawn="1"/>
        </p:nvSpPr>
        <p:spPr>
          <a:xfrm rot="10800000">
            <a:off x="1" y="1399311"/>
            <a:ext cx="7526867" cy="5143500"/>
          </a:xfrm>
          <a:prstGeom prst="rect">
            <a:avLst/>
          </a:prstGeom>
          <a:gradFill flip="none" rotWithShape="1">
            <a:gsLst>
              <a:gs pos="0">
                <a:schemeClr val="bg1">
                  <a:alpha val="0"/>
                </a:schemeClr>
              </a:gs>
              <a:gs pos="89000">
                <a:schemeClr val="bg1">
                  <a:alpha val="87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anchor="ctr"/>
          <a:lstStyle/>
          <a:p>
            <a:pPr algn="ctr">
              <a:defRPr/>
            </a:pPr>
            <a:endParaRPr lang="en-US"/>
          </a:p>
        </p:txBody>
      </p:sp>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7" y="1280846"/>
            <a:ext cx="8102415"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6991120"/>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1_Cell Graphic Title and Content">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0" y="4764"/>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rot="10800000">
            <a:off x="1" y="1399311"/>
            <a:ext cx="7526867" cy="5143500"/>
          </a:xfrm>
          <a:prstGeom prst="rect">
            <a:avLst/>
          </a:prstGeom>
          <a:gradFill flip="none" rotWithShape="1">
            <a:gsLst>
              <a:gs pos="0">
                <a:schemeClr val="bg1">
                  <a:alpha val="0"/>
                </a:schemeClr>
              </a:gs>
              <a:gs pos="89000">
                <a:schemeClr val="bg1">
                  <a:alpha val="87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anchor="ctr"/>
          <a:lstStyle/>
          <a:p>
            <a:pPr algn="ctr">
              <a:defRPr/>
            </a:pPr>
            <a:endParaRPr lang="en-US"/>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7" y="430315"/>
            <a:ext cx="933578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9315235"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7127547"/>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itle and Content, No Wheel">
    <p:spTree>
      <p:nvGrpSpPr>
        <p:cNvPr id="1" name=""/>
        <p:cNvGrpSpPr/>
        <p:nvPr/>
      </p:nvGrpSpPr>
      <p:grpSpPr>
        <a:xfrm>
          <a:off x="0" y="0"/>
          <a:ext cx="0" cy="0"/>
          <a:chOff x="0" y="0"/>
          <a:chExt cx="0" cy="0"/>
        </a:xfrm>
      </p:grpSpPr>
      <p:pic>
        <p:nvPicPr>
          <p:cNvPr id="10"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6480168"/>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3208808"/>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nk 1">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22398"/>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Left, Content Righ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49956" y="430315"/>
            <a:ext cx="3592693" cy="979487"/>
          </a:xfrm>
        </p:spPr>
        <p:txBody>
          <a:bodyPr anchor="t" anchorCtr="0"/>
          <a:lstStyle>
            <a:lvl1pPr algn="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4128908" y="430315"/>
            <a:ext cx="7306733" cy="4228221"/>
          </a:xfrm>
        </p:spPr>
        <p:txBody>
          <a:bodyPr/>
          <a:lstStyle>
            <a:lvl1pPr marL="309026" indent="-309026">
              <a:defRPr sz="2933"/>
            </a:lvl1pPr>
            <a:lvl2pPr marL="685766" indent="-228589">
              <a:defRPr sz="2667"/>
            </a:lvl2pPr>
            <a:lvl3pPr marL="1085797" indent="-171442">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2099953"/>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2_Content slid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CEC12D6-2BDD-057F-F35F-0D6FF6B2A991}"/>
              </a:ext>
            </a:extLst>
          </p:cNvPr>
          <p:cNvSpPr>
            <a:spLocks noGrp="1"/>
          </p:cNvSpPr>
          <p:nvPr>
            <p:ph type="ctrTitle"/>
          </p:nvPr>
        </p:nvSpPr>
        <p:spPr>
          <a:xfrm>
            <a:off x="659685" y="363136"/>
            <a:ext cx="9246915" cy="368547"/>
          </a:xfrm>
        </p:spPr>
        <p:txBody>
          <a:bodyPr/>
          <a:lstStyle>
            <a:lvl1pPr algn="l">
              <a:lnSpc>
                <a:spcPct val="80000"/>
              </a:lnSpc>
              <a:defRPr>
                <a:solidFill>
                  <a:srgbClr val="000000"/>
                </a:solidFill>
              </a:defRPr>
            </a:lvl1pPr>
          </a:lstStyle>
          <a:p>
            <a:r>
              <a:rPr lang="en-US"/>
              <a:t>Click to edit Master title style</a:t>
            </a:r>
            <a:endParaRPr lang="en-US" dirty="0"/>
          </a:p>
        </p:txBody>
      </p:sp>
      <p:sp>
        <p:nvSpPr>
          <p:cNvPr id="4" name="Text Placeholder 9">
            <a:extLst>
              <a:ext uri="{FF2B5EF4-FFF2-40B4-BE49-F238E27FC236}">
                <a16:creationId xmlns:a16="http://schemas.microsoft.com/office/drawing/2014/main" id="{9E72EEEF-C89D-5CF9-3726-B30DA7B1F51C}"/>
              </a:ext>
            </a:extLst>
          </p:cNvPr>
          <p:cNvSpPr>
            <a:spLocks noGrp="1"/>
          </p:cNvSpPr>
          <p:nvPr>
            <p:ph type="body" sz="quarter" idx="16" hasCustomPrompt="1"/>
          </p:nvPr>
        </p:nvSpPr>
        <p:spPr>
          <a:xfrm>
            <a:off x="668550" y="1365662"/>
            <a:ext cx="10709577" cy="4524943"/>
          </a:xfrm>
          <a:prstGeom prst="rect">
            <a:avLst/>
          </a:prstGeom>
        </p:spPr>
        <p:txBody>
          <a:bodyPr>
            <a:noAutofit/>
          </a:bodyPr>
          <a:lstStyle>
            <a:lvl1pPr>
              <a:lnSpc>
                <a:spcPct val="100000"/>
              </a:lnSpc>
              <a:spcBef>
                <a:spcPts val="0"/>
              </a:spcBef>
              <a:spcAft>
                <a:spcPts val="1200"/>
              </a:spcAft>
              <a:defRPr sz="1600" b="0">
                <a:solidFill>
                  <a:srgbClr val="000000"/>
                </a:solidFill>
              </a:defRPr>
            </a:lvl1pPr>
          </a:lstStyle>
          <a:p>
            <a:r>
              <a:rPr lang="en-US" dirty="0"/>
              <a:t>Click to edit Master text styles -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r>
              <a:rPr lang="en-US" dirty="0"/>
              <a:t>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r>
              <a:rPr lang="en-US" dirty="0"/>
              <a:t>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endParaRPr lang="en-US" dirty="0"/>
          </a:p>
          <a:p>
            <a:r>
              <a:rPr lang="en-US" dirty="0"/>
              <a:t>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endParaRPr lang="en-US" dirty="0"/>
          </a:p>
        </p:txBody>
      </p:sp>
    </p:spTree>
    <p:extLst>
      <p:ext uri="{BB962C8B-B14F-4D97-AF65-F5344CB8AC3E}">
        <p14:creationId xmlns:p14="http://schemas.microsoft.com/office/powerpoint/2010/main" val="265677494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9847" y="2069902"/>
            <a:ext cx="11425767" cy="1620837"/>
          </a:xfrm>
        </p:spPr>
        <p:txBody>
          <a:bodyPr/>
          <a:lstStyle/>
          <a:p>
            <a:r>
              <a:rPr lang="en-US" dirty="0"/>
              <a:t>Click to edit Master title style</a:t>
            </a:r>
          </a:p>
        </p:txBody>
      </p:sp>
      <p:sp>
        <p:nvSpPr>
          <p:cNvPr id="3" name="Subtitle 2"/>
          <p:cNvSpPr>
            <a:spLocks noGrp="1"/>
          </p:cNvSpPr>
          <p:nvPr>
            <p:ph type="subTitle" idx="1"/>
          </p:nvPr>
        </p:nvSpPr>
        <p:spPr>
          <a:xfrm>
            <a:off x="1559496" y="4005064"/>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488758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912286" y="1416053"/>
            <a:ext cx="10358967" cy="460523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79042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35627" y="4507115"/>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35627" y="2852936"/>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dirty="0"/>
              <a:t>Click to edit Master text styles</a:t>
            </a:r>
          </a:p>
        </p:txBody>
      </p:sp>
    </p:spTree>
    <p:extLst>
      <p:ext uri="{BB962C8B-B14F-4D97-AF65-F5344CB8AC3E}">
        <p14:creationId xmlns:p14="http://schemas.microsoft.com/office/powerpoint/2010/main" val="496859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607127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547369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331969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52694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6701042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33488290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4434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335656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448584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26064309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37399303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4806263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18897996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390955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823C474B-B3C8-4D2B-9A58-47D3CEA19AC6}" type="datetimeFigureOut">
              <a:rPr lang="en-US" smtClean="0"/>
              <a:t>9/17/26</a:t>
            </a:fld>
            <a:endParaRPr lang="en-US"/>
          </a:p>
        </p:txBody>
      </p:sp>
      <p:sp>
        <p:nvSpPr>
          <p:cNvPr id="5" name="Footer Placeholder 4"/>
          <p:cNvSpPr>
            <a:spLocks noGrp="1"/>
          </p:cNvSpPr>
          <p:nvPr>
            <p:ph type="ftr" sz="quarter" idx="11"/>
          </p:nvPr>
        </p:nvSpPr>
        <p:spPr>
          <a:xfrm>
            <a:off x="3074202" y="6441567"/>
            <a:ext cx="6043601" cy="164148"/>
          </a:xfrm>
        </p:spPr>
        <p:txBody>
          <a:bodyPr/>
          <a:lstStyle/>
          <a:p>
            <a:endParaRPr lang="en-US"/>
          </a:p>
        </p:txBody>
      </p:sp>
      <p:sp>
        <p:nvSpPr>
          <p:cNvPr id="6" name="Slide Number Placeholder 5"/>
          <p:cNvSpPr>
            <a:spLocks noGrp="1"/>
          </p:cNvSpPr>
          <p:nvPr>
            <p:ph type="sldNum" sz="quarter" idx="12"/>
          </p:nvPr>
        </p:nvSpPr>
        <p:spPr/>
        <p:txBody>
          <a:bodyPr/>
          <a:lstStyle/>
          <a:p>
            <a:fld id="{970B1DE9-DF1E-478B-8EAC-D83EF13FF69C}" type="slidenum">
              <a:rPr lang="en-US" smtClean="0"/>
              <a:t>‹#›</a:t>
            </a:fld>
            <a:endParaRPr lang="en-US"/>
          </a:p>
        </p:txBody>
      </p:sp>
      <p:sp>
        <p:nvSpPr>
          <p:cNvPr id="7" name="Text Placeholder 6">
            <a:extLst>
              <a:ext uri="{FF2B5EF4-FFF2-40B4-BE49-F238E27FC236}">
                <a16:creationId xmlns:a16="http://schemas.microsoft.com/office/drawing/2014/main" id="{B9E66119-3E50-4912-A6A4-0A2C0585246D}"/>
              </a:ext>
            </a:extLst>
          </p:cNvPr>
          <p:cNvSpPr>
            <a:spLocks noGrp="1"/>
          </p:cNvSpPr>
          <p:nvPr>
            <p:ph type="body" sz="quarter" idx="13" hasCustomPrompt="1"/>
          </p:nvPr>
        </p:nvSpPr>
        <p:spPr>
          <a:xfrm>
            <a:off x="478368" y="5791202"/>
            <a:ext cx="4906433" cy="395817"/>
          </a:xfrm>
        </p:spPr>
        <p:txBody>
          <a:bodyPr anchor="b" anchorCtr="0"/>
          <a:lstStyle>
            <a:lvl1pPr marL="0" indent="0">
              <a:buNone/>
              <a:defRPr sz="933" b="0">
                <a:solidFill>
                  <a:schemeClr val="tx1">
                    <a:lumMod val="50000"/>
                  </a:schemeClr>
                </a:solidFill>
              </a:defRPr>
            </a:lvl1pPr>
          </a:lstStyle>
          <a:p>
            <a:pPr lvl="0"/>
            <a:r>
              <a:rPr lang="en-US" dirty="0"/>
              <a:t>Abbreviations</a:t>
            </a:r>
          </a:p>
        </p:txBody>
      </p:sp>
      <p:sp>
        <p:nvSpPr>
          <p:cNvPr id="9" name="Text Placeholder 8">
            <a:extLst>
              <a:ext uri="{FF2B5EF4-FFF2-40B4-BE49-F238E27FC236}">
                <a16:creationId xmlns:a16="http://schemas.microsoft.com/office/drawing/2014/main" id="{B2D06BD1-1203-411A-80B7-868D8D7562B1}"/>
              </a:ext>
            </a:extLst>
          </p:cNvPr>
          <p:cNvSpPr>
            <a:spLocks noGrp="1"/>
          </p:cNvSpPr>
          <p:nvPr>
            <p:ph type="body" sz="quarter" idx="14" hasCustomPrompt="1"/>
          </p:nvPr>
        </p:nvSpPr>
        <p:spPr>
          <a:xfrm>
            <a:off x="6826676" y="5801362"/>
            <a:ext cx="4906433" cy="395817"/>
          </a:xfrm>
        </p:spPr>
        <p:txBody>
          <a:bodyPr anchor="b" anchorCtr="0"/>
          <a:lstStyle>
            <a:lvl1pPr marL="0" indent="0" algn="r">
              <a:buNone/>
              <a:defRPr sz="933" b="0">
                <a:solidFill>
                  <a:schemeClr val="tx1">
                    <a:lumMod val="50000"/>
                  </a:schemeClr>
                </a:solidFill>
              </a:defRPr>
            </a:lvl1pPr>
          </a:lstStyle>
          <a:p>
            <a:pPr lvl="0"/>
            <a:r>
              <a:rPr lang="en-US" dirty="0"/>
              <a:t>References</a:t>
            </a:r>
          </a:p>
        </p:txBody>
      </p:sp>
    </p:spTree>
    <p:custDataLst>
      <p:tags r:id="rId1"/>
    </p:custDataLst>
    <p:extLst>
      <p:ext uri="{BB962C8B-B14F-4D97-AF65-F5344CB8AC3E}">
        <p14:creationId xmlns:p14="http://schemas.microsoft.com/office/powerpoint/2010/main" val="33458056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30622627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NEW Title Only">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endParaRPr lang="en-GB"/>
          </a:p>
        </p:txBody>
      </p:sp>
      <p:sp>
        <p:nvSpPr>
          <p:cNvPr id="7" name="Text Placeholder 6"/>
          <p:cNvSpPr>
            <a:spLocks noGrp="1"/>
          </p:cNvSpPr>
          <p:nvPr>
            <p:ph type="body" sz="quarter" idx="12"/>
          </p:nvPr>
        </p:nvSpPr>
        <p:spPr>
          <a:xfrm>
            <a:off x="630769" y="6631088"/>
            <a:ext cx="7738116" cy="153888"/>
          </a:xfrm>
        </p:spPr>
        <p:txBody>
          <a:bodyPr lIns="0" tIns="0" rIns="0" bIns="0" anchor="b">
            <a:spAutoFit/>
          </a:bodyPr>
          <a:lstStyle>
            <a:lvl1pPr marL="0" indent="0">
              <a:spcBef>
                <a:spcPts val="0"/>
              </a:spcBef>
              <a:buFontTx/>
              <a:buNone/>
              <a:defRPr sz="1000">
                <a:solidFill>
                  <a:srgbClr val="000066"/>
                </a:solidFill>
              </a:defRPr>
            </a:lvl1pPr>
          </a:lstStyle>
          <a:p>
            <a:pPr lvl="0"/>
            <a:r>
              <a:rPr lang="en-US" dirty="0"/>
              <a:t>Click to edit Master text styles</a:t>
            </a:r>
            <a:endParaRPr lang="en-GB" dirty="0"/>
          </a:p>
        </p:txBody>
      </p:sp>
      <p:sp>
        <p:nvSpPr>
          <p:cNvPr id="5" name="Slide Number Placeholder 2"/>
          <p:cNvSpPr>
            <a:spLocks noGrp="1"/>
          </p:cNvSpPr>
          <p:nvPr>
            <p:ph type="sldNum" sz="quarter" idx="13"/>
          </p:nvPr>
        </p:nvSpPr>
        <p:spPr>
          <a:xfrm>
            <a:off x="4233" y="6489703"/>
            <a:ext cx="533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cs typeface="+mn-cs"/>
              </a:defRPr>
            </a:lvl1pPr>
          </a:lstStyle>
          <a:p>
            <a:pPr>
              <a:defRPr/>
            </a:pPr>
            <a:fld id="{796EC0D8-CF13-B54F-AABB-1280F8E58F14}" type="slidenum">
              <a:rPr lang="en-GB">
                <a:cs typeface="ＭＳ Ｐゴシック"/>
              </a:rPr>
              <a:pPr>
                <a:defRPr/>
              </a:pPr>
              <a:t>‹#›</a:t>
            </a:fld>
            <a:endParaRPr lang="en-GB">
              <a:cs typeface="ＭＳ Ｐゴシック"/>
            </a:endParaRPr>
          </a:p>
        </p:txBody>
      </p:sp>
    </p:spTree>
    <p:extLst>
      <p:ext uri="{BB962C8B-B14F-4D97-AF65-F5344CB8AC3E}">
        <p14:creationId xmlns:p14="http://schemas.microsoft.com/office/powerpoint/2010/main" val="37037857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_NEW Title Only">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endParaRPr lang="en-GB"/>
          </a:p>
        </p:txBody>
      </p:sp>
      <p:sp>
        <p:nvSpPr>
          <p:cNvPr id="7" name="Text Placeholder 6"/>
          <p:cNvSpPr>
            <a:spLocks noGrp="1"/>
          </p:cNvSpPr>
          <p:nvPr>
            <p:ph type="body" sz="quarter" idx="12"/>
          </p:nvPr>
        </p:nvSpPr>
        <p:spPr>
          <a:xfrm>
            <a:off x="630769" y="6631088"/>
            <a:ext cx="7738116" cy="153888"/>
          </a:xfrm>
        </p:spPr>
        <p:txBody>
          <a:bodyPr lIns="0" tIns="0" rIns="0" bIns="0" anchor="b">
            <a:spAutoFit/>
          </a:bodyPr>
          <a:lstStyle>
            <a:lvl1pPr marL="0" indent="0">
              <a:spcBef>
                <a:spcPts val="0"/>
              </a:spcBef>
              <a:buFontTx/>
              <a:buNone/>
              <a:defRPr sz="1000">
                <a:solidFill>
                  <a:srgbClr val="000066"/>
                </a:solidFill>
              </a:defRPr>
            </a:lvl1pPr>
          </a:lstStyle>
          <a:p>
            <a:pPr lvl="0"/>
            <a:r>
              <a:rPr lang="en-US" dirty="0"/>
              <a:t>Click to edit Master text styles</a:t>
            </a:r>
            <a:endParaRPr lang="en-GB" dirty="0"/>
          </a:p>
        </p:txBody>
      </p:sp>
      <p:sp>
        <p:nvSpPr>
          <p:cNvPr id="5" name="Slide Number Placeholder 2"/>
          <p:cNvSpPr>
            <a:spLocks noGrp="1"/>
          </p:cNvSpPr>
          <p:nvPr>
            <p:ph type="sldNum" sz="quarter" idx="13"/>
          </p:nvPr>
        </p:nvSpPr>
        <p:spPr>
          <a:xfrm>
            <a:off x="4233" y="6489703"/>
            <a:ext cx="533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cs typeface="+mn-cs"/>
              </a:defRPr>
            </a:lvl1pPr>
          </a:lstStyle>
          <a:p>
            <a:pPr>
              <a:defRPr/>
            </a:pPr>
            <a:fld id="{72E99AA7-133A-E54F-B877-701653B6C8EF}" type="slidenum">
              <a:rPr lang="en-GB"/>
              <a:pPr>
                <a:defRPr/>
              </a:pPr>
              <a:t>‹#›</a:t>
            </a:fld>
            <a:endParaRPr lang="en-GB"/>
          </a:p>
        </p:txBody>
      </p:sp>
    </p:spTree>
    <p:extLst>
      <p:ext uri="{BB962C8B-B14F-4D97-AF65-F5344CB8AC3E}">
        <p14:creationId xmlns:p14="http://schemas.microsoft.com/office/powerpoint/2010/main" val="992923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Text Placeholder 4"/>
          <p:cNvSpPr>
            <a:spLocks noGrp="1"/>
          </p:cNvSpPr>
          <p:nvPr>
            <p:ph type="body" sz="quarter" idx="10"/>
          </p:nvPr>
        </p:nvSpPr>
        <p:spPr>
          <a:xfrm>
            <a:off x="609600" y="6210780"/>
            <a:ext cx="5488517" cy="447993"/>
          </a:xfrm>
        </p:spPr>
        <p:txBody>
          <a:bodyPr anchor="b"/>
          <a:lstStyle>
            <a:lvl1pPr marL="0" indent="0">
              <a:spcAft>
                <a:spcPts val="0"/>
              </a:spcAft>
              <a:buNone/>
              <a:defRPr sz="1200"/>
            </a:lvl1pPr>
            <a:lvl2pPr marL="376244" indent="0">
              <a:buNone/>
              <a:defRPr/>
            </a:lvl2pPr>
            <a:lvl3pPr marL="722324" indent="0">
              <a:buNone/>
              <a:defRPr/>
            </a:lvl3pPr>
            <a:lvl4pPr marL="995380" indent="0">
              <a:buNone/>
              <a:defRPr/>
            </a:lvl4pPr>
            <a:lvl5pPr marL="1395435" indent="0">
              <a:buFont typeface="Arial" pitchFamily="34" charset="0"/>
              <a:buNone/>
              <a:defRPr/>
            </a:lvl5pPr>
          </a:lstStyle>
          <a:p>
            <a:pPr lvl="0"/>
            <a:r>
              <a:rPr lang="en-US" dirty="0"/>
              <a:t>Click to edit Master text styles</a:t>
            </a:r>
            <a:endParaRPr lang="en-GB" dirty="0"/>
          </a:p>
        </p:txBody>
      </p:sp>
      <p:sp>
        <p:nvSpPr>
          <p:cNvPr id="5" name="Text Placeholder 4"/>
          <p:cNvSpPr>
            <a:spLocks noGrp="1"/>
          </p:cNvSpPr>
          <p:nvPr>
            <p:ph type="body" sz="quarter" idx="11"/>
          </p:nvPr>
        </p:nvSpPr>
        <p:spPr>
          <a:xfrm>
            <a:off x="6098118" y="6210780"/>
            <a:ext cx="5488517" cy="447993"/>
          </a:xfrm>
        </p:spPr>
        <p:txBody>
          <a:bodyPr anchor="b"/>
          <a:lstStyle>
            <a:lvl1pPr marL="0" indent="0" algn="r">
              <a:spcAft>
                <a:spcPts val="0"/>
              </a:spcAft>
              <a:buNone/>
              <a:defRPr sz="1200"/>
            </a:lvl1pPr>
            <a:lvl2pPr marL="376244" indent="0">
              <a:buNone/>
              <a:defRPr/>
            </a:lvl2pPr>
            <a:lvl3pPr marL="722324" indent="0">
              <a:buNone/>
              <a:defRPr/>
            </a:lvl3pPr>
            <a:lvl4pPr marL="995380" indent="0">
              <a:buNone/>
              <a:defRPr/>
            </a:lvl4pPr>
            <a:lvl5pPr marL="1395435" indent="0">
              <a:buFont typeface="Arial" pitchFamily="34" charset="0"/>
              <a:buNone/>
              <a:defRPr/>
            </a:lvl5pPr>
          </a:lstStyle>
          <a:p>
            <a:pPr lvl="0"/>
            <a:r>
              <a:rPr lang="en-US" dirty="0"/>
              <a:t>Click to edit Master text styles</a:t>
            </a:r>
            <a:endParaRPr lang="en-GB" dirty="0"/>
          </a:p>
        </p:txBody>
      </p:sp>
    </p:spTree>
    <p:extLst>
      <p:ext uri="{BB962C8B-B14F-4D97-AF65-F5344CB8AC3E}">
        <p14:creationId xmlns:p14="http://schemas.microsoft.com/office/powerpoint/2010/main" val="3559796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4_NEW Title Only">
    <p:spTree>
      <p:nvGrpSpPr>
        <p:cNvPr id="1" name=""/>
        <p:cNvGrpSpPr/>
        <p:nvPr/>
      </p:nvGrpSpPr>
      <p:grpSpPr>
        <a:xfrm>
          <a:off x="0" y="0"/>
          <a:ext cx="0" cy="0"/>
          <a:chOff x="0" y="0"/>
          <a:chExt cx="0" cy="0"/>
        </a:xfrm>
      </p:grpSpPr>
      <p:sp>
        <p:nvSpPr>
          <p:cNvPr id="4" name="Title 3"/>
          <p:cNvSpPr>
            <a:spLocks noGrp="1"/>
          </p:cNvSpPr>
          <p:nvPr>
            <p:ph type="title"/>
          </p:nvPr>
        </p:nvSpPr>
        <p:spPr>
          <a:xfrm>
            <a:off x="609600" y="0"/>
            <a:ext cx="10972800" cy="1143000"/>
          </a:xfrm>
        </p:spPr>
        <p:txBody>
          <a:bodyPr/>
          <a:lstStyle/>
          <a:p>
            <a:r>
              <a:rPr lang="en-US" dirty="0"/>
              <a:t>Click to edit Master title style</a:t>
            </a:r>
            <a:endParaRPr lang="en-GB" dirty="0"/>
          </a:p>
        </p:txBody>
      </p:sp>
      <p:sp>
        <p:nvSpPr>
          <p:cNvPr id="7" name="Text Placeholder 6"/>
          <p:cNvSpPr>
            <a:spLocks noGrp="1"/>
          </p:cNvSpPr>
          <p:nvPr>
            <p:ph type="body" sz="quarter" idx="12"/>
          </p:nvPr>
        </p:nvSpPr>
        <p:spPr>
          <a:xfrm>
            <a:off x="630767" y="6631087"/>
            <a:ext cx="7738116" cy="153888"/>
          </a:xfrm>
        </p:spPr>
        <p:txBody>
          <a:bodyPr lIns="0" tIns="0" rIns="0" bIns="0" anchor="b">
            <a:spAutoFit/>
          </a:bodyPr>
          <a:lstStyle>
            <a:lvl1pPr marL="0" indent="0">
              <a:spcBef>
                <a:spcPts val="0"/>
              </a:spcBef>
              <a:buFontTx/>
              <a:buNone/>
              <a:defRPr sz="1000">
                <a:solidFill>
                  <a:srgbClr val="000066"/>
                </a:solidFill>
              </a:defRPr>
            </a:lvl1pPr>
          </a:lstStyle>
          <a:p>
            <a:pPr lvl="0"/>
            <a:r>
              <a:rPr lang="en-US" dirty="0"/>
              <a:t>Click to edit Master text styles</a:t>
            </a:r>
            <a:endParaRPr lang="en-GB" dirty="0"/>
          </a:p>
        </p:txBody>
      </p:sp>
      <p:sp>
        <p:nvSpPr>
          <p:cNvPr id="5" name="Slide Number Placeholder 2"/>
          <p:cNvSpPr>
            <a:spLocks noGrp="1"/>
          </p:cNvSpPr>
          <p:nvPr>
            <p:ph type="sldNum" sz="quarter" idx="13"/>
          </p:nvPr>
        </p:nvSpPr>
        <p:spPr>
          <a:xfrm>
            <a:off x="4233" y="6489701"/>
            <a:ext cx="533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cs typeface="+mn-cs"/>
              </a:defRPr>
            </a:lvl1pPr>
          </a:lstStyle>
          <a:p>
            <a:pPr>
              <a:defRPr/>
            </a:pPr>
            <a:fld id="{796EC0D8-CF13-B54F-AABB-1280F8E58F14}" type="slidenum">
              <a:rPr lang="en-GB"/>
              <a:pPr>
                <a:defRPr/>
              </a:pPr>
              <a:t>‹#›</a:t>
            </a:fld>
            <a:endParaRPr lang="en-GB"/>
          </a:p>
        </p:txBody>
      </p:sp>
    </p:spTree>
    <p:extLst>
      <p:ext uri="{BB962C8B-B14F-4D97-AF65-F5344CB8AC3E}">
        <p14:creationId xmlns:p14="http://schemas.microsoft.com/office/powerpoint/2010/main" val="4266668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7485" y="115889"/>
            <a:ext cx="10991849" cy="779671"/>
          </a:xfrm>
        </p:spPr>
        <p:txBody>
          <a:bodyPr>
            <a:normAutofit/>
          </a:bodyPr>
          <a:lstStyle>
            <a:lvl1pPr algn="l">
              <a:defRPr sz="2800" b="1" i="0">
                <a:solidFill>
                  <a:srgbClr val="064F59"/>
                </a:solidFill>
                <a:latin typeface="Arial"/>
              </a:defRPr>
            </a:lvl1pPr>
          </a:lstStyle>
          <a:p>
            <a:r>
              <a:rPr lang="en-US" dirty="0"/>
              <a:t>Click to edit Master title style</a:t>
            </a:r>
          </a:p>
        </p:txBody>
      </p:sp>
      <p:sp>
        <p:nvSpPr>
          <p:cNvPr id="3" name="Content Placeholder 2"/>
          <p:cNvSpPr>
            <a:spLocks noGrp="1"/>
          </p:cNvSpPr>
          <p:nvPr>
            <p:ph idx="1"/>
          </p:nvPr>
        </p:nvSpPr>
        <p:spPr>
          <a:xfrm>
            <a:off x="617284" y="1376989"/>
            <a:ext cx="10972800" cy="4525963"/>
          </a:xfrm>
        </p:spPr>
        <p:txBody>
          <a:bodyPr lIns="0" rtlCol="0">
            <a:normAutofit/>
          </a:bodyPr>
          <a:lstStyle>
            <a:lvl1pPr>
              <a:defRPr lang="en-US" sz="2100" dirty="0" smtClean="0"/>
            </a:lvl1pPr>
            <a:lvl2pPr>
              <a:defRPr lang="en-US" sz="2000" dirty="0" smtClean="0"/>
            </a:lvl2pPr>
            <a:lvl3pPr>
              <a:defRPr lang="en-US" sz="2000" dirty="0" smtClean="0"/>
            </a:lvl3pPr>
            <a:lvl4pPr>
              <a:defRPr lang="en-US" dirty="0" smtClean="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21"/>
          <p:cNvSpPr>
            <a:spLocks noGrp="1"/>
          </p:cNvSpPr>
          <p:nvPr>
            <p:ph type="body" sz="quarter" idx="10"/>
          </p:nvPr>
        </p:nvSpPr>
        <p:spPr>
          <a:xfrm>
            <a:off x="615951" y="6289940"/>
            <a:ext cx="10993967" cy="463313"/>
          </a:xfrm>
        </p:spPr>
        <p:txBody>
          <a:bodyPr lIns="0" tIns="0" rIns="0" bIns="0" anchor="b">
            <a:noAutofit/>
          </a:bodyPr>
          <a:lstStyle>
            <a:lvl1pPr marL="0" indent="0">
              <a:lnSpc>
                <a:spcPct val="100000"/>
              </a:lnSpc>
              <a:spcBef>
                <a:spcPts val="200"/>
              </a:spcBef>
              <a:buNone/>
              <a:defRPr sz="1000" b="0">
                <a:solidFill>
                  <a:srgbClr val="064F59"/>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dirty="0"/>
              <a:t>Click to edit Master text styles</a:t>
            </a:r>
          </a:p>
        </p:txBody>
      </p:sp>
      <p:sp>
        <p:nvSpPr>
          <p:cNvPr id="5" name="Slide Number Placeholder 5"/>
          <p:cNvSpPr>
            <a:spLocks noGrp="1"/>
          </p:cNvSpPr>
          <p:nvPr>
            <p:ph type="sldNum" sz="quarter" idx="11"/>
          </p:nvPr>
        </p:nvSpPr>
        <p:spPr>
          <a:xfrm>
            <a:off x="9012767" y="6491289"/>
            <a:ext cx="2844800" cy="365125"/>
          </a:xfrm>
          <a:prstGeom prst="rect">
            <a:avLst/>
          </a:prstGeom>
        </p:spPr>
        <p:txBody>
          <a:bodyPr/>
          <a:lstStyle>
            <a:lvl1pPr>
              <a:defRPr sz="1100" b="0" i="0">
                <a:solidFill>
                  <a:srgbClr val="064F59"/>
                </a:solidFill>
                <a:latin typeface="Arial"/>
                <a:cs typeface="Arial"/>
              </a:defRPr>
            </a:lvl1pPr>
          </a:lstStyle>
          <a:p>
            <a:pPr>
              <a:defRPr/>
            </a:pPr>
            <a:fld id="{865B40A2-B197-3B46-BE14-65D655D54854}" type="slidenum">
              <a:rPr lang="en-US"/>
              <a:pPr>
                <a:defRPr/>
              </a:pPr>
              <a:t>‹#›</a:t>
            </a:fld>
            <a:endParaRPr lang="en-US" dirty="0"/>
          </a:p>
        </p:txBody>
      </p:sp>
      <p:sp>
        <p:nvSpPr>
          <p:cNvPr id="6" name="Footer Placeholder 7"/>
          <p:cNvSpPr>
            <a:spLocks noGrp="1"/>
          </p:cNvSpPr>
          <p:nvPr>
            <p:ph type="ftr" sz="quarter" idx="12"/>
          </p:nvPr>
        </p:nvSpPr>
        <p:spPr>
          <a:xfrm>
            <a:off x="4165600" y="6356351"/>
            <a:ext cx="3860800" cy="365125"/>
          </a:xfrm>
          <a:prstGeom prst="rect">
            <a:avLst/>
          </a:prstGeom>
        </p:spPr>
        <p:txBody>
          <a:bodyPr/>
          <a:lstStyle>
            <a:lvl1pPr>
              <a:defRPr>
                <a:solidFill>
                  <a:srgbClr val="064F59">
                    <a:tint val="75000"/>
                  </a:srgbClr>
                </a:solidFill>
              </a:defRPr>
            </a:lvl1pPr>
          </a:lstStyle>
          <a:p>
            <a:pPr>
              <a:defRPr/>
            </a:pPr>
            <a:endParaRPr lang="en-US"/>
          </a:p>
        </p:txBody>
      </p:sp>
    </p:spTree>
    <p:extLst>
      <p:ext uri="{BB962C8B-B14F-4D97-AF65-F5344CB8AC3E}">
        <p14:creationId xmlns:p14="http://schemas.microsoft.com/office/powerpoint/2010/main" val="36532842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14227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24030822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523176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1425576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06056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376443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631209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92164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1004630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2570368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88179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02267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73894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33433743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42100461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3872152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1802860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5314912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userDrawn="1">
  <p:cSld name="2 Plain Cropp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760140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96235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1_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35363" y="2090691"/>
            <a:ext cx="11349232" cy="2094260"/>
          </a:xfrm>
        </p:spPr>
        <p:txBody>
          <a:bodyPr anchor="ctr" anchorCtr="0">
            <a:normAutofit/>
          </a:bodyPr>
          <a:lstStyle>
            <a:lvl1pPr algn="ctr">
              <a:defRPr sz="4000">
                <a:solidFill>
                  <a:schemeClr val="tx1">
                    <a:lumMod val="85000"/>
                    <a:lumOff val="15000"/>
                  </a:schemeClr>
                </a:solidFill>
                <a:latin typeface="Arial"/>
                <a:cs typeface="Arial"/>
              </a:defRPr>
            </a:lvl1pPr>
          </a:lstStyle>
          <a:p>
            <a:r>
              <a:rPr lang="en-US"/>
              <a:t>Click to edit Master title style</a:t>
            </a:r>
          </a:p>
        </p:txBody>
      </p:sp>
      <p:pic>
        <p:nvPicPr>
          <p:cNvPr id="4" name="Picture 3">
            <a:extLst>
              <a:ext uri="{FF2B5EF4-FFF2-40B4-BE49-F238E27FC236}">
                <a16:creationId xmlns:a16="http://schemas.microsoft.com/office/drawing/2014/main" id="{CEC9B0BD-6D62-4BFB-9163-6FDCD8933C4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7976" y="4289197"/>
            <a:ext cx="12174024" cy="2568804"/>
          </a:xfrm>
          <a:prstGeom prst="rect">
            <a:avLst/>
          </a:prstGeom>
        </p:spPr>
      </p:pic>
    </p:spTree>
    <p:extLst>
      <p:ext uri="{BB962C8B-B14F-4D97-AF65-F5344CB8AC3E}">
        <p14:creationId xmlns:p14="http://schemas.microsoft.com/office/powerpoint/2010/main" val="409271787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85000"/>
                    <a:lumOff val="15000"/>
                  </a:schemeClr>
                </a:solidFill>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a:solidFill>
                  <a:srgbClr val="558FCC"/>
                </a:solidFill>
              </a:defRPr>
            </a:lvl1pPr>
          </a:lstStyle>
          <a:p>
            <a:fld id="{D02699DE-8633-4E96-BE3D-DAA3910DD488}" type="slidenum">
              <a:rPr lang="en-US" smtClean="0"/>
              <a:t>‹#›</a:t>
            </a:fld>
            <a:endParaRPr lang="en-US" dirty="0"/>
          </a:p>
        </p:txBody>
      </p:sp>
      <p:sp>
        <p:nvSpPr>
          <p:cNvPr id="5" name="Text Placeholder 4">
            <a:extLst>
              <a:ext uri="{FF2B5EF4-FFF2-40B4-BE49-F238E27FC236}">
                <a16:creationId xmlns:a16="http://schemas.microsoft.com/office/drawing/2014/main" id="{39362496-BC59-4C2F-A8C0-FEE7AF9670D4}"/>
              </a:ext>
            </a:extLst>
          </p:cNvPr>
          <p:cNvSpPr>
            <a:spLocks noGrp="1"/>
          </p:cNvSpPr>
          <p:nvPr>
            <p:ph type="body" sz="quarter" idx="13" hasCustomPrompt="1"/>
          </p:nvPr>
        </p:nvSpPr>
        <p:spPr>
          <a:xfrm>
            <a:off x="13583" y="6411733"/>
            <a:ext cx="10498680" cy="364067"/>
          </a:xfrm>
        </p:spPr>
        <p:txBody>
          <a:bodyPr>
            <a:normAutofit/>
          </a:bodyPr>
          <a:lstStyle>
            <a:lvl1pPr>
              <a:buNone/>
              <a:defRPr sz="1200">
                <a:solidFill>
                  <a:schemeClr val="tx1">
                    <a:lumMod val="50000"/>
                    <a:lumOff val="50000"/>
                  </a:schemeClr>
                </a:solidFill>
              </a:defRPr>
            </a:lvl1pPr>
            <a:lvl2pPr>
              <a:buNone/>
              <a:defRPr sz="1400">
                <a:solidFill>
                  <a:schemeClr val="tx1">
                    <a:lumMod val="50000"/>
                    <a:lumOff val="50000"/>
                  </a:schemeClr>
                </a:solidFill>
              </a:defRPr>
            </a:lvl2pPr>
            <a:lvl3pPr>
              <a:buNone/>
              <a:defRPr sz="1400">
                <a:solidFill>
                  <a:schemeClr val="tx1">
                    <a:lumMod val="50000"/>
                    <a:lumOff val="50000"/>
                  </a:schemeClr>
                </a:solidFill>
              </a:defRPr>
            </a:lvl3pPr>
            <a:lvl4pPr>
              <a:buNone/>
              <a:defRPr sz="1400">
                <a:solidFill>
                  <a:schemeClr val="tx1">
                    <a:lumMod val="50000"/>
                    <a:lumOff val="50000"/>
                  </a:schemeClr>
                </a:solidFill>
              </a:defRPr>
            </a:lvl4pPr>
            <a:lvl5pPr>
              <a:buNone/>
              <a:defRPr sz="1400">
                <a:solidFill>
                  <a:schemeClr val="tx1">
                    <a:lumMod val="50000"/>
                    <a:lumOff val="50000"/>
                  </a:schemeClr>
                </a:solidFill>
              </a:defRPr>
            </a:lvl5pPr>
          </a:lstStyle>
          <a:p>
            <a:pPr lvl="0"/>
            <a:r>
              <a:rPr lang="en-US"/>
              <a:t>References</a:t>
            </a:r>
          </a:p>
        </p:txBody>
      </p:sp>
    </p:spTree>
    <p:extLst>
      <p:ext uri="{BB962C8B-B14F-4D97-AF65-F5344CB8AC3E}">
        <p14:creationId xmlns:p14="http://schemas.microsoft.com/office/powerpoint/2010/main" val="311097751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Section Header">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0140" y="3773725"/>
            <a:ext cx="11389743" cy="1802183"/>
          </a:xfrm>
        </p:spPr>
        <p:txBody>
          <a:bodyPr anchor="t">
            <a:normAutofit/>
          </a:bodyPr>
          <a:lstStyle>
            <a:lvl1pPr algn="l">
              <a:defRPr sz="4000" b="1" cap="none">
                <a:solidFill>
                  <a:schemeClr val="tx1">
                    <a:lumMod val="85000"/>
                    <a:lumOff val="15000"/>
                  </a:schemeClr>
                </a:solidFill>
              </a:defRPr>
            </a:lvl1pPr>
          </a:lstStyle>
          <a:p>
            <a:r>
              <a:rPr lang="en-US"/>
              <a:t>Click to edit Master title style</a:t>
            </a:r>
          </a:p>
        </p:txBody>
      </p:sp>
    </p:spTree>
    <p:extLst>
      <p:ext uri="{BB962C8B-B14F-4D97-AF65-F5344CB8AC3E}">
        <p14:creationId xmlns:p14="http://schemas.microsoft.com/office/powerpoint/2010/main" val="81098341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85000"/>
                    <a:lumOff val="15000"/>
                  </a:schemeClr>
                </a:solidFill>
              </a:defRPr>
            </a:lvl1pPr>
          </a:lstStyle>
          <a:p>
            <a:r>
              <a:rPr lang="en-US"/>
              <a:t>Click to edit Master title style</a:t>
            </a:r>
          </a:p>
        </p:txBody>
      </p:sp>
      <p:sp>
        <p:nvSpPr>
          <p:cNvPr id="5" name="Slide Number Placeholder 4"/>
          <p:cNvSpPr>
            <a:spLocks noGrp="1"/>
          </p:cNvSpPr>
          <p:nvPr>
            <p:ph type="sldNum" sz="quarter" idx="12"/>
          </p:nvPr>
        </p:nvSpPr>
        <p:spPr/>
        <p:txBody>
          <a:bodyPr/>
          <a:lstStyle>
            <a:lvl1pPr>
              <a:defRPr>
                <a:solidFill>
                  <a:srgbClr val="558FCC"/>
                </a:solidFill>
              </a:defRPr>
            </a:lvl1pPr>
          </a:lstStyle>
          <a:p>
            <a:fld id="{D02699DE-8633-4E96-BE3D-DAA3910DD488}" type="slidenum">
              <a:rPr lang="en-US" smtClean="0"/>
              <a:t>‹#›</a:t>
            </a:fld>
            <a:endParaRPr lang="en-US" dirty="0"/>
          </a:p>
        </p:txBody>
      </p:sp>
      <p:sp>
        <p:nvSpPr>
          <p:cNvPr id="4" name="Text Placeholder 4">
            <a:extLst>
              <a:ext uri="{FF2B5EF4-FFF2-40B4-BE49-F238E27FC236}">
                <a16:creationId xmlns:a16="http://schemas.microsoft.com/office/drawing/2014/main" id="{F46259FF-AEE4-4177-B9AB-10AA87E134D2}"/>
              </a:ext>
            </a:extLst>
          </p:cNvPr>
          <p:cNvSpPr>
            <a:spLocks noGrp="1"/>
          </p:cNvSpPr>
          <p:nvPr>
            <p:ph type="body" sz="quarter" idx="13" hasCustomPrompt="1"/>
          </p:nvPr>
        </p:nvSpPr>
        <p:spPr>
          <a:xfrm>
            <a:off x="13585" y="6415243"/>
            <a:ext cx="10328351" cy="364067"/>
          </a:xfrm>
        </p:spPr>
        <p:txBody>
          <a:bodyPr>
            <a:normAutofit/>
          </a:bodyPr>
          <a:lstStyle>
            <a:lvl1pPr>
              <a:buNone/>
              <a:defRPr sz="1200">
                <a:solidFill>
                  <a:schemeClr val="tx1">
                    <a:lumMod val="50000"/>
                    <a:lumOff val="50000"/>
                  </a:schemeClr>
                </a:solidFill>
              </a:defRPr>
            </a:lvl1pPr>
            <a:lvl2pPr>
              <a:buNone/>
              <a:defRPr sz="1400">
                <a:solidFill>
                  <a:schemeClr val="tx1">
                    <a:lumMod val="50000"/>
                    <a:lumOff val="50000"/>
                  </a:schemeClr>
                </a:solidFill>
              </a:defRPr>
            </a:lvl2pPr>
            <a:lvl3pPr>
              <a:buNone/>
              <a:defRPr sz="1400">
                <a:solidFill>
                  <a:schemeClr val="tx1">
                    <a:lumMod val="50000"/>
                    <a:lumOff val="50000"/>
                  </a:schemeClr>
                </a:solidFill>
              </a:defRPr>
            </a:lvl3pPr>
            <a:lvl4pPr>
              <a:buNone/>
              <a:defRPr sz="1400">
                <a:solidFill>
                  <a:schemeClr val="tx1">
                    <a:lumMod val="50000"/>
                    <a:lumOff val="50000"/>
                  </a:schemeClr>
                </a:solidFill>
              </a:defRPr>
            </a:lvl4pPr>
            <a:lvl5pPr>
              <a:buNone/>
              <a:defRPr sz="1400">
                <a:solidFill>
                  <a:schemeClr val="tx1">
                    <a:lumMod val="50000"/>
                    <a:lumOff val="50000"/>
                  </a:schemeClr>
                </a:solidFill>
              </a:defRPr>
            </a:lvl5pPr>
          </a:lstStyle>
          <a:p>
            <a:pPr lvl="0"/>
            <a:r>
              <a:rPr lang="en-US"/>
              <a:t>References</a:t>
            </a:r>
          </a:p>
        </p:txBody>
      </p:sp>
    </p:spTree>
    <p:extLst>
      <p:ext uri="{BB962C8B-B14F-4D97-AF65-F5344CB8AC3E}">
        <p14:creationId xmlns:p14="http://schemas.microsoft.com/office/powerpoint/2010/main" val="144054922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text pag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lvl1pPr>
          </a:lstStyle>
          <a:p>
            <a:fld id="{87DE6A48-BD34-9247-8CD2-A207D07E22B4}" type="datetime1">
              <a:rPr lang="en-US"/>
              <a:pPr/>
              <a:t>9/17/26</a:t>
            </a:fld>
            <a:endParaRPr lang="en-US" dirty="0"/>
          </a:p>
        </p:txBody>
      </p:sp>
      <p:sp>
        <p:nvSpPr>
          <p:cNvPr id="6" name="Slide Number Placeholder 5"/>
          <p:cNvSpPr>
            <a:spLocks noGrp="1"/>
          </p:cNvSpPr>
          <p:nvPr>
            <p:ph type="sldNum" sz="quarter" idx="12"/>
          </p:nvPr>
        </p:nvSpPr>
        <p:spPr/>
        <p:txBody>
          <a:bodyPr/>
          <a:lstStyle>
            <a:lvl1pPr>
              <a:defRPr/>
            </a:lvl1pPr>
          </a:lstStyle>
          <a:p>
            <a:fld id="{02941447-81A8-E34A-8E29-11F044513D7E}" type="slidenum">
              <a:rPr lang="en-US"/>
              <a:pPr/>
              <a:t>‹#›</a:t>
            </a:fld>
            <a:endParaRPr lang="en-US" dirty="0"/>
          </a:p>
        </p:txBody>
      </p:sp>
      <p:sp>
        <p:nvSpPr>
          <p:cNvPr id="7" name="Title 1"/>
          <p:cNvSpPr>
            <a:spLocks noGrp="1"/>
          </p:cNvSpPr>
          <p:nvPr>
            <p:ph type="title" hasCustomPrompt="1"/>
          </p:nvPr>
        </p:nvSpPr>
        <p:spPr>
          <a:xfrm>
            <a:off x="553155" y="332409"/>
            <a:ext cx="10972800" cy="713539"/>
          </a:xfrm>
          <a:prstGeom prst="rect">
            <a:avLst/>
          </a:prstGeom>
        </p:spPr>
        <p:txBody>
          <a:bodyPr/>
          <a:lstStyle>
            <a:lvl1pPr>
              <a:defRPr sz="3200" b="1" baseline="0">
                <a:solidFill>
                  <a:srgbClr val="216E94"/>
                </a:solidFill>
                <a:latin typeface="+mj-lt"/>
              </a:defRPr>
            </a:lvl1pPr>
          </a:lstStyle>
          <a:p>
            <a:r>
              <a:rPr lang="en-US"/>
              <a:t>CLICK TO ADD TITLE</a:t>
            </a:r>
          </a:p>
        </p:txBody>
      </p:sp>
      <p:sp>
        <p:nvSpPr>
          <p:cNvPr id="8" name="Content Placeholder 2"/>
          <p:cNvSpPr>
            <a:spLocks noGrp="1"/>
          </p:cNvSpPr>
          <p:nvPr>
            <p:ph idx="1" hasCustomPrompt="1"/>
          </p:nvPr>
        </p:nvSpPr>
        <p:spPr>
          <a:xfrm>
            <a:off x="541868" y="1493102"/>
            <a:ext cx="10972800" cy="471167"/>
          </a:xfrm>
          <a:prstGeom prst="rect">
            <a:avLst/>
          </a:prstGeom>
        </p:spPr>
        <p:txBody>
          <a:bodyPr/>
          <a:lstStyle>
            <a:lvl1pPr marL="0" indent="0">
              <a:buNone/>
              <a:defRPr sz="2400" baseline="0">
                <a:solidFill>
                  <a:schemeClr val="tx1"/>
                </a:solidFill>
              </a:defRPr>
            </a:lvl1pPr>
            <a:lvl2pPr>
              <a:defRPr sz="2400">
                <a:solidFill>
                  <a:schemeClr val="tx1"/>
                </a:solidFill>
              </a:defRPr>
            </a:lvl2pPr>
            <a:lvl3pPr>
              <a:defRPr sz="2133">
                <a:solidFill>
                  <a:schemeClr val="tx1"/>
                </a:solidFill>
              </a:defRPr>
            </a:lvl3pPr>
            <a:lvl4pPr>
              <a:defRPr sz="1867">
                <a:solidFill>
                  <a:schemeClr val="tx1"/>
                </a:solidFill>
              </a:defRPr>
            </a:lvl4pPr>
            <a:lvl5pPr>
              <a:defRPr sz="1867">
                <a:solidFill>
                  <a:schemeClr val="tx1"/>
                </a:solidFill>
              </a:defRPr>
            </a:lvl5pPr>
          </a:lstStyle>
          <a:p>
            <a:pPr lvl="0"/>
            <a:r>
              <a:rPr lang="en-US"/>
              <a:t>Click to add text</a:t>
            </a:r>
          </a:p>
        </p:txBody>
      </p:sp>
      <p:sp>
        <p:nvSpPr>
          <p:cNvPr id="9" name="object 29">
            <a:extLst>
              <a:ext uri="{FF2B5EF4-FFF2-40B4-BE49-F238E27FC236}">
                <a16:creationId xmlns:a16="http://schemas.microsoft.com/office/drawing/2014/main" id="{5C389D29-C9B1-D74F-8043-B4E75980802A}"/>
              </a:ext>
            </a:extLst>
          </p:cNvPr>
          <p:cNvSpPr/>
          <p:nvPr userDrawn="1"/>
        </p:nvSpPr>
        <p:spPr>
          <a:xfrm flipH="1">
            <a:off x="451558" y="396016"/>
            <a:ext cx="60959" cy="518385"/>
          </a:xfrm>
          <a:custGeom>
            <a:avLst/>
            <a:gdLst/>
            <a:ahLst/>
            <a:cxnLst/>
            <a:rect l="l" t="t" r="r" b="b"/>
            <a:pathLst>
              <a:path h="2395854">
                <a:moveTo>
                  <a:pt x="0" y="0"/>
                </a:moveTo>
                <a:lnTo>
                  <a:pt x="0" y="2395855"/>
                </a:lnTo>
              </a:path>
            </a:pathLst>
          </a:custGeom>
          <a:ln w="50800">
            <a:solidFill>
              <a:srgbClr val="216E94"/>
            </a:solidFill>
          </a:ln>
        </p:spPr>
        <p:txBody>
          <a:bodyPr wrap="square" lIns="0" tIns="0" rIns="0" bIns="0" rtlCol="0"/>
          <a:lstStyle/>
          <a:p>
            <a:endParaRPr sz="1800" dirty="0"/>
          </a:p>
        </p:txBody>
      </p:sp>
    </p:spTree>
    <p:extLst>
      <p:ext uri="{BB962C8B-B14F-4D97-AF65-F5344CB8AC3E}">
        <p14:creationId xmlns:p14="http://schemas.microsoft.com/office/powerpoint/2010/main" val="321396729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745067" y="269878"/>
            <a:ext cx="10718800" cy="1027113"/>
          </a:xfrm>
        </p:spPr>
        <p:txBody>
          <a:bodyPr/>
          <a:lstStyle/>
          <a:p>
            <a:r>
              <a:rPr lang="en-US" dirty="0"/>
              <a:t>Click to edit Master title style</a:t>
            </a:r>
          </a:p>
        </p:txBody>
      </p:sp>
      <p:sp>
        <p:nvSpPr>
          <p:cNvPr id="8" name="Slide Number Placeholder 2">
            <a:extLst>
              <a:ext uri="{FF2B5EF4-FFF2-40B4-BE49-F238E27FC236}">
                <a16:creationId xmlns:a16="http://schemas.microsoft.com/office/drawing/2014/main" id="{12E44D51-56CF-CF4C-84C7-46549680661A}"/>
              </a:ext>
            </a:extLst>
          </p:cNvPr>
          <p:cNvSpPr>
            <a:spLocks noGrp="1"/>
          </p:cNvSpPr>
          <p:nvPr>
            <p:ph type="sldNum" sz="quarter" idx="4"/>
          </p:nvPr>
        </p:nvSpPr>
        <p:spPr>
          <a:xfrm>
            <a:off x="48967" y="66307"/>
            <a:ext cx="471965" cy="290604"/>
          </a:xfrm>
          <a:prstGeom prst="rect">
            <a:avLst/>
          </a:prstGeom>
        </p:spPr>
        <p:txBody>
          <a:bodyPr vert="horz" lIns="91440" tIns="45720" rIns="91440" bIns="45720" rtlCol="0" anchor="ctr"/>
          <a:lstStyle>
            <a:lvl1pPr algn="ctr">
              <a:defRPr sz="1400">
                <a:solidFill>
                  <a:schemeClr val="accent3"/>
                </a:solidFill>
                <a:latin typeface="Calibri"/>
                <a:cs typeface="Calibri"/>
              </a:defRPr>
            </a:lvl1pPr>
          </a:lstStyle>
          <a:p>
            <a:fld id="{52DF0245-2CA1-6445-9E71-A40071F6548D}" type="slidenum">
              <a:rPr lang="en-US" smtClean="0"/>
              <a:pPr/>
              <a:t>‹#›</a:t>
            </a:fld>
            <a:endParaRPr lang="en-US" dirty="0"/>
          </a:p>
        </p:txBody>
      </p:sp>
      <p:sp>
        <p:nvSpPr>
          <p:cNvPr id="6" name="Text Placeholder 4">
            <a:extLst>
              <a:ext uri="{FF2B5EF4-FFF2-40B4-BE49-F238E27FC236}">
                <a16:creationId xmlns:a16="http://schemas.microsoft.com/office/drawing/2014/main" id="{6F2B9233-26C8-B146-82A4-859306A3AB09}"/>
              </a:ext>
            </a:extLst>
          </p:cNvPr>
          <p:cNvSpPr>
            <a:spLocks noGrp="1"/>
          </p:cNvSpPr>
          <p:nvPr>
            <p:ph type="body" sz="quarter" idx="14" hasCustomPrompt="1"/>
          </p:nvPr>
        </p:nvSpPr>
        <p:spPr>
          <a:xfrm>
            <a:off x="3945236" y="6378884"/>
            <a:ext cx="4322785" cy="418483"/>
          </a:xfrm>
        </p:spPr>
        <p:txBody>
          <a:bodyPr anchor="t">
            <a:noAutofit/>
          </a:bodyPr>
          <a:lstStyle>
            <a:lvl1pPr marL="0" indent="0">
              <a:buNone/>
              <a:defRPr sz="1000"/>
            </a:lvl1pPr>
            <a:lvl2pPr marL="457178" indent="0">
              <a:buNone/>
              <a:defRPr sz="1000"/>
            </a:lvl2pPr>
            <a:lvl3pPr marL="914354" indent="0">
              <a:buNone/>
              <a:defRPr sz="1000"/>
            </a:lvl3pPr>
            <a:lvl4pPr marL="1371532" indent="0">
              <a:buFont typeface="Arial" panose="020B0604020202020204" pitchFamily="34" charset="0"/>
              <a:buNone/>
              <a:defRPr sz="1000"/>
            </a:lvl4pPr>
            <a:lvl5pPr marL="1828709" indent="0">
              <a:buNone/>
              <a:defRPr sz="1000"/>
            </a:lvl5pPr>
          </a:lstStyle>
          <a:p>
            <a:pPr lvl="0"/>
            <a:r>
              <a:rPr lang="en-US" dirty="0"/>
              <a:t>References and Footnotes</a:t>
            </a:r>
          </a:p>
        </p:txBody>
      </p:sp>
    </p:spTree>
    <p:extLst>
      <p:ext uri="{BB962C8B-B14F-4D97-AF65-F5344CB8AC3E}">
        <p14:creationId xmlns:p14="http://schemas.microsoft.com/office/powerpoint/2010/main" val="122731673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F2193-0F84-B39D-0DC7-1C674F6C443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1C6C67-460F-9BAE-53EA-61A43EECDBB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2D137A-22CA-2AED-AD62-225F903965DD}"/>
              </a:ext>
            </a:extLst>
          </p:cNvPr>
          <p:cNvSpPr>
            <a:spLocks noGrp="1"/>
          </p:cNvSpPr>
          <p:nvPr>
            <p:ph type="dt" sz="half" idx="10"/>
          </p:nvPr>
        </p:nvSpPr>
        <p:spPr/>
        <p:txBody>
          <a:bodyPr/>
          <a:lstStyle/>
          <a:p>
            <a:fld id="{B0007DA6-25F9-45D1-8E86-28E60D6AAB05}" type="datetimeFigureOut">
              <a:rPr lang="en-US" smtClean="0"/>
              <a:t>9/17/26</a:t>
            </a:fld>
            <a:endParaRPr lang="en-US"/>
          </a:p>
        </p:txBody>
      </p:sp>
      <p:sp>
        <p:nvSpPr>
          <p:cNvPr id="5" name="Footer Placeholder 4">
            <a:extLst>
              <a:ext uri="{FF2B5EF4-FFF2-40B4-BE49-F238E27FC236}">
                <a16:creationId xmlns:a16="http://schemas.microsoft.com/office/drawing/2014/main" id="{87F28B54-D636-925E-EAB4-85DECE0151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A0416A-F434-740F-8A86-F15E74D63C8E}"/>
              </a:ext>
            </a:extLst>
          </p:cNvPr>
          <p:cNvSpPr>
            <a:spLocks noGrp="1"/>
          </p:cNvSpPr>
          <p:nvPr>
            <p:ph type="sldNum" sz="quarter" idx="12"/>
          </p:nvPr>
        </p:nvSpPr>
        <p:spPr/>
        <p:txBody>
          <a:bodyPr/>
          <a:lstStyle/>
          <a:p>
            <a:fld id="{F2755923-C7C8-4912-B94D-98DE0DE1658B}" type="slidenum">
              <a:rPr lang="en-US" smtClean="0"/>
              <a:t>‹#›</a:t>
            </a:fld>
            <a:endParaRPr lang="en-US"/>
          </a:p>
        </p:txBody>
      </p:sp>
    </p:spTree>
    <p:extLst>
      <p:ext uri="{BB962C8B-B14F-4D97-AF65-F5344CB8AC3E}">
        <p14:creationId xmlns:p14="http://schemas.microsoft.com/office/powerpoint/2010/main" val="242442761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Holder 2"/>
          <p:cNvSpPr>
            <a:spLocks noGrp="1" noRot="1" noMove="1" noResize="1" noEditPoints="1" noAdjustHandles="1" noChangeArrowheads="1" noChangeShapeType="1"/>
          </p:cNvSpPr>
          <p:nvPr>
            <p:ph type="title"/>
          </p:nvPr>
        </p:nvSpPr>
        <p:spPr>
          <a:xfrm>
            <a:off x="176541" y="648775"/>
            <a:ext cx="11863059" cy="430887"/>
          </a:xfrm>
        </p:spPr>
        <p:txBody>
          <a:bodyPr lIns="0" tIns="0" rIns="0" bIns="0"/>
          <a:lstStyle>
            <a:lvl1pPr>
              <a:defRPr/>
            </a:lvl1pPr>
          </a:lstStyle>
          <a:p>
            <a:endParaRPr lang="en-NL" dirty="0"/>
          </a:p>
        </p:txBody>
      </p:sp>
      <p:sp>
        <p:nvSpPr>
          <p:cNvPr id="3" name="Holder 3"/>
          <p:cNvSpPr>
            <a:spLocks noGrp="1"/>
          </p:cNvSpPr>
          <p:nvPr>
            <p:ph type="body" idx="1" hasCustomPrompt="1"/>
          </p:nvPr>
        </p:nvSpPr>
        <p:spPr>
          <a:xfrm>
            <a:off x="176541" y="1447800"/>
            <a:ext cx="11863059" cy="1877437"/>
          </a:xfrm>
        </p:spPr>
        <p:txBody>
          <a:bodyPr lIns="0" tIns="0" rIns="0" bIns="0"/>
          <a:lstStyle>
            <a:lvl1pPr>
              <a:spcBef>
                <a:spcPts val="600"/>
              </a:spcBef>
              <a:spcAft>
                <a:spcPts val="600"/>
              </a:spcAft>
              <a:defRPr/>
            </a:lvl1pPr>
            <a:lvl2pPr marL="628635" indent="-285744">
              <a:spcBef>
                <a:spcPts val="600"/>
              </a:spcBef>
              <a:spcAft>
                <a:spcPts val="600"/>
              </a:spcAft>
              <a:buFont typeface="Arial" panose="020B0604020202020204" pitchFamily="34" charset="0"/>
              <a:buChar char="•"/>
              <a:defRPr sz="1600">
                <a:latin typeface="Arial" panose="020B0604020202020204" pitchFamily="34" charset="0"/>
                <a:cs typeface="Arial" panose="020B0604020202020204" pitchFamily="34" charset="0"/>
              </a:defRPr>
            </a:lvl2pPr>
            <a:lvl3pPr marL="971526" indent="-285744">
              <a:spcBef>
                <a:spcPts val="600"/>
              </a:spcBef>
              <a:spcAft>
                <a:spcPts val="600"/>
              </a:spcAft>
              <a:buFont typeface="Arial" panose="020B0604020202020204" pitchFamily="34" charset="0"/>
              <a:buChar char="•"/>
              <a:defRPr sz="1600">
                <a:latin typeface="Arial" panose="020B0604020202020204" pitchFamily="34" charset="0"/>
                <a:cs typeface="Arial" panose="020B0604020202020204" pitchFamily="34" charset="0"/>
              </a:defRPr>
            </a:lvl3pPr>
          </a:lstStyle>
          <a:p>
            <a:r>
              <a:rPr lang="en-US" dirty="0"/>
              <a:t>Add text</a:t>
            </a:r>
          </a:p>
          <a:p>
            <a:pPr lvl="1"/>
            <a:r>
              <a:rPr lang="en-US" dirty="0"/>
              <a:t>Add text</a:t>
            </a:r>
          </a:p>
          <a:p>
            <a:pPr lvl="2"/>
            <a:r>
              <a:rPr lang="en-US" dirty="0"/>
              <a:t>Add text </a:t>
            </a:r>
          </a:p>
          <a:p>
            <a:pPr lvl="2"/>
            <a:endParaRPr lang="en-US" dirty="0"/>
          </a:p>
          <a:p>
            <a:pPr lvl="2"/>
            <a:endParaRPr lang="en-US" dirty="0"/>
          </a:p>
        </p:txBody>
      </p:sp>
      <p:cxnSp>
        <p:nvCxnSpPr>
          <p:cNvPr id="4" name="Straight Connector 3">
            <a:extLst>
              <a:ext uri="{FF2B5EF4-FFF2-40B4-BE49-F238E27FC236}">
                <a16:creationId xmlns:a16="http://schemas.microsoft.com/office/drawing/2014/main" id="{47CE633D-A34B-1743-ACEC-45ED90352AB3}"/>
              </a:ext>
            </a:extLst>
          </p:cNvPr>
          <p:cNvCxnSpPr>
            <a:cxnSpLocks/>
          </p:cNvCxnSpPr>
          <p:nvPr userDrawn="1"/>
        </p:nvCxnSpPr>
        <p:spPr>
          <a:xfrm>
            <a:off x="176541" y="1146584"/>
            <a:ext cx="11863059" cy="0"/>
          </a:xfrm>
          <a:prstGeom prst="line">
            <a:avLst/>
          </a:prstGeom>
          <a:ln>
            <a:solidFill>
              <a:schemeClr val="tx2"/>
            </a:solidFill>
          </a:ln>
        </p:spPr>
        <p:style>
          <a:lnRef idx="3">
            <a:schemeClr val="accent6"/>
          </a:lnRef>
          <a:fillRef idx="0">
            <a:schemeClr val="accent6"/>
          </a:fillRef>
          <a:effectRef idx="2">
            <a:schemeClr val="accent6"/>
          </a:effectRef>
          <a:fontRef idx="minor">
            <a:schemeClr val="tx1"/>
          </a:fontRef>
        </p:style>
      </p:cxnSp>
      <p:sp>
        <p:nvSpPr>
          <p:cNvPr id="7" name="Footer Placeholder 9">
            <a:extLst>
              <a:ext uri="{FF2B5EF4-FFF2-40B4-BE49-F238E27FC236}">
                <a16:creationId xmlns:a16="http://schemas.microsoft.com/office/drawing/2014/main" id="{4A33A13B-D4C5-D4E7-EF34-E76AC6469BE9}"/>
              </a:ext>
            </a:extLst>
          </p:cNvPr>
          <p:cNvSpPr>
            <a:spLocks noGrp="1" noRot="1" noMove="1" noResize="1" noEditPoints="1" noAdjustHandles="1" noChangeArrowheads="1" noChangeShapeType="1"/>
          </p:cNvSpPr>
          <p:nvPr>
            <p:ph type="ftr" sz="quarter" idx="3"/>
          </p:nvPr>
        </p:nvSpPr>
        <p:spPr>
          <a:xfrm>
            <a:off x="176541" y="6445252"/>
            <a:ext cx="11334739" cy="365125"/>
          </a:xfrm>
          <a:prstGeom prst="rect">
            <a:avLst/>
          </a:prstGeom>
        </p:spPr>
        <p:txBody>
          <a:bodyPr vert="horz" lIns="91440" tIns="45720" rIns="91440" bIns="45720" rtlCol="0" anchor="b"/>
          <a:lstStyle>
            <a:lvl1pPr algn="l">
              <a:defRPr sz="800">
                <a:solidFill>
                  <a:schemeClr val="tx1"/>
                </a:solidFill>
                <a:latin typeface="Arial" panose="020B0604020202020204" pitchFamily="34" charset="0"/>
                <a:cs typeface="Arial" panose="020B0604020202020204" pitchFamily="34" charset="0"/>
              </a:defRPr>
            </a:lvl1pPr>
          </a:lstStyle>
          <a:p>
            <a:endParaRPr lang="en-US" dirty="0"/>
          </a:p>
        </p:txBody>
      </p:sp>
      <p:sp>
        <p:nvSpPr>
          <p:cNvPr id="8" name="Slide Number Placeholder 11">
            <a:extLst>
              <a:ext uri="{FF2B5EF4-FFF2-40B4-BE49-F238E27FC236}">
                <a16:creationId xmlns:a16="http://schemas.microsoft.com/office/drawing/2014/main" id="{16D55C31-3549-0067-BD53-F7997B77FC57}"/>
              </a:ext>
            </a:extLst>
          </p:cNvPr>
          <p:cNvSpPr>
            <a:spLocks noGrp="1" noRot="1" noMove="1" noResize="1" noEditPoints="1" noAdjustHandles="1" noChangeArrowheads="1" noChangeShapeType="1"/>
          </p:cNvSpPr>
          <p:nvPr>
            <p:ph type="sldNum" sz="quarter" idx="4"/>
          </p:nvPr>
        </p:nvSpPr>
        <p:spPr>
          <a:xfrm>
            <a:off x="11592561" y="6451104"/>
            <a:ext cx="447040" cy="365125"/>
          </a:xfrm>
          <a:prstGeom prst="rect">
            <a:avLst/>
          </a:prstGeom>
        </p:spPr>
        <p:txBody>
          <a:bodyPr vert="horz" lIns="91440" tIns="45720" rIns="91440" bIns="45720" rtlCol="0" anchor="b"/>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4F511BAF-3BAC-4704-984F-D5F7B7C79AA5}" type="slidenum">
              <a:rPr lang="en-US" smtClean="0"/>
              <a:pPr/>
              <a:t>‹#›</a:t>
            </a:fld>
            <a:endParaRPr lang="en-US" dirty="0"/>
          </a:p>
        </p:txBody>
      </p:sp>
    </p:spTree>
    <p:extLst>
      <p:ext uri="{BB962C8B-B14F-4D97-AF65-F5344CB8AC3E}">
        <p14:creationId xmlns:p14="http://schemas.microsoft.com/office/powerpoint/2010/main" val="287070847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Only">
  <p:cSld name="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A8FF7-1A46-F515-BA14-7B1A1264871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D5C0054-4741-4AD1-9931-A1A3D12AE2D5}"/>
              </a:ext>
            </a:extLst>
          </p:cNvPr>
          <p:cNvSpPr>
            <a:spLocks noGrp="1"/>
          </p:cNvSpPr>
          <p:nvPr>
            <p:ph type="dt" sz="half" idx="10"/>
          </p:nvPr>
        </p:nvSpPr>
        <p:spPr/>
        <p:txBody>
          <a:bodyPr/>
          <a:lstStyle/>
          <a:p>
            <a:fld id="{B0007DA6-25F9-45D1-8E86-28E60D6AAB05}" type="datetimeFigureOut">
              <a:rPr lang="en-US" smtClean="0"/>
              <a:t>9/17/26</a:t>
            </a:fld>
            <a:endParaRPr lang="en-US"/>
          </a:p>
        </p:txBody>
      </p:sp>
      <p:sp>
        <p:nvSpPr>
          <p:cNvPr id="4" name="Footer Placeholder 3">
            <a:extLst>
              <a:ext uri="{FF2B5EF4-FFF2-40B4-BE49-F238E27FC236}">
                <a16:creationId xmlns:a16="http://schemas.microsoft.com/office/drawing/2014/main" id="{868F1E75-ADC1-796A-0D86-32DD5B68CFB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BE394E6-8CDB-36D3-94DA-5D9FFE322341}"/>
              </a:ext>
            </a:extLst>
          </p:cNvPr>
          <p:cNvSpPr>
            <a:spLocks noGrp="1"/>
          </p:cNvSpPr>
          <p:nvPr>
            <p:ph type="sldNum" sz="quarter" idx="12"/>
          </p:nvPr>
        </p:nvSpPr>
        <p:spPr/>
        <p:txBody>
          <a:bodyPr/>
          <a:lstStyle/>
          <a:p>
            <a:fld id="{F2755923-C7C8-4912-B94D-98DE0DE1658B}" type="slidenum">
              <a:rPr lang="en-US" smtClean="0"/>
              <a:t>‹#›</a:t>
            </a:fld>
            <a:endParaRPr lang="en-US"/>
          </a:p>
        </p:txBody>
      </p:sp>
    </p:spTree>
    <p:extLst>
      <p:ext uri="{BB962C8B-B14F-4D97-AF65-F5344CB8AC3E}">
        <p14:creationId xmlns:p14="http://schemas.microsoft.com/office/powerpoint/2010/main" val="338342053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316082" y="1552086"/>
            <a:ext cx="9364951" cy="4069252"/>
          </a:xfrm>
          <a:prstGeom prst="rect">
            <a:avLst/>
          </a:prstGeom>
        </p:spPr>
        <p:txBody>
          <a:bodyPr vert="horz"/>
          <a:lstStyle>
            <a:lvl1pPr marL="0" indent="0">
              <a:spcBef>
                <a:spcPts val="0"/>
              </a:spcBef>
              <a:buClr>
                <a:srgbClr val="830051"/>
              </a:buClr>
              <a:buFont typeface="Arial" pitchFamily="34" charset="0"/>
              <a:buNone/>
              <a:defRPr sz="3200" baseline="0">
                <a:solidFill>
                  <a:schemeClr val="tx1"/>
                </a:solidFill>
                <a:latin typeface="Arial" pitchFamily="34" charset="0"/>
                <a:cs typeface="Arial" pitchFamily="34" charset="0"/>
              </a:defRPr>
            </a:lvl1pPr>
            <a:lvl2pPr marL="457189" indent="0">
              <a:buNone/>
              <a:defRPr sz="2400"/>
            </a:lvl2pPr>
            <a:lvl3pPr marL="914377" indent="0">
              <a:buNone/>
              <a:defRPr sz="2400"/>
            </a:lvl3pPr>
            <a:lvl4pPr marL="1371566" indent="0">
              <a:buNone/>
              <a:defRPr sz="2400"/>
            </a:lvl4pPr>
            <a:lvl5pPr marL="1828754" indent="0">
              <a:buNone/>
              <a:defRPr sz="2400"/>
            </a:lvl5pPr>
          </a:lstStyle>
          <a:p>
            <a:pPr lvl="0"/>
            <a:r>
              <a:rPr lang="en-GB" noProof="0"/>
              <a:t>Click to add introduction text</a:t>
            </a:r>
          </a:p>
        </p:txBody>
      </p:sp>
      <p:sp>
        <p:nvSpPr>
          <p:cNvPr id="8" name="Title 8"/>
          <p:cNvSpPr>
            <a:spLocks noGrp="1"/>
          </p:cNvSpPr>
          <p:nvPr>
            <p:ph type="title" hasCustomPrompt="1"/>
          </p:nvPr>
        </p:nvSpPr>
        <p:spPr>
          <a:xfrm>
            <a:off x="316083" y="269647"/>
            <a:ext cx="11687535" cy="414000"/>
          </a:xfrm>
          <a:prstGeom prst="rect">
            <a:avLst/>
          </a:prstGeom>
        </p:spPr>
        <p:txBody>
          <a:bodyPr vert="horz"/>
          <a:lstStyle>
            <a:lvl1pPr algn="l">
              <a:lnSpc>
                <a:spcPts val="3000"/>
              </a:lnSpc>
              <a:defRPr sz="3200" b="1" baseline="0">
                <a:solidFill>
                  <a:schemeClr val="tx2"/>
                </a:solidFill>
                <a:latin typeface="Arial" pitchFamily="34" charset="0"/>
                <a:cs typeface="Arial" pitchFamily="34" charset="0"/>
              </a:defRPr>
            </a:lvl1pPr>
          </a:lstStyle>
          <a:p>
            <a:r>
              <a:rPr lang="en-GB" noProof="0"/>
              <a:t>Click to add master title</a:t>
            </a:r>
          </a:p>
        </p:txBody>
      </p:sp>
      <p:sp>
        <p:nvSpPr>
          <p:cNvPr id="6" name="Slide Number Placeholder 5"/>
          <p:cNvSpPr>
            <a:spLocks noGrp="1"/>
          </p:cNvSpPr>
          <p:nvPr>
            <p:ph type="sldNum" sz="quarter" idx="4"/>
          </p:nvPr>
        </p:nvSpPr>
        <p:spPr>
          <a:xfrm>
            <a:off x="422400" y="6464332"/>
            <a:ext cx="528000" cy="216000"/>
          </a:xfrm>
          <a:prstGeom prst="rect">
            <a:avLst/>
          </a:prstGeom>
        </p:spPr>
        <p:txBody>
          <a:bodyPr vert="horz" lIns="0" tIns="0" rIns="0" bIns="0" rtlCol="0" anchor="t" anchorCtr="0"/>
          <a:lstStyle>
            <a:lvl1pPr algn="l">
              <a:defRPr sz="1067"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Tree>
    <p:extLst>
      <p:ext uri="{BB962C8B-B14F-4D97-AF65-F5344CB8AC3E}">
        <p14:creationId xmlns:p14="http://schemas.microsoft.com/office/powerpoint/2010/main" val="13911024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Nav Contents 1">
    <p:spTree>
      <p:nvGrpSpPr>
        <p:cNvPr id="1" name=""/>
        <p:cNvGrpSpPr/>
        <p:nvPr/>
      </p:nvGrpSpPr>
      <p:grpSpPr>
        <a:xfrm>
          <a:off x="0" y="0"/>
          <a:ext cx="0" cy="0"/>
          <a:chOff x="0" y="0"/>
          <a:chExt cx="0" cy="0"/>
        </a:xfrm>
      </p:grpSpPr>
      <p:sp>
        <p:nvSpPr>
          <p:cNvPr id="30" name="Table Placeholder 29"/>
          <p:cNvSpPr>
            <a:spLocks noGrp="1"/>
          </p:cNvSpPr>
          <p:nvPr>
            <p:ph type="tbl" sz="quarter" idx="15"/>
          </p:nvPr>
        </p:nvSpPr>
        <p:spPr>
          <a:xfrm>
            <a:off x="1316572" y="1731133"/>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26" name="Text Placeholder 2"/>
          <p:cNvSpPr>
            <a:spLocks noGrp="1"/>
          </p:cNvSpPr>
          <p:nvPr>
            <p:ph type="body" sz="quarter" idx="14"/>
          </p:nvPr>
        </p:nvSpPr>
        <p:spPr>
          <a:xfrm>
            <a:off x="1395599" y="1879886"/>
            <a:ext cx="7624231" cy="394199"/>
          </a:xfrm>
          <a:prstGeom prst="rect">
            <a:avLst/>
          </a:prstGeom>
        </p:spPr>
        <p:txBody>
          <a:bodyPr vert="horz"/>
          <a:lstStyle>
            <a:lvl1pPr marL="0" indent="0">
              <a:lnSpc>
                <a:spcPct val="60000"/>
              </a:lnSpc>
              <a:buNone/>
              <a:defRPr sz="2000" b="1">
                <a:solidFill>
                  <a:schemeClr val="tx2"/>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50" name="Text Placeholder 49"/>
          <p:cNvSpPr>
            <a:spLocks noGrp="1"/>
          </p:cNvSpPr>
          <p:nvPr>
            <p:ph type="body" sz="quarter" idx="26" hasCustomPrompt="1"/>
          </p:nvPr>
        </p:nvSpPr>
        <p:spPr>
          <a:xfrm>
            <a:off x="440267" y="1731600"/>
            <a:ext cx="720000" cy="540000"/>
          </a:xfrm>
          <a:prstGeom prst="rect">
            <a:avLst/>
          </a:prstGeom>
          <a:solidFill>
            <a:srgbClr val="D8DCDE"/>
          </a:solidFill>
          <a:ln w="19050" cmpd="sng">
            <a:noFill/>
          </a:ln>
        </p:spPr>
        <p:txBody>
          <a:bodyPr vert="horz" anchor="ctr"/>
          <a:lstStyle>
            <a:lvl1pPr marL="0" indent="0" algn="ctr">
              <a:lnSpc>
                <a:spcPts val="2800"/>
              </a:lnSpc>
              <a:spcBef>
                <a:spcPts val="600"/>
              </a:spcBef>
              <a:buNone/>
              <a:defRPr sz="2400" b="1">
                <a:solidFill>
                  <a:schemeClr val="tx2"/>
                </a:solidFill>
                <a:latin typeface="Arial" pitchFamily="34" charset="0"/>
                <a:cs typeface="Arial" pitchFamily="34" charset="0"/>
              </a:defRPr>
            </a:lvl1pPr>
          </a:lstStyle>
          <a:p>
            <a:pPr lvl="0"/>
            <a:r>
              <a:rPr lang="en-GB" noProof="0"/>
              <a:t>1</a:t>
            </a:r>
          </a:p>
        </p:txBody>
      </p:sp>
      <p:sp>
        <p:nvSpPr>
          <p:cNvPr id="58" name="Table Placeholder 29"/>
          <p:cNvSpPr>
            <a:spLocks noGrp="1"/>
          </p:cNvSpPr>
          <p:nvPr>
            <p:ph type="tbl" sz="quarter" idx="27"/>
          </p:nvPr>
        </p:nvSpPr>
        <p:spPr>
          <a:xfrm>
            <a:off x="1316572" y="2403489"/>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59" name="Text Placeholder 2"/>
          <p:cNvSpPr>
            <a:spLocks noGrp="1"/>
          </p:cNvSpPr>
          <p:nvPr>
            <p:ph type="body" sz="quarter" idx="28"/>
          </p:nvPr>
        </p:nvSpPr>
        <p:spPr>
          <a:xfrm>
            <a:off x="1395599" y="2552242"/>
            <a:ext cx="7624231" cy="394199"/>
          </a:xfrm>
          <a:prstGeom prst="rect">
            <a:avLst/>
          </a:prstGeom>
        </p:spPr>
        <p:txBody>
          <a:bodyPr vert="horz"/>
          <a:lstStyle>
            <a:lvl1pPr marL="0" indent="0">
              <a:lnSpc>
                <a:spcPct val="60000"/>
              </a:lnSpc>
              <a:buNone/>
              <a:defRPr sz="2000" b="1" baseline="0">
                <a:solidFill>
                  <a:srgbClr val="C4CACD"/>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60" name="Text Placeholder 49"/>
          <p:cNvSpPr>
            <a:spLocks noGrp="1"/>
          </p:cNvSpPr>
          <p:nvPr>
            <p:ph type="body" sz="quarter" idx="29" hasCustomPrompt="1"/>
          </p:nvPr>
        </p:nvSpPr>
        <p:spPr>
          <a:xfrm>
            <a:off x="440267" y="2403956"/>
            <a:ext cx="72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rgbClr val="D8DCDE"/>
                </a:solidFill>
                <a:latin typeface="Arial" pitchFamily="34" charset="0"/>
                <a:cs typeface="Arial" pitchFamily="34" charset="0"/>
              </a:defRPr>
            </a:lvl1pPr>
          </a:lstStyle>
          <a:p>
            <a:pPr lvl="0"/>
            <a:r>
              <a:rPr lang="en-GB" noProof="0"/>
              <a:t>2</a:t>
            </a:r>
          </a:p>
        </p:txBody>
      </p:sp>
      <p:sp>
        <p:nvSpPr>
          <p:cNvPr id="62" name="Table Placeholder 29"/>
          <p:cNvSpPr>
            <a:spLocks noGrp="1"/>
          </p:cNvSpPr>
          <p:nvPr>
            <p:ph type="tbl" sz="quarter" idx="30"/>
          </p:nvPr>
        </p:nvSpPr>
        <p:spPr>
          <a:xfrm>
            <a:off x="1316572" y="3082231"/>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63" name="Text Placeholder 2"/>
          <p:cNvSpPr>
            <a:spLocks noGrp="1"/>
          </p:cNvSpPr>
          <p:nvPr>
            <p:ph type="body" sz="quarter" idx="31"/>
          </p:nvPr>
        </p:nvSpPr>
        <p:spPr>
          <a:xfrm>
            <a:off x="1395599" y="3230983"/>
            <a:ext cx="7624231" cy="394199"/>
          </a:xfrm>
          <a:prstGeom prst="rect">
            <a:avLst/>
          </a:prstGeom>
        </p:spPr>
        <p:txBody>
          <a:bodyPr vert="horz"/>
          <a:lstStyle>
            <a:lvl1pPr marL="0" indent="0">
              <a:lnSpc>
                <a:spcPct val="60000"/>
              </a:lnSpc>
              <a:buNone/>
              <a:defRPr sz="2000" b="1">
                <a:solidFill>
                  <a:srgbClr val="C4CACD"/>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64" name="Text Placeholder 49"/>
          <p:cNvSpPr>
            <a:spLocks noGrp="1"/>
          </p:cNvSpPr>
          <p:nvPr>
            <p:ph type="body" sz="quarter" idx="32" hasCustomPrompt="1"/>
          </p:nvPr>
        </p:nvSpPr>
        <p:spPr>
          <a:xfrm>
            <a:off x="440267" y="3082699"/>
            <a:ext cx="72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rgbClr val="D8DCDE"/>
                </a:solidFill>
                <a:latin typeface="Arial" pitchFamily="34" charset="0"/>
                <a:cs typeface="Arial" pitchFamily="34" charset="0"/>
              </a:defRPr>
            </a:lvl1pPr>
          </a:lstStyle>
          <a:p>
            <a:pPr lvl="0"/>
            <a:r>
              <a:rPr lang="en-GB" noProof="0"/>
              <a:t>3</a:t>
            </a:r>
          </a:p>
        </p:txBody>
      </p:sp>
      <p:sp>
        <p:nvSpPr>
          <p:cNvPr id="66" name="Table Placeholder 29"/>
          <p:cNvSpPr>
            <a:spLocks noGrp="1"/>
          </p:cNvSpPr>
          <p:nvPr>
            <p:ph type="tbl" sz="quarter" idx="33"/>
          </p:nvPr>
        </p:nvSpPr>
        <p:spPr>
          <a:xfrm>
            <a:off x="1316572" y="3763175"/>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67" name="Text Placeholder 2"/>
          <p:cNvSpPr>
            <a:spLocks noGrp="1"/>
          </p:cNvSpPr>
          <p:nvPr>
            <p:ph type="body" sz="quarter" idx="34"/>
          </p:nvPr>
        </p:nvSpPr>
        <p:spPr>
          <a:xfrm>
            <a:off x="1395599" y="3911927"/>
            <a:ext cx="7624231" cy="394199"/>
          </a:xfrm>
          <a:prstGeom prst="rect">
            <a:avLst/>
          </a:prstGeom>
        </p:spPr>
        <p:txBody>
          <a:bodyPr vert="horz"/>
          <a:lstStyle>
            <a:lvl1pPr marL="0" indent="0">
              <a:lnSpc>
                <a:spcPct val="60000"/>
              </a:lnSpc>
              <a:buNone/>
              <a:defRPr sz="2000" b="1">
                <a:solidFill>
                  <a:srgbClr val="C4CACD"/>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68" name="Text Placeholder 49"/>
          <p:cNvSpPr>
            <a:spLocks noGrp="1"/>
          </p:cNvSpPr>
          <p:nvPr>
            <p:ph type="body" sz="quarter" idx="35" hasCustomPrompt="1"/>
          </p:nvPr>
        </p:nvSpPr>
        <p:spPr>
          <a:xfrm>
            <a:off x="440267" y="3763643"/>
            <a:ext cx="72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rgbClr val="D8DCDE"/>
                </a:solidFill>
                <a:latin typeface="Arial" pitchFamily="34" charset="0"/>
                <a:cs typeface="Arial" pitchFamily="34" charset="0"/>
              </a:defRPr>
            </a:lvl1pPr>
          </a:lstStyle>
          <a:p>
            <a:pPr lvl="0"/>
            <a:r>
              <a:rPr lang="en-GB" noProof="0"/>
              <a:t>4</a:t>
            </a:r>
          </a:p>
        </p:txBody>
      </p:sp>
      <p:sp>
        <p:nvSpPr>
          <p:cNvPr id="70" name="Table Placeholder 29"/>
          <p:cNvSpPr>
            <a:spLocks noGrp="1"/>
          </p:cNvSpPr>
          <p:nvPr>
            <p:ph type="tbl" sz="quarter" idx="36"/>
          </p:nvPr>
        </p:nvSpPr>
        <p:spPr>
          <a:xfrm>
            <a:off x="1316572" y="4440879"/>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71" name="Text Placeholder 2"/>
          <p:cNvSpPr>
            <a:spLocks noGrp="1"/>
          </p:cNvSpPr>
          <p:nvPr>
            <p:ph type="body" sz="quarter" idx="37"/>
          </p:nvPr>
        </p:nvSpPr>
        <p:spPr>
          <a:xfrm>
            <a:off x="1395599" y="4589630"/>
            <a:ext cx="7624231" cy="394199"/>
          </a:xfrm>
          <a:prstGeom prst="rect">
            <a:avLst/>
          </a:prstGeom>
        </p:spPr>
        <p:txBody>
          <a:bodyPr vert="horz"/>
          <a:lstStyle>
            <a:lvl1pPr marL="0" indent="0">
              <a:lnSpc>
                <a:spcPct val="60000"/>
              </a:lnSpc>
              <a:buNone/>
              <a:defRPr sz="2000" b="1">
                <a:solidFill>
                  <a:srgbClr val="C4CACD"/>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72" name="Text Placeholder 49"/>
          <p:cNvSpPr>
            <a:spLocks noGrp="1"/>
          </p:cNvSpPr>
          <p:nvPr>
            <p:ph type="body" sz="quarter" idx="38" hasCustomPrompt="1"/>
          </p:nvPr>
        </p:nvSpPr>
        <p:spPr>
          <a:xfrm>
            <a:off x="440267" y="4441345"/>
            <a:ext cx="72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rgbClr val="D8DCDE"/>
                </a:solidFill>
                <a:latin typeface="Arial" pitchFamily="34" charset="0"/>
                <a:cs typeface="Arial" pitchFamily="34" charset="0"/>
              </a:defRPr>
            </a:lvl1pPr>
          </a:lstStyle>
          <a:p>
            <a:pPr lvl="0"/>
            <a:r>
              <a:rPr lang="en-GB" noProof="0"/>
              <a:t>5</a:t>
            </a:r>
          </a:p>
        </p:txBody>
      </p:sp>
      <p:sp>
        <p:nvSpPr>
          <p:cNvPr id="74" name="Table Placeholder 29"/>
          <p:cNvSpPr>
            <a:spLocks noGrp="1"/>
          </p:cNvSpPr>
          <p:nvPr>
            <p:ph type="tbl" sz="quarter" idx="39"/>
          </p:nvPr>
        </p:nvSpPr>
        <p:spPr>
          <a:xfrm>
            <a:off x="1316572" y="5129167"/>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75" name="Text Placeholder 2"/>
          <p:cNvSpPr>
            <a:spLocks noGrp="1"/>
          </p:cNvSpPr>
          <p:nvPr>
            <p:ph type="body" sz="quarter" idx="40"/>
          </p:nvPr>
        </p:nvSpPr>
        <p:spPr>
          <a:xfrm>
            <a:off x="1395599" y="5277919"/>
            <a:ext cx="7624231" cy="394199"/>
          </a:xfrm>
          <a:prstGeom prst="rect">
            <a:avLst/>
          </a:prstGeom>
        </p:spPr>
        <p:txBody>
          <a:bodyPr vert="horz"/>
          <a:lstStyle>
            <a:lvl1pPr marL="0" indent="0">
              <a:lnSpc>
                <a:spcPct val="60000"/>
              </a:lnSpc>
              <a:buNone/>
              <a:defRPr sz="2000" b="1">
                <a:solidFill>
                  <a:srgbClr val="C4CACD"/>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76" name="Text Placeholder 49"/>
          <p:cNvSpPr>
            <a:spLocks noGrp="1"/>
          </p:cNvSpPr>
          <p:nvPr>
            <p:ph type="body" sz="quarter" idx="41" hasCustomPrompt="1"/>
          </p:nvPr>
        </p:nvSpPr>
        <p:spPr>
          <a:xfrm>
            <a:off x="440267" y="5129635"/>
            <a:ext cx="72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rgbClr val="D8DCDE"/>
                </a:solidFill>
                <a:latin typeface="Arial" pitchFamily="34" charset="0"/>
                <a:cs typeface="Arial" pitchFamily="34" charset="0"/>
              </a:defRPr>
            </a:lvl1pPr>
          </a:lstStyle>
          <a:p>
            <a:pPr lvl="0"/>
            <a:r>
              <a:rPr lang="en-GB" noProof="0"/>
              <a:t>6</a:t>
            </a:r>
          </a:p>
        </p:txBody>
      </p:sp>
      <p:sp>
        <p:nvSpPr>
          <p:cNvPr id="29" name="Title 8"/>
          <p:cNvSpPr>
            <a:spLocks noGrp="1"/>
          </p:cNvSpPr>
          <p:nvPr>
            <p:ph type="title" hasCustomPrompt="1"/>
          </p:nvPr>
        </p:nvSpPr>
        <p:spPr>
          <a:xfrm>
            <a:off x="316083" y="269647"/>
            <a:ext cx="11687535" cy="414000"/>
          </a:xfrm>
          <a:prstGeom prst="rect">
            <a:avLst/>
          </a:prstGeom>
        </p:spPr>
        <p:txBody>
          <a:bodyPr vert="horz"/>
          <a:lstStyle>
            <a:lvl1pPr algn="l" defTabSz="457189" rtl="0" eaLnBrk="1" latinLnBrk="0" hangingPunct="1">
              <a:lnSpc>
                <a:spcPts val="3000"/>
              </a:lnSpc>
              <a:spcBef>
                <a:spcPct val="0"/>
              </a:spcBef>
              <a:buNone/>
              <a:defRPr lang="en-GB" sz="3200" b="1" kern="1200" baseline="0" noProof="0" dirty="0">
                <a:solidFill>
                  <a:schemeClr val="tx2"/>
                </a:solidFill>
                <a:latin typeface="Arial" pitchFamily="34" charset="0"/>
                <a:ea typeface="+mj-ea"/>
                <a:cs typeface="Arial" pitchFamily="34" charset="0"/>
              </a:defRPr>
            </a:lvl1pPr>
          </a:lstStyle>
          <a:p>
            <a:r>
              <a:rPr lang="en-GB" noProof="0"/>
              <a:t>Click to add navigation 1 title</a:t>
            </a:r>
          </a:p>
        </p:txBody>
      </p:sp>
      <p:sp>
        <p:nvSpPr>
          <p:cNvPr id="23" name="Slide Number Placeholder 5"/>
          <p:cNvSpPr>
            <a:spLocks noGrp="1"/>
          </p:cNvSpPr>
          <p:nvPr>
            <p:ph type="sldNum" sz="quarter" idx="4"/>
          </p:nvPr>
        </p:nvSpPr>
        <p:spPr>
          <a:xfrm>
            <a:off x="422400" y="6464332"/>
            <a:ext cx="528000" cy="216000"/>
          </a:xfrm>
          <a:prstGeom prst="rect">
            <a:avLst/>
          </a:prstGeom>
        </p:spPr>
        <p:txBody>
          <a:bodyPr vert="horz" lIns="0" tIns="0" rIns="0" bIns="0" rtlCol="0" anchor="t" anchorCtr="0"/>
          <a:lstStyle>
            <a:lvl1pPr algn="l">
              <a:defRPr sz="1067"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Tree>
    <p:extLst>
      <p:ext uri="{BB962C8B-B14F-4D97-AF65-F5344CB8AC3E}">
        <p14:creationId xmlns:p14="http://schemas.microsoft.com/office/powerpoint/2010/main" val="381482343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Nav Contents 2">
    <p:spTree>
      <p:nvGrpSpPr>
        <p:cNvPr id="1" name=""/>
        <p:cNvGrpSpPr/>
        <p:nvPr/>
      </p:nvGrpSpPr>
      <p:grpSpPr>
        <a:xfrm>
          <a:off x="0" y="0"/>
          <a:ext cx="0" cy="0"/>
          <a:chOff x="0" y="0"/>
          <a:chExt cx="0" cy="0"/>
        </a:xfrm>
      </p:grpSpPr>
      <p:sp>
        <p:nvSpPr>
          <p:cNvPr id="30" name="Table Placeholder 29"/>
          <p:cNvSpPr>
            <a:spLocks noGrp="1"/>
          </p:cNvSpPr>
          <p:nvPr>
            <p:ph type="tbl" sz="quarter" idx="15"/>
          </p:nvPr>
        </p:nvSpPr>
        <p:spPr>
          <a:xfrm>
            <a:off x="1316572" y="1731133"/>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26" name="Text Placeholder 2"/>
          <p:cNvSpPr>
            <a:spLocks noGrp="1"/>
          </p:cNvSpPr>
          <p:nvPr>
            <p:ph type="body" sz="quarter" idx="14"/>
          </p:nvPr>
        </p:nvSpPr>
        <p:spPr>
          <a:xfrm>
            <a:off x="1395599" y="1879886"/>
            <a:ext cx="7624231" cy="394199"/>
          </a:xfrm>
          <a:prstGeom prst="rect">
            <a:avLst/>
          </a:prstGeom>
        </p:spPr>
        <p:txBody>
          <a:bodyPr vert="horz"/>
          <a:lstStyle>
            <a:lvl1pPr marL="0" indent="0">
              <a:lnSpc>
                <a:spcPct val="60000"/>
              </a:lnSpc>
              <a:buNone/>
              <a:defRPr sz="2000" b="1">
                <a:solidFill>
                  <a:srgbClr val="C4CACD"/>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50" name="Text Placeholder 49"/>
          <p:cNvSpPr>
            <a:spLocks noGrp="1"/>
          </p:cNvSpPr>
          <p:nvPr>
            <p:ph type="body" sz="quarter" idx="26" hasCustomPrompt="1"/>
          </p:nvPr>
        </p:nvSpPr>
        <p:spPr>
          <a:xfrm>
            <a:off x="440267" y="1731600"/>
            <a:ext cx="72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rgbClr val="D8DCDE"/>
                </a:solidFill>
                <a:latin typeface="Arial" pitchFamily="34" charset="0"/>
                <a:cs typeface="Arial" pitchFamily="34" charset="0"/>
              </a:defRPr>
            </a:lvl1pPr>
          </a:lstStyle>
          <a:p>
            <a:pPr lvl="0"/>
            <a:r>
              <a:rPr lang="en-GB" noProof="0"/>
              <a:t>1</a:t>
            </a:r>
          </a:p>
        </p:txBody>
      </p:sp>
      <p:sp>
        <p:nvSpPr>
          <p:cNvPr id="58" name="Table Placeholder 29"/>
          <p:cNvSpPr>
            <a:spLocks noGrp="1"/>
          </p:cNvSpPr>
          <p:nvPr>
            <p:ph type="tbl" sz="quarter" idx="27"/>
          </p:nvPr>
        </p:nvSpPr>
        <p:spPr>
          <a:xfrm>
            <a:off x="1316572" y="2403489"/>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59" name="Text Placeholder 2"/>
          <p:cNvSpPr>
            <a:spLocks noGrp="1"/>
          </p:cNvSpPr>
          <p:nvPr>
            <p:ph type="body" sz="quarter" idx="28"/>
          </p:nvPr>
        </p:nvSpPr>
        <p:spPr>
          <a:xfrm>
            <a:off x="1395599" y="2552242"/>
            <a:ext cx="7624231" cy="394199"/>
          </a:xfrm>
          <a:prstGeom prst="rect">
            <a:avLst/>
          </a:prstGeom>
        </p:spPr>
        <p:txBody>
          <a:bodyPr vert="horz"/>
          <a:lstStyle>
            <a:lvl1pPr marL="0" indent="0">
              <a:lnSpc>
                <a:spcPct val="60000"/>
              </a:lnSpc>
              <a:buNone/>
              <a:defRPr sz="2000" b="1" baseline="0">
                <a:solidFill>
                  <a:schemeClr val="tx2"/>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60" name="Text Placeholder 49"/>
          <p:cNvSpPr>
            <a:spLocks noGrp="1"/>
          </p:cNvSpPr>
          <p:nvPr>
            <p:ph type="body" sz="quarter" idx="29" hasCustomPrompt="1"/>
          </p:nvPr>
        </p:nvSpPr>
        <p:spPr>
          <a:xfrm>
            <a:off x="440267" y="2403956"/>
            <a:ext cx="720000" cy="540000"/>
          </a:xfrm>
          <a:prstGeom prst="rect">
            <a:avLst/>
          </a:prstGeom>
          <a:solidFill>
            <a:srgbClr val="D8DCDE"/>
          </a:solidFill>
          <a:ln w="19050" cmpd="sng">
            <a:noFill/>
          </a:ln>
        </p:spPr>
        <p:txBody>
          <a:bodyPr vert="horz" anchor="ctr"/>
          <a:lstStyle>
            <a:lvl1pPr marL="0" indent="0" algn="ctr">
              <a:lnSpc>
                <a:spcPts val="2800"/>
              </a:lnSpc>
              <a:spcBef>
                <a:spcPts val="0"/>
              </a:spcBef>
              <a:buNone/>
              <a:defRPr sz="2400" b="1">
                <a:solidFill>
                  <a:schemeClr val="tx2"/>
                </a:solidFill>
                <a:latin typeface="Arial" pitchFamily="34" charset="0"/>
                <a:cs typeface="Arial" pitchFamily="34" charset="0"/>
              </a:defRPr>
            </a:lvl1pPr>
          </a:lstStyle>
          <a:p>
            <a:pPr lvl="0"/>
            <a:r>
              <a:rPr lang="en-GB" noProof="0"/>
              <a:t>2</a:t>
            </a:r>
          </a:p>
        </p:txBody>
      </p:sp>
      <p:sp>
        <p:nvSpPr>
          <p:cNvPr id="62" name="Table Placeholder 29"/>
          <p:cNvSpPr>
            <a:spLocks noGrp="1"/>
          </p:cNvSpPr>
          <p:nvPr>
            <p:ph type="tbl" sz="quarter" idx="30"/>
          </p:nvPr>
        </p:nvSpPr>
        <p:spPr>
          <a:xfrm>
            <a:off x="1316572" y="3082231"/>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63" name="Text Placeholder 2"/>
          <p:cNvSpPr>
            <a:spLocks noGrp="1"/>
          </p:cNvSpPr>
          <p:nvPr>
            <p:ph type="body" sz="quarter" idx="31"/>
          </p:nvPr>
        </p:nvSpPr>
        <p:spPr>
          <a:xfrm>
            <a:off x="1395599" y="3230983"/>
            <a:ext cx="7624231" cy="394199"/>
          </a:xfrm>
          <a:prstGeom prst="rect">
            <a:avLst/>
          </a:prstGeom>
        </p:spPr>
        <p:txBody>
          <a:bodyPr vert="horz"/>
          <a:lstStyle>
            <a:lvl1pPr marL="0" indent="0">
              <a:lnSpc>
                <a:spcPct val="60000"/>
              </a:lnSpc>
              <a:buNone/>
              <a:defRPr sz="2000" b="1">
                <a:solidFill>
                  <a:srgbClr val="C4CACD"/>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64" name="Text Placeholder 49"/>
          <p:cNvSpPr>
            <a:spLocks noGrp="1"/>
          </p:cNvSpPr>
          <p:nvPr>
            <p:ph type="body" sz="quarter" idx="32" hasCustomPrompt="1"/>
          </p:nvPr>
        </p:nvSpPr>
        <p:spPr>
          <a:xfrm>
            <a:off x="440267" y="3082699"/>
            <a:ext cx="72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rgbClr val="D8DCDE"/>
                </a:solidFill>
                <a:latin typeface="Arial" pitchFamily="34" charset="0"/>
                <a:cs typeface="Arial" pitchFamily="34" charset="0"/>
              </a:defRPr>
            </a:lvl1pPr>
          </a:lstStyle>
          <a:p>
            <a:pPr lvl="0"/>
            <a:r>
              <a:rPr lang="en-GB" noProof="0"/>
              <a:t>3</a:t>
            </a:r>
          </a:p>
        </p:txBody>
      </p:sp>
      <p:sp>
        <p:nvSpPr>
          <p:cNvPr id="66" name="Table Placeholder 29"/>
          <p:cNvSpPr>
            <a:spLocks noGrp="1"/>
          </p:cNvSpPr>
          <p:nvPr>
            <p:ph type="tbl" sz="quarter" idx="33"/>
          </p:nvPr>
        </p:nvSpPr>
        <p:spPr>
          <a:xfrm>
            <a:off x="1316572" y="3763175"/>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67" name="Text Placeholder 2"/>
          <p:cNvSpPr>
            <a:spLocks noGrp="1"/>
          </p:cNvSpPr>
          <p:nvPr>
            <p:ph type="body" sz="quarter" idx="34"/>
          </p:nvPr>
        </p:nvSpPr>
        <p:spPr>
          <a:xfrm>
            <a:off x="1395599" y="3911927"/>
            <a:ext cx="7624231" cy="394199"/>
          </a:xfrm>
          <a:prstGeom prst="rect">
            <a:avLst/>
          </a:prstGeom>
        </p:spPr>
        <p:txBody>
          <a:bodyPr vert="horz"/>
          <a:lstStyle>
            <a:lvl1pPr marL="0" indent="0">
              <a:lnSpc>
                <a:spcPct val="60000"/>
              </a:lnSpc>
              <a:buNone/>
              <a:defRPr sz="2000" b="1">
                <a:solidFill>
                  <a:srgbClr val="C4CACD"/>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68" name="Text Placeholder 49"/>
          <p:cNvSpPr>
            <a:spLocks noGrp="1"/>
          </p:cNvSpPr>
          <p:nvPr>
            <p:ph type="body" sz="quarter" idx="35" hasCustomPrompt="1"/>
          </p:nvPr>
        </p:nvSpPr>
        <p:spPr>
          <a:xfrm>
            <a:off x="440267" y="3763643"/>
            <a:ext cx="72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rgbClr val="D8DCDE"/>
                </a:solidFill>
                <a:latin typeface="Arial" pitchFamily="34" charset="0"/>
                <a:cs typeface="Arial" pitchFamily="34" charset="0"/>
              </a:defRPr>
            </a:lvl1pPr>
          </a:lstStyle>
          <a:p>
            <a:pPr lvl="0"/>
            <a:r>
              <a:rPr lang="en-GB" noProof="0"/>
              <a:t>4</a:t>
            </a:r>
          </a:p>
        </p:txBody>
      </p:sp>
      <p:sp>
        <p:nvSpPr>
          <p:cNvPr id="70" name="Table Placeholder 29"/>
          <p:cNvSpPr>
            <a:spLocks noGrp="1"/>
          </p:cNvSpPr>
          <p:nvPr>
            <p:ph type="tbl" sz="quarter" idx="36"/>
          </p:nvPr>
        </p:nvSpPr>
        <p:spPr>
          <a:xfrm>
            <a:off x="1316572" y="4440879"/>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71" name="Text Placeholder 2"/>
          <p:cNvSpPr>
            <a:spLocks noGrp="1"/>
          </p:cNvSpPr>
          <p:nvPr>
            <p:ph type="body" sz="quarter" idx="37"/>
          </p:nvPr>
        </p:nvSpPr>
        <p:spPr>
          <a:xfrm>
            <a:off x="1395599" y="4589630"/>
            <a:ext cx="7624231" cy="394199"/>
          </a:xfrm>
          <a:prstGeom prst="rect">
            <a:avLst/>
          </a:prstGeom>
        </p:spPr>
        <p:txBody>
          <a:bodyPr vert="horz"/>
          <a:lstStyle>
            <a:lvl1pPr marL="0" indent="0">
              <a:lnSpc>
                <a:spcPct val="60000"/>
              </a:lnSpc>
              <a:buNone/>
              <a:defRPr sz="2000" b="1">
                <a:solidFill>
                  <a:srgbClr val="C4CACD"/>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72" name="Text Placeholder 49"/>
          <p:cNvSpPr>
            <a:spLocks noGrp="1"/>
          </p:cNvSpPr>
          <p:nvPr>
            <p:ph type="body" sz="quarter" idx="38" hasCustomPrompt="1"/>
          </p:nvPr>
        </p:nvSpPr>
        <p:spPr>
          <a:xfrm>
            <a:off x="440267" y="4441345"/>
            <a:ext cx="72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rgbClr val="D8DCDE"/>
                </a:solidFill>
                <a:latin typeface="Arial" pitchFamily="34" charset="0"/>
                <a:cs typeface="Arial" pitchFamily="34" charset="0"/>
              </a:defRPr>
            </a:lvl1pPr>
          </a:lstStyle>
          <a:p>
            <a:pPr lvl="0"/>
            <a:r>
              <a:rPr lang="en-GB" noProof="0"/>
              <a:t>5</a:t>
            </a:r>
          </a:p>
        </p:txBody>
      </p:sp>
      <p:sp>
        <p:nvSpPr>
          <p:cNvPr id="74" name="Table Placeholder 29"/>
          <p:cNvSpPr>
            <a:spLocks noGrp="1"/>
          </p:cNvSpPr>
          <p:nvPr>
            <p:ph type="tbl" sz="quarter" idx="39"/>
          </p:nvPr>
        </p:nvSpPr>
        <p:spPr>
          <a:xfrm>
            <a:off x="1316572" y="5129167"/>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75" name="Text Placeholder 2"/>
          <p:cNvSpPr>
            <a:spLocks noGrp="1"/>
          </p:cNvSpPr>
          <p:nvPr>
            <p:ph type="body" sz="quarter" idx="40"/>
          </p:nvPr>
        </p:nvSpPr>
        <p:spPr>
          <a:xfrm>
            <a:off x="1395599" y="5277919"/>
            <a:ext cx="7624231" cy="394199"/>
          </a:xfrm>
          <a:prstGeom prst="rect">
            <a:avLst/>
          </a:prstGeom>
        </p:spPr>
        <p:txBody>
          <a:bodyPr vert="horz"/>
          <a:lstStyle>
            <a:lvl1pPr marL="0" indent="0">
              <a:lnSpc>
                <a:spcPct val="60000"/>
              </a:lnSpc>
              <a:buNone/>
              <a:defRPr sz="2000" b="1">
                <a:solidFill>
                  <a:srgbClr val="C4CACD"/>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76" name="Text Placeholder 49"/>
          <p:cNvSpPr>
            <a:spLocks noGrp="1"/>
          </p:cNvSpPr>
          <p:nvPr>
            <p:ph type="body" sz="quarter" idx="41" hasCustomPrompt="1"/>
          </p:nvPr>
        </p:nvSpPr>
        <p:spPr>
          <a:xfrm>
            <a:off x="440267" y="5129635"/>
            <a:ext cx="72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rgbClr val="D8DCDE"/>
                </a:solidFill>
                <a:latin typeface="Arial" pitchFamily="34" charset="0"/>
                <a:cs typeface="Arial" pitchFamily="34" charset="0"/>
              </a:defRPr>
            </a:lvl1pPr>
          </a:lstStyle>
          <a:p>
            <a:pPr lvl="0"/>
            <a:r>
              <a:rPr lang="en-GB" noProof="0"/>
              <a:t>6</a:t>
            </a:r>
          </a:p>
        </p:txBody>
      </p:sp>
      <p:sp>
        <p:nvSpPr>
          <p:cNvPr id="27" name="Title 8"/>
          <p:cNvSpPr>
            <a:spLocks noGrp="1"/>
          </p:cNvSpPr>
          <p:nvPr>
            <p:ph type="title" hasCustomPrompt="1"/>
          </p:nvPr>
        </p:nvSpPr>
        <p:spPr>
          <a:xfrm>
            <a:off x="316083" y="269647"/>
            <a:ext cx="11687535" cy="414000"/>
          </a:xfrm>
          <a:prstGeom prst="rect">
            <a:avLst/>
          </a:prstGeom>
        </p:spPr>
        <p:txBody>
          <a:bodyPr vert="horz"/>
          <a:lstStyle>
            <a:lvl1pPr algn="l" defTabSz="457189" rtl="0" eaLnBrk="1" latinLnBrk="0" hangingPunct="1">
              <a:lnSpc>
                <a:spcPts val="3000"/>
              </a:lnSpc>
              <a:spcBef>
                <a:spcPct val="0"/>
              </a:spcBef>
              <a:buNone/>
              <a:defRPr lang="en-GB" sz="3200" b="1" kern="1200" baseline="0" noProof="0" dirty="0">
                <a:solidFill>
                  <a:schemeClr val="tx2"/>
                </a:solidFill>
                <a:latin typeface="Arial" pitchFamily="34" charset="0"/>
                <a:ea typeface="+mj-ea"/>
                <a:cs typeface="Arial" pitchFamily="34" charset="0"/>
              </a:defRPr>
            </a:lvl1pPr>
          </a:lstStyle>
          <a:p>
            <a:r>
              <a:rPr lang="en-GB" noProof="0"/>
              <a:t>Click to add navigation 2 title</a:t>
            </a:r>
          </a:p>
        </p:txBody>
      </p:sp>
      <p:sp>
        <p:nvSpPr>
          <p:cNvPr id="23" name="Slide Number Placeholder 5"/>
          <p:cNvSpPr>
            <a:spLocks noGrp="1"/>
          </p:cNvSpPr>
          <p:nvPr>
            <p:ph type="sldNum" sz="quarter" idx="4"/>
          </p:nvPr>
        </p:nvSpPr>
        <p:spPr>
          <a:xfrm>
            <a:off x="422400" y="6464332"/>
            <a:ext cx="528000" cy="216000"/>
          </a:xfrm>
          <a:prstGeom prst="rect">
            <a:avLst/>
          </a:prstGeom>
        </p:spPr>
        <p:txBody>
          <a:bodyPr vert="horz" lIns="0" tIns="0" rIns="0" bIns="0" rtlCol="0" anchor="t" anchorCtr="0"/>
          <a:lstStyle>
            <a:lvl1pPr algn="l">
              <a:defRPr sz="1067"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Tree>
    <p:extLst>
      <p:ext uri="{BB962C8B-B14F-4D97-AF65-F5344CB8AC3E}">
        <p14:creationId xmlns:p14="http://schemas.microsoft.com/office/powerpoint/2010/main" val="97896010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Nav Contents 3">
    <p:spTree>
      <p:nvGrpSpPr>
        <p:cNvPr id="1" name=""/>
        <p:cNvGrpSpPr/>
        <p:nvPr/>
      </p:nvGrpSpPr>
      <p:grpSpPr>
        <a:xfrm>
          <a:off x="0" y="0"/>
          <a:ext cx="0" cy="0"/>
          <a:chOff x="0" y="0"/>
          <a:chExt cx="0" cy="0"/>
        </a:xfrm>
      </p:grpSpPr>
      <p:sp>
        <p:nvSpPr>
          <p:cNvPr id="30" name="Table Placeholder 29"/>
          <p:cNvSpPr>
            <a:spLocks noGrp="1"/>
          </p:cNvSpPr>
          <p:nvPr>
            <p:ph type="tbl" sz="quarter" idx="15"/>
          </p:nvPr>
        </p:nvSpPr>
        <p:spPr>
          <a:xfrm>
            <a:off x="1316572" y="1731133"/>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26" name="Text Placeholder 2"/>
          <p:cNvSpPr>
            <a:spLocks noGrp="1"/>
          </p:cNvSpPr>
          <p:nvPr>
            <p:ph type="body" sz="quarter" idx="14"/>
          </p:nvPr>
        </p:nvSpPr>
        <p:spPr>
          <a:xfrm>
            <a:off x="1395599" y="1879886"/>
            <a:ext cx="7624231" cy="394199"/>
          </a:xfrm>
          <a:prstGeom prst="rect">
            <a:avLst/>
          </a:prstGeom>
        </p:spPr>
        <p:txBody>
          <a:bodyPr vert="horz"/>
          <a:lstStyle>
            <a:lvl1pPr marL="0" indent="0">
              <a:lnSpc>
                <a:spcPct val="60000"/>
              </a:lnSpc>
              <a:buNone/>
              <a:defRPr sz="2000" b="1">
                <a:solidFill>
                  <a:srgbClr val="C4CACD"/>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50" name="Text Placeholder 49"/>
          <p:cNvSpPr>
            <a:spLocks noGrp="1"/>
          </p:cNvSpPr>
          <p:nvPr>
            <p:ph type="body" sz="quarter" idx="26" hasCustomPrompt="1"/>
          </p:nvPr>
        </p:nvSpPr>
        <p:spPr>
          <a:xfrm>
            <a:off x="440267" y="1731600"/>
            <a:ext cx="72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rgbClr val="D8DCDE"/>
                </a:solidFill>
                <a:latin typeface="Arial" pitchFamily="34" charset="0"/>
                <a:cs typeface="Arial" pitchFamily="34" charset="0"/>
              </a:defRPr>
            </a:lvl1pPr>
          </a:lstStyle>
          <a:p>
            <a:pPr lvl="0"/>
            <a:r>
              <a:rPr lang="en-GB" noProof="0"/>
              <a:t>1</a:t>
            </a:r>
          </a:p>
        </p:txBody>
      </p:sp>
      <p:sp>
        <p:nvSpPr>
          <p:cNvPr id="58" name="Table Placeholder 29"/>
          <p:cNvSpPr>
            <a:spLocks noGrp="1"/>
          </p:cNvSpPr>
          <p:nvPr>
            <p:ph type="tbl" sz="quarter" idx="27"/>
          </p:nvPr>
        </p:nvSpPr>
        <p:spPr>
          <a:xfrm>
            <a:off x="1316572" y="2403489"/>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59" name="Text Placeholder 2"/>
          <p:cNvSpPr>
            <a:spLocks noGrp="1"/>
          </p:cNvSpPr>
          <p:nvPr>
            <p:ph type="body" sz="quarter" idx="28"/>
          </p:nvPr>
        </p:nvSpPr>
        <p:spPr>
          <a:xfrm>
            <a:off x="1395599" y="2552242"/>
            <a:ext cx="7624231" cy="394199"/>
          </a:xfrm>
          <a:prstGeom prst="rect">
            <a:avLst/>
          </a:prstGeom>
        </p:spPr>
        <p:txBody>
          <a:bodyPr vert="horz"/>
          <a:lstStyle>
            <a:lvl1pPr marL="0" indent="0">
              <a:lnSpc>
                <a:spcPct val="60000"/>
              </a:lnSpc>
              <a:buNone/>
              <a:defRPr sz="2000" b="1" baseline="0">
                <a:solidFill>
                  <a:srgbClr val="C4CACD"/>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60" name="Text Placeholder 49"/>
          <p:cNvSpPr>
            <a:spLocks noGrp="1"/>
          </p:cNvSpPr>
          <p:nvPr>
            <p:ph type="body" sz="quarter" idx="29" hasCustomPrompt="1"/>
          </p:nvPr>
        </p:nvSpPr>
        <p:spPr>
          <a:xfrm>
            <a:off x="440267" y="2403956"/>
            <a:ext cx="72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rgbClr val="D8DCDE"/>
                </a:solidFill>
                <a:latin typeface="Arial" pitchFamily="34" charset="0"/>
                <a:cs typeface="Arial" pitchFamily="34" charset="0"/>
              </a:defRPr>
            </a:lvl1pPr>
          </a:lstStyle>
          <a:p>
            <a:pPr lvl="0"/>
            <a:r>
              <a:rPr lang="en-GB" noProof="0"/>
              <a:t>2</a:t>
            </a:r>
          </a:p>
        </p:txBody>
      </p:sp>
      <p:sp>
        <p:nvSpPr>
          <p:cNvPr id="62" name="Table Placeholder 29"/>
          <p:cNvSpPr>
            <a:spLocks noGrp="1"/>
          </p:cNvSpPr>
          <p:nvPr>
            <p:ph type="tbl" sz="quarter" idx="30"/>
          </p:nvPr>
        </p:nvSpPr>
        <p:spPr>
          <a:xfrm>
            <a:off x="1316572" y="3082231"/>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63" name="Text Placeholder 2"/>
          <p:cNvSpPr>
            <a:spLocks noGrp="1"/>
          </p:cNvSpPr>
          <p:nvPr>
            <p:ph type="body" sz="quarter" idx="31"/>
          </p:nvPr>
        </p:nvSpPr>
        <p:spPr>
          <a:xfrm>
            <a:off x="1395599" y="3230983"/>
            <a:ext cx="7624231" cy="394199"/>
          </a:xfrm>
          <a:prstGeom prst="rect">
            <a:avLst/>
          </a:prstGeom>
        </p:spPr>
        <p:txBody>
          <a:bodyPr vert="horz"/>
          <a:lstStyle>
            <a:lvl1pPr marL="0" indent="0">
              <a:lnSpc>
                <a:spcPct val="60000"/>
              </a:lnSpc>
              <a:buNone/>
              <a:defRPr sz="2000" b="1">
                <a:solidFill>
                  <a:schemeClr val="tx2"/>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64" name="Text Placeholder 49"/>
          <p:cNvSpPr>
            <a:spLocks noGrp="1"/>
          </p:cNvSpPr>
          <p:nvPr>
            <p:ph type="body" sz="quarter" idx="32" hasCustomPrompt="1"/>
          </p:nvPr>
        </p:nvSpPr>
        <p:spPr>
          <a:xfrm>
            <a:off x="440267" y="3082699"/>
            <a:ext cx="720000" cy="540000"/>
          </a:xfrm>
          <a:prstGeom prst="rect">
            <a:avLst/>
          </a:prstGeom>
          <a:solidFill>
            <a:srgbClr val="D8DCDE"/>
          </a:solidFill>
          <a:ln w="19050" cmpd="sng">
            <a:noFill/>
          </a:ln>
        </p:spPr>
        <p:txBody>
          <a:bodyPr vert="horz" anchor="ctr"/>
          <a:lstStyle>
            <a:lvl1pPr marL="0" indent="0" algn="ctr">
              <a:lnSpc>
                <a:spcPts val="2800"/>
              </a:lnSpc>
              <a:spcBef>
                <a:spcPts val="0"/>
              </a:spcBef>
              <a:buNone/>
              <a:defRPr sz="2400" b="1">
                <a:solidFill>
                  <a:schemeClr val="tx2"/>
                </a:solidFill>
                <a:latin typeface="Arial" pitchFamily="34" charset="0"/>
                <a:cs typeface="Arial" pitchFamily="34" charset="0"/>
              </a:defRPr>
            </a:lvl1pPr>
          </a:lstStyle>
          <a:p>
            <a:pPr lvl="0"/>
            <a:r>
              <a:rPr lang="en-GB" noProof="0"/>
              <a:t>3</a:t>
            </a:r>
          </a:p>
        </p:txBody>
      </p:sp>
      <p:sp>
        <p:nvSpPr>
          <p:cNvPr id="66" name="Table Placeholder 29"/>
          <p:cNvSpPr>
            <a:spLocks noGrp="1"/>
          </p:cNvSpPr>
          <p:nvPr>
            <p:ph type="tbl" sz="quarter" idx="33"/>
          </p:nvPr>
        </p:nvSpPr>
        <p:spPr>
          <a:xfrm>
            <a:off x="1316572" y="3763175"/>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67" name="Text Placeholder 2"/>
          <p:cNvSpPr>
            <a:spLocks noGrp="1"/>
          </p:cNvSpPr>
          <p:nvPr>
            <p:ph type="body" sz="quarter" idx="34"/>
          </p:nvPr>
        </p:nvSpPr>
        <p:spPr>
          <a:xfrm>
            <a:off x="1395599" y="3911927"/>
            <a:ext cx="7624231" cy="394199"/>
          </a:xfrm>
          <a:prstGeom prst="rect">
            <a:avLst/>
          </a:prstGeom>
        </p:spPr>
        <p:txBody>
          <a:bodyPr vert="horz"/>
          <a:lstStyle>
            <a:lvl1pPr marL="0" indent="0">
              <a:lnSpc>
                <a:spcPct val="60000"/>
              </a:lnSpc>
              <a:buNone/>
              <a:defRPr sz="2000" b="1">
                <a:solidFill>
                  <a:srgbClr val="C4CACD"/>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68" name="Text Placeholder 49"/>
          <p:cNvSpPr>
            <a:spLocks noGrp="1"/>
          </p:cNvSpPr>
          <p:nvPr>
            <p:ph type="body" sz="quarter" idx="35" hasCustomPrompt="1"/>
          </p:nvPr>
        </p:nvSpPr>
        <p:spPr>
          <a:xfrm>
            <a:off x="440267" y="3763643"/>
            <a:ext cx="72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rgbClr val="D8DCDE"/>
                </a:solidFill>
                <a:latin typeface="Arial" pitchFamily="34" charset="0"/>
                <a:cs typeface="Arial" pitchFamily="34" charset="0"/>
              </a:defRPr>
            </a:lvl1pPr>
          </a:lstStyle>
          <a:p>
            <a:pPr lvl="0"/>
            <a:r>
              <a:rPr lang="en-GB" noProof="0"/>
              <a:t>4</a:t>
            </a:r>
          </a:p>
        </p:txBody>
      </p:sp>
      <p:sp>
        <p:nvSpPr>
          <p:cNvPr id="70" name="Table Placeholder 29"/>
          <p:cNvSpPr>
            <a:spLocks noGrp="1"/>
          </p:cNvSpPr>
          <p:nvPr>
            <p:ph type="tbl" sz="quarter" idx="36"/>
          </p:nvPr>
        </p:nvSpPr>
        <p:spPr>
          <a:xfrm>
            <a:off x="1316572" y="4440879"/>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71" name="Text Placeholder 2"/>
          <p:cNvSpPr>
            <a:spLocks noGrp="1"/>
          </p:cNvSpPr>
          <p:nvPr>
            <p:ph type="body" sz="quarter" idx="37"/>
          </p:nvPr>
        </p:nvSpPr>
        <p:spPr>
          <a:xfrm>
            <a:off x="1395599" y="4589630"/>
            <a:ext cx="7624231" cy="394199"/>
          </a:xfrm>
          <a:prstGeom prst="rect">
            <a:avLst/>
          </a:prstGeom>
        </p:spPr>
        <p:txBody>
          <a:bodyPr vert="horz"/>
          <a:lstStyle>
            <a:lvl1pPr marL="0" indent="0">
              <a:lnSpc>
                <a:spcPct val="60000"/>
              </a:lnSpc>
              <a:buNone/>
              <a:defRPr sz="2000" b="1">
                <a:solidFill>
                  <a:srgbClr val="C4CACD"/>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72" name="Text Placeholder 49"/>
          <p:cNvSpPr>
            <a:spLocks noGrp="1"/>
          </p:cNvSpPr>
          <p:nvPr>
            <p:ph type="body" sz="quarter" idx="38" hasCustomPrompt="1"/>
          </p:nvPr>
        </p:nvSpPr>
        <p:spPr>
          <a:xfrm>
            <a:off x="440267" y="4441345"/>
            <a:ext cx="72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rgbClr val="D8DCDE"/>
                </a:solidFill>
                <a:latin typeface="Arial" pitchFamily="34" charset="0"/>
                <a:cs typeface="Arial" pitchFamily="34" charset="0"/>
              </a:defRPr>
            </a:lvl1pPr>
          </a:lstStyle>
          <a:p>
            <a:pPr lvl="0"/>
            <a:r>
              <a:rPr lang="en-GB" noProof="0"/>
              <a:t>5</a:t>
            </a:r>
          </a:p>
        </p:txBody>
      </p:sp>
      <p:sp>
        <p:nvSpPr>
          <p:cNvPr id="74" name="Table Placeholder 29"/>
          <p:cNvSpPr>
            <a:spLocks noGrp="1"/>
          </p:cNvSpPr>
          <p:nvPr>
            <p:ph type="tbl" sz="quarter" idx="39"/>
          </p:nvPr>
        </p:nvSpPr>
        <p:spPr>
          <a:xfrm>
            <a:off x="1316572" y="5129167"/>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75" name="Text Placeholder 2"/>
          <p:cNvSpPr>
            <a:spLocks noGrp="1"/>
          </p:cNvSpPr>
          <p:nvPr>
            <p:ph type="body" sz="quarter" idx="40"/>
          </p:nvPr>
        </p:nvSpPr>
        <p:spPr>
          <a:xfrm>
            <a:off x="1395599" y="5277919"/>
            <a:ext cx="7624231" cy="394199"/>
          </a:xfrm>
          <a:prstGeom prst="rect">
            <a:avLst/>
          </a:prstGeom>
        </p:spPr>
        <p:txBody>
          <a:bodyPr vert="horz"/>
          <a:lstStyle>
            <a:lvl1pPr marL="0" indent="0">
              <a:lnSpc>
                <a:spcPct val="60000"/>
              </a:lnSpc>
              <a:buNone/>
              <a:defRPr sz="2000" b="1">
                <a:solidFill>
                  <a:srgbClr val="C4CACD"/>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76" name="Text Placeholder 49"/>
          <p:cNvSpPr>
            <a:spLocks noGrp="1"/>
          </p:cNvSpPr>
          <p:nvPr>
            <p:ph type="body" sz="quarter" idx="41" hasCustomPrompt="1"/>
          </p:nvPr>
        </p:nvSpPr>
        <p:spPr>
          <a:xfrm>
            <a:off x="440267" y="5129635"/>
            <a:ext cx="72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rgbClr val="D8DCDE"/>
                </a:solidFill>
                <a:latin typeface="Arial" pitchFamily="34" charset="0"/>
                <a:cs typeface="Arial" pitchFamily="34" charset="0"/>
              </a:defRPr>
            </a:lvl1pPr>
          </a:lstStyle>
          <a:p>
            <a:pPr lvl="0"/>
            <a:r>
              <a:rPr lang="en-GB" noProof="0"/>
              <a:t>6</a:t>
            </a:r>
          </a:p>
        </p:txBody>
      </p:sp>
      <p:sp>
        <p:nvSpPr>
          <p:cNvPr id="27" name="Title 8"/>
          <p:cNvSpPr>
            <a:spLocks noGrp="1"/>
          </p:cNvSpPr>
          <p:nvPr>
            <p:ph type="title" hasCustomPrompt="1"/>
          </p:nvPr>
        </p:nvSpPr>
        <p:spPr>
          <a:xfrm>
            <a:off x="316083" y="269647"/>
            <a:ext cx="11687535" cy="414000"/>
          </a:xfrm>
          <a:prstGeom prst="rect">
            <a:avLst/>
          </a:prstGeom>
        </p:spPr>
        <p:txBody>
          <a:bodyPr vert="horz"/>
          <a:lstStyle>
            <a:lvl1pPr algn="l" defTabSz="457189" rtl="0" eaLnBrk="1" latinLnBrk="0" hangingPunct="1">
              <a:lnSpc>
                <a:spcPts val="3000"/>
              </a:lnSpc>
              <a:spcBef>
                <a:spcPct val="0"/>
              </a:spcBef>
              <a:buNone/>
              <a:defRPr lang="en-GB" sz="3200" b="1" kern="1200" baseline="0" noProof="0" dirty="0">
                <a:solidFill>
                  <a:schemeClr val="tx2"/>
                </a:solidFill>
                <a:latin typeface="Arial" pitchFamily="34" charset="0"/>
                <a:ea typeface="+mj-ea"/>
                <a:cs typeface="Arial" pitchFamily="34" charset="0"/>
              </a:defRPr>
            </a:lvl1pPr>
          </a:lstStyle>
          <a:p>
            <a:r>
              <a:rPr lang="en-GB" noProof="0"/>
              <a:t>Click to add navigation 3 title</a:t>
            </a:r>
          </a:p>
        </p:txBody>
      </p:sp>
      <p:sp>
        <p:nvSpPr>
          <p:cNvPr id="23" name="Slide Number Placeholder 5"/>
          <p:cNvSpPr>
            <a:spLocks noGrp="1"/>
          </p:cNvSpPr>
          <p:nvPr>
            <p:ph type="sldNum" sz="quarter" idx="4"/>
          </p:nvPr>
        </p:nvSpPr>
        <p:spPr>
          <a:xfrm>
            <a:off x="422400" y="6464332"/>
            <a:ext cx="528000" cy="216000"/>
          </a:xfrm>
          <a:prstGeom prst="rect">
            <a:avLst/>
          </a:prstGeom>
        </p:spPr>
        <p:txBody>
          <a:bodyPr vert="horz" lIns="0" tIns="0" rIns="0" bIns="0" rtlCol="0" anchor="t" anchorCtr="0"/>
          <a:lstStyle>
            <a:lvl1pPr algn="l">
              <a:defRPr sz="1067"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Tree>
    <p:extLst>
      <p:ext uri="{BB962C8B-B14F-4D97-AF65-F5344CB8AC3E}">
        <p14:creationId xmlns:p14="http://schemas.microsoft.com/office/powerpoint/2010/main" val="307451823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Nav Contents 4">
    <p:spTree>
      <p:nvGrpSpPr>
        <p:cNvPr id="1" name=""/>
        <p:cNvGrpSpPr/>
        <p:nvPr/>
      </p:nvGrpSpPr>
      <p:grpSpPr>
        <a:xfrm>
          <a:off x="0" y="0"/>
          <a:ext cx="0" cy="0"/>
          <a:chOff x="0" y="0"/>
          <a:chExt cx="0" cy="0"/>
        </a:xfrm>
      </p:grpSpPr>
      <p:sp>
        <p:nvSpPr>
          <p:cNvPr id="30" name="Table Placeholder 29"/>
          <p:cNvSpPr>
            <a:spLocks noGrp="1"/>
          </p:cNvSpPr>
          <p:nvPr>
            <p:ph type="tbl" sz="quarter" idx="15"/>
          </p:nvPr>
        </p:nvSpPr>
        <p:spPr>
          <a:xfrm>
            <a:off x="1316572" y="1731133"/>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26" name="Text Placeholder 2"/>
          <p:cNvSpPr>
            <a:spLocks noGrp="1"/>
          </p:cNvSpPr>
          <p:nvPr>
            <p:ph type="body" sz="quarter" idx="14"/>
          </p:nvPr>
        </p:nvSpPr>
        <p:spPr>
          <a:xfrm>
            <a:off x="1395599" y="1879886"/>
            <a:ext cx="7624231" cy="394199"/>
          </a:xfrm>
          <a:prstGeom prst="rect">
            <a:avLst/>
          </a:prstGeom>
        </p:spPr>
        <p:txBody>
          <a:bodyPr vert="horz"/>
          <a:lstStyle>
            <a:lvl1pPr marL="0" indent="0">
              <a:lnSpc>
                <a:spcPct val="60000"/>
              </a:lnSpc>
              <a:buNone/>
              <a:defRPr sz="2000" b="1">
                <a:solidFill>
                  <a:srgbClr val="C4CACD"/>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50" name="Text Placeholder 49"/>
          <p:cNvSpPr>
            <a:spLocks noGrp="1"/>
          </p:cNvSpPr>
          <p:nvPr>
            <p:ph type="body" sz="quarter" idx="26" hasCustomPrompt="1"/>
          </p:nvPr>
        </p:nvSpPr>
        <p:spPr>
          <a:xfrm>
            <a:off x="440267" y="1731600"/>
            <a:ext cx="72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rgbClr val="D8DCDE"/>
                </a:solidFill>
                <a:latin typeface="Arial" pitchFamily="34" charset="0"/>
                <a:cs typeface="Arial" pitchFamily="34" charset="0"/>
              </a:defRPr>
            </a:lvl1pPr>
          </a:lstStyle>
          <a:p>
            <a:pPr lvl="0"/>
            <a:r>
              <a:rPr lang="en-GB" noProof="0"/>
              <a:t>1</a:t>
            </a:r>
          </a:p>
        </p:txBody>
      </p:sp>
      <p:sp>
        <p:nvSpPr>
          <p:cNvPr id="58" name="Table Placeholder 29"/>
          <p:cNvSpPr>
            <a:spLocks noGrp="1"/>
          </p:cNvSpPr>
          <p:nvPr>
            <p:ph type="tbl" sz="quarter" idx="27"/>
          </p:nvPr>
        </p:nvSpPr>
        <p:spPr>
          <a:xfrm>
            <a:off x="1316572" y="2403489"/>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59" name="Text Placeholder 2"/>
          <p:cNvSpPr>
            <a:spLocks noGrp="1"/>
          </p:cNvSpPr>
          <p:nvPr>
            <p:ph type="body" sz="quarter" idx="28"/>
          </p:nvPr>
        </p:nvSpPr>
        <p:spPr>
          <a:xfrm>
            <a:off x="1395599" y="2552242"/>
            <a:ext cx="7624231" cy="394199"/>
          </a:xfrm>
          <a:prstGeom prst="rect">
            <a:avLst/>
          </a:prstGeom>
        </p:spPr>
        <p:txBody>
          <a:bodyPr vert="horz"/>
          <a:lstStyle>
            <a:lvl1pPr marL="0" indent="0">
              <a:lnSpc>
                <a:spcPct val="60000"/>
              </a:lnSpc>
              <a:buNone/>
              <a:defRPr sz="2000" b="1" baseline="0">
                <a:solidFill>
                  <a:srgbClr val="C4CACD"/>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60" name="Text Placeholder 49"/>
          <p:cNvSpPr>
            <a:spLocks noGrp="1"/>
          </p:cNvSpPr>
          <p:nvPr>
            <p:ph type="body" sz="quarter" idx="29" hasCustomPrompt="1"/>
          </p:nvPr>
        </p:nvSpPr>
        <p:spPr>
          <a:xfrm>
            <a:off x="440267" y="2403956"/>
            <a:ext cx="72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rgbClr val="D8DCDE"/>
                </a:solidFill>
                <a:latin typeface="Arial" pitchFamily="34" charset="0"/>
                <a:cs typeface="Arial" pitchFamily="34" charset="0"/>
              </a:defRPr>
            </a:lvl1pPr>
          </a:lstStyle>
          <a:p>
            <a:pPr lvl="0"/>
            <a:r>
              <a:rPr lang="en-GB" noProof="0"/>
              <a:t>2</a:t>
            </a:r>
          </a:p>
        </p:txBody>
      </p:sp>
      <p:sp>
        <p:nvSpPr>
          <p:cNvPr id="62" name="Table Placeholder 29"/>
          <p:cNvSpPr>
            <a:spLocks noGrp="1"/>
          </p:cNvSpPr>
          <p:nvPr>
            <p:ph type="tbl" sz="quarter" idx="30"/>
          </p:nvPr>
        </p:nvSpPr>
        <p:spPr>
          <a:xfrm>
            <a:off x="1316572" y="3082231"/>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63" name="Text Placeholder 2"/>
          <p:cNvSpPr>
            <a:spLocks noGrp="1"/>
          </p:cNvSpPr>
          <p:nvPr>
            <p:ph type="body" sz="quarter" idx="31"/>
          </p:nvPr>
        </p:nvSpPr>
        <p:spPr>
          <a:xfrm>
            <a:off x="1395599" y="3230983"/>
            <a:ext cx="7624231" cy="394199"/>
          </a:xfrm>
          <a:prstGeom prst="rect">
            <a:avLst/>
          </a:prstGeom>
        </p:spPr>
        <p:txBody>
          <a:bodyPr vert="horz"/>
          <a:lstStyle>
            <a:lvl1pPr marL="0" indent="0">
              <a:lnSpc>
                <a:spcPct val="60000"/>
              </a:lnSpc>
              <a:buNone/>
              <a:defRPr sz="2000" b="1">
                <a:solidFill>
                  <a:srgbClr val="C4CACD"/>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64" name="Text Placeholder 49"/>
          <p:cNvSpPr>
            <a:spLocks noGrp="1"/>
          </p:cNvSpPr>
          <p:nvPr>
            <p:ph type="body" sz="quarter" idx="32" hasCustomPrompt="1"/>
          </p:nvPr>
        </p:nvSpPr>
        <p:spPr>
          <a:xfrm>
            <a:off x="440267" y="3082699"/>
            <a:ext cx="72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rgbClr val="D8DCDE"/>
                </a:solidFill>
                <a:latin typeface="Arial" pitchFamily="34" charset="0"/>
                <a:cs typeface="Arial" pitchFamily="34" charset="0"/>
              </a:defRPr>
            </a:lvl1pPr>
          </a:lstStyle>
          <a:p>
            <a:pPr lvl="0"/>
            <a:r>
              <a:rPr lang="en-GB" noProof="0"/>
              <a:t>3</a:t>
            </a:r>
          </a:p>
        </p:txBody>
      </p:sp>
      <p:sp>
        <p:nvSpPr>
          <p:cNvPr id="66" name="Table Placeholder 29"/>
          <p:cNvSpPr>
            <a:spLocks noGrp="1"/>
          </p:cNvSpPr>
          <p:nvPr>
            <p:ph type="tbl" sz="quarter" idx="33"/>
          </p:nvPr>
        </p:nvSpPr>
        <p:spPr>
          <a:xfrm>
            <a:off x="1316572" y="3763175"/>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67" name="Text Placeholder 2"/>
          <p:cNvSpPr>
            <a:spLocks noGrp="1"/>
          </p:cNvSpPr>
          <p:nvPr>
            <p:ph type="body" sz="quarter" idx="34"/>
          </p:nvPr>
        </p:nvSpPr>
        <p:spPr>
          <a:xfrm>
            <a:off x="1395599" y="3911927"/>
            <a:ext cx="7624231" cy="394199"/>
          </a:xfrm>
          <a:prstGeom prst="rect">
            <a:avLst/>
          </a:prstGeom>
        </p:spPr>
        <p:txBody>
          <a:bodyPr vert="horz"/>
          <a:lstStyle>
            <a:lvl1pPr marL="0" indent="0">
              <a:lnSpc>
                <a:spcPct val="60000"/>
              </a:lnSpc>
              <a:buNone/>
              <a:defRPr sz="2000" b="1">
                <a:solidFill>
                  <a:schemeClr val="tx2"/>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68" name="Text Placeholder 49"/>
          <p:cNvSpPr>
            <a:spLocks noGrp="1"/>
          </p:cNvSpPr>
          <p:nvPr>
            <p:ph type="body" sz="quarter" idx="35" hasCustomPrompt="1"/>
          </p:nvPr>
        </p:nvSpPr>
        <p:spPr>
          <a:xfrm>
            <a:off x="440267" y="3763643"/>
            <a:ext cx="720000" cy="540000"/>
          </a:xfrm>
          <a:prstGeom prst="rect">
            <a:avLst/>
          </a:prstGeom>
          <a:solidFill>
            <a:srgbClr val="D8DCDE"/>
          </a:solidFill>
          <a:ln w="19050" cmpd="sng">
            <a:noFill/>
          </a:ln>
        </p:spPr>
        <p:txBody>
          <a:bodyPr vert="horz" anchor="ctr"/>
          <a:lstStyle>
            <a:lvl1pPr marL="0" indent="0" algn="ctr">
              <a:lnSpc>
                <a:spcPts val="2800"/>
              </a:lnSpc>
              <a:spcBef>
                <a:spcPts val="0"/>
              </a:spcBef>
              <a:buNone/>
              <a:defRPr sz="2400" b="1">
                <a:solidFill>
                  <a:schemeClr val="tx2"/>
                </a:solidFill>
                <a:latin typeface="Arial" pitchFamily="34" charset="0"/>
                <a:cs typeface="Arial" pitchFamily="34" charset="0"/>
              </a:defRPr>
            </a:lvl1pPr>
          </a:lstStyle>
          <a:p>
            <a:pPr lvl="0"/>
            <a:r>
              <a:rPr lang="en-GB" noProof="0"/>
              <a:t>4</a:t>
            </a:r>
          </a:p>
        </p:txBody>
      </p:sp>
      <p:sp>
        <p:nvSpPr>
          <p:cNvPr id="70" name="Table Placeholder 29"/>
          <p:cNvSpPr>
            <a:spLocks noGrp="1"/>
          </p:cNvSpPr>
          <p:nvPr>
            <p:ph type="tbl" sz="quarter" idx="36"/>
          </p:nvPr>
        </p:nvSpPr>
        <p:spPr>
          <a:xfrm>
            <a:off x="1316572" y="4440879"/>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71" name="Text Placeholder 2"/>
          <p:cNvSpPr>
            <a:spLocks noGrp="1"/>
          </p:cNvSpPr>
          <p:nvPr>
            <p:ph type="body" sz="quarter" idx="37"/>
          </p:nvPr>
        </p:nvSpPr>
        <p:spPr>
          <a:xfrm>
            <a:off x="1395599" y="4589630"/>
            <a:ext cx="7624231" cy="394199"/>
          </a:xfrm>
          <a:prstGeom prst="rect">
            <a:avLst/>
          </a:prstGeom>
        </p:spPr>
        <p:txBody>
          <a:bodyPr vert="horz"/>
          <a:lstStyle>
            <a:lvl1pPr marL="0" indent="0">
              <a:lnSpc>
                <a:spcPct val="60000"/>
              </a:lnSpc>
              <a:buNone/>
              <a:defRPr sz="2000" b="1">
                <a:solidFill>
                  <a:srgbClr val="C4CACD"/>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72" name="Text Placeholder 49"/>
          <p:cNvSpPr>
            <a:spLocks noGrp="1"/>
          </p:cNvSpPr>
          <p:nvPr>
            <p:ph type="body" sz="quarter" idx="38" hasCustomPrompt="1"/>
          </p:nvPr>
        </p:nvSpPr>
        <p:spPr>
          <a:xfrm>
            <a:off x="440267" y="4441345"/>
            <a:ext cx="72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rgbClr val="D8DCDE"/>
                </a:solidFill>
                <a:latin typeface="Arial" pitchFamily="34" charset="0"/>
                <a:cs typeface="Arial" pitchFamily="34" charset="0"/>
              </a:defRPr>
            </a:lvl1pPr>
          </a:lstStyle>
          <a:p>
            <a:pPr lvl="0"/>
            <a:r>
              <a:rPr lang="en-GB" noProof="0"/>
              <a:t>5</a:t>
            </a:r>
          </a:p>
        </p:txBody>
      </p:sp>
      <p:sp>
        <p:nvSpPr>
          <p:cNvPr id="74" name="Table Placeholder 29"/>
          <p:cNvSpPr>
            <a:spLocks noGrp="1"/>
          </p:cNvSpPr>
          <p:nvPr>
            <p:ph type="tbl" sz="quarter" idx="39"/>
          </p:nvPr>
        </p:nvSpPr>
        <p:spPr>
          <a:xfrm>
            <a:off x="1316572" y="5129167"/>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75" name="Text Placeholder 2"/>
          <p:cNvSpPr>
            <a:spLocks noGrp="1"/>
          </p:cNvSpPr>
          <p:nvPr>
            <p:ph type="body" sz="quarter" idx="40"/>
          </p:nvPr>
        </p:nvSpPr>
        <p:spPr>
          <a:xfrm>
            <a:off x="1395599" y="5277919"/>
            <a:ext cx="7624231" cy="394199"/>
          </a:xfrm>
          <a:prstGeom prst="rect">
            <a:avLst/>
          </a:prstGeom>
        </p:spPr>
        <p:txBody>
          <a:bodyPr vert="horz"/>
          <a:lstStyle>
            <a:lvl1pPr marL="0" indent="0">
              <a:lnSpc>
                <a:spcPct val="60000"/>
              </a:lnSpc>
              <a:buNone/>
              <a:defRPr sz="2000" b="1">
                <a:solidFill>
                  <a:srgbClr val="C4CACD"/>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76" name="Text Placeholder 49"/>
          <p:cNvSpPr>
            <a:spLocks noGrp="1"/>
          </p:cNvSpPr>
          <p:nvPr>
            <p:ph type="body" sz="quarter" idx="41" hasCustomPrompt="1"/>
          </p:nvPr>
        </p:nvSpPr>
        <p:spPr>
          <a:xfrm>
            <a:off x="440267" y="5129635"/>
            <a:ext cx="72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rgbClr val="D8DCDE"/>
                </a:solidFill>
                <a:latin typeface="Arial" pitchFamily="34" charset="0"/>
                <a:cs typeface="Arial" pitchFamily="34" charset="0"/>
              </a:defRPr>
            </a:lvl1pPr>
          </a:lstStyle>
          <a:p>
            <a:pPr lvl="0"/>
            <a:r>
              <a:rPr lang="en-GB" noProof="0"/>
              <a:t>6</a:t>
            </a:r>
          </a:p>
        </p:txBody>
      </p:sp>
      <p:sp>
        <p:nvSpPr>
          <p:cNvPr id="27" name="Title 8"/>
          <p:cNvSpPr>
            <a:spLocks noGrp="1"/>
          </p:cNvSpPr>
          <p:nvPr>
            <p:ph type="title" hasCustomPrompt="1"/>
          </p:nvPr>
        </p:nvSpPr>
        <p:spPr>
          <a:xfrm>
            <a:off x="316083" y="269647"/>
            <a:ext cx="11687535" cy="414000"/>
          </a:xfrm>
          <a:prstGeom prst="rect">
            <a:avLst/>
          </a:prstGeom>
        </p:spPr>
        <p:txBody>
          <a:bodyPr vert="horz"/>
          <a:lstStyle>
            <a:lvl1pPr algn="l" defTabSz="457189" rtl="0" eaLnBrk="1" latinLnBrk="0" hangingPunct="1">
              <a:lnSpc>
                <a:spcPts val="3000"/>
              </a:lnSpc>
              <a:spcBef>
                <a:spcPct val="0"/>
              </a:spcBef>
              <a:buNone/>
              <a:defRPr lang="en-GB" sz="3200" b="1" kern="1200" baseline="0" noProof="0" dirty="0">
                <a:solidFill>
                  <a:schemeClr val="tx2"/>
                </a:solidFill>
                <a:latin typeface="Arial" pitchFamily="34" charset="0"/>
                <a:ea typeface="+mj-ea"/>
                <a:cs typeface="Arial" pitchFamily="34" charset="0"/>
              </a:defRPr>
            </a:lvl1pPr>
          </a:lstStyle>
          <a:p>
            <a:r>
              <a:rPr lang="en-GB" noProof="0"/>
              <a:t>Click to add navigation 4 title</a:t>
            </a:r>
          </a:p>
        </p:txBody>
      </p:sp>
      <p:sp>
        <p:nvSpPr>
          <p:cNvPr id="23" name="Slide Number Placeholder 5"/>
          <p:cNvSpPr>
            <a:spLocks noGrp="1"/>
          </p:cNvSpPr>
          <p:nvPr>
            <p:ph type="sldNum" sz="quarter" idx="4"/>
          </p:nvPr>
        </p:nvSpPr>
        <p:spPr>
          <a:xfrm>
            <a:off x="422400" y="6464332"/>
            <a:ext cx="528000" cy="216000"/>
          </a:xfrm>
          <a:prstGeom prst="rect">
            <a:avLst/>
          </a:prstGeom>
        </p:spPr>
        <p:txBody>
          <a:bodyPr vert="horz" lIns="0" tIns="0" rIns="0" bIns="0" rtlCol="0" anchor="t" anchorCtr="0"/>
          <a:lstStyle>
            <a:lvl1pPr algn="l">
              <a:defRPr sz="1067"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Tree>
    <p:extLst>
      <p:ext uri="{BB962C8B-B14F-4D97-AF65-F5344CB8AC3E}">
        <p14:creationId xmlns:p14="http://schemas.microsoft.com/office/powerpoint/2010/main" val="13233940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Nav Contents 5">
    <p:spTree>
      <p:nvGrpSpPr>
        <p:cNvPr id="1" name=""/>
        <p:cNvGrpSpPr/>
        <p:nvPr/>
      </p:nvGrpSpPr>
      <p:grpSpPr>
        <a:xfrm>
          <a:off x="0" y="0"/>
          <a:ext cx="0" cy="0"/>
          <a:chOff x="0" y="0"/>
          <a:chExt cx="0" cy="0"/>
        </a:xfrm>
      </p:grpSpPr>
      <p:sp>
        <p:nvSpPr>
          <p:cNvPr id="30" name="Table Placeholder 29"/>
          <p:cNvSpPr>
            <a:spLocks noGrp="1"/>
          </p:cNvSpPr>
          <p:nvPr>
            <p:ph type="tbl" sz="quarter" idx="15"/>
          </p:nvPr>
        </p:nvSpPr>
        <p:spPr>
          <a:xfrm>
            <a:off x="1316572" y="1731133"/>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26" name="Text Placeholder 2"/>
          <p:cNvSpPr>
            <a:spLocks noGrp="1"/>
          </p:cNvSpPr>
          <p:nvPr>
            <p:ph type="body" sz="quarter" idx="14"/>
          </p:nvPr>
        </p:nvSpPr>
        <p:spPr>
          <a:xfrm>
            <a:off x="1395599" y="1879886"/>
            <a:ext cx="7624231" cy="394199"/>
          </a:xfrm>
          <a:prstGeom prst="rect">
            <a:avLst/>
          </a:prstGeom>
        </p:spPr>
        <p:txBody>
          <a:bodyPr vert="horz"/>
          <a:lstStyle>
            <a:lvl1pPr marL="0" indent="0">
              <a:lnSpc>
                <a:spcPct val="60000"/>
              </a:lnSpc>
              <a:buNone/>
              <a:defRPr sz="2000" b="1">
                <a:solidFill>
                  <a:srgbClr val="C4CACD"/>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50" name="Text Placeholder 49"/>
          <p:cNvSpPr>
            <a:spLocks noGrp="1"/>
          </p:cNvSpPr>
          <p:nvPr>
            <p:ph type="body" sz="quarter" idx="26" hasCustomPrompt="1"/>
          </p:nvPr>
        </p:nvSpPr>
        <p:spPr>
          <a:xfrm>
            <a:off x="440267" y="1731600"/>
            <a:ext cx="72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rgbClr val="D8DCDE"/>
                </a:solidFill>
                <a:latin typeface="Arial" pitchFamily="34" charset="0"/>
                <a:cs typeface="Arial" pitchFamily="34" charset="0"/>
              </a:defRPr>
            </a:lvl1pPr>
          </a:lstStyle>
          <a:p>
            <a:pPr lvl="0"/>
            <a:r>
              <a:rPr lang="en-GB" noProof="0"/>
              <a:t>1</a:t>
            </a:r>
          </a:p>
        </p:txBody>
      </p:sp>
      <p:sp>
        <p:nvSpPr>
          <p:cNvPr id="58" name="Table Placeholder 29"/>
          <p:cNvSpPr>
            <a:spLocks noGrp="1"/>
          </p:cNvSpPr>
          <p:nvPr>
            <p:ph type="tbl" sz="quarter" idx="27"/>
          </p:nvPr>
        </p:nvSpPr>
        <p:spPr>
          <a:xfrm>
            <a:off x="1316572" y="2403489"/>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59" name="Text Placeholder 2"/>
          <p:cNvSpPr>
            <a:spLocks noGrp="1"/>
          </p:cNvSpPr>
          <p:nvPr>
            <p:ph type="body" sz="quarter" idx="28"/>
          </p:nvPr>
        </p:nvSpPr>
        <p:spPr>
          <a:xfrm>
            <a:off x="1395599" y="2552242"/>
            <a:ext cx="7624231" cy="394199"/>
          </a:xfrm>
          <a:prstGeom prst="rect">
            <a:avLst/>
          </a:prstGeom>
        </p:spPr>
        <p:txBody>
          <a:bodyPr vert="horz"/>
          <a:lstStyle>
            <a:lvl1pPr marL="0" indent="0">
              <a:lnSpc>
                <a:spcPct val="60000"/>
              </a:lnSpc>
              <a:buNone/>
              <a:defRPr sz="2000" b="1" baseline="0">
                <a:solidFill>
                  <a:srgbClr val="C4CACD"/>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60" name="Text Placeholder 49"/>
          <p:cNvSpPr>
            <a:spLocks noGrp="1"/>
          </p:cNvSpPr>
          <p:nvPr>
            <p:ph type="body" sz="quarter" idx="29" hasCustomPrompt="1"/>
          </p:nvPr>
        </p:nvSpPr>
        <p:spPr>
          <a:xfrm>
            <a:off x="440267" y="2403956"/>
            <a:ext cx="72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rgbClr val="D8DCDE"/>
                </a:solidFill>
                <a:latin typeface="Arial" pitchFamily="34" charset="0"/>
                <a:cs typeface="Arial" pitchFamily="34" charset="0"/>
              </a:defRPr>
            </a:lvl1pPr>
          </a:lstStyle>
          <a:p>
            <a:pPr lvl="0"/>
            <a:r>
              <a:rPr lang="en-GB" noProof="0"/>
              <a:t>2</a:t>
            </a:r>
          </a:p>
        </p:txBody>
      </p:sp>
      <p:sp>
        <p:nvSpPr>
          <p:cNvPr id="62" name="Table Placeholder 29"/>
          <p:cNvSpPr>
            <a:spLocks noGrp="1"/>
          </p:cNvSpPr>
          <p:nvPr>
            <p:ph type="tbl" sz="quarter" idx="30"/>
          </p:nvPr>
        </p:nvSpPr>
        <p:spPr>
          <a:xfrm>
            <a:off x="1316572" y="3082231"/>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63" name="Text Placeholder 2"/>
          <p:cNvSpPr>
            <a:spLocks noGrp="1"/>
          </p:cNvSpPr>
          <p:nvPr>
            <p:ph type="body" sz="quarter" idx="31"/>
          </p:nvPr>
        </p:nvSpPr>
        <p:spPr>
          <a:xfrm>
            <a:off x="1395599" y="3230983"/>
            <a:ext cx="7624231" cy="394199"/>
          </a:xfrm>
          <a:prstGeom prst="rect">
            <a:avLst/>
          </a:prstGeom>
        </p:spPr>
        <p:txBody>
          <a:bodyPr vert="horz"/>
          <a:lstStyle>
            <a:lvl1pPr marL="0" indent="0">
              <a:lnSpc>
                <a:spcPct val="60000"/>
              </a:lnSpc>
              <a:buNone/>
              <a:defRPr sz="2000" b="1">
                <a:solidFill>
                  <a:srgbClr val="C4CACD"/>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64" name="Text Placeholder 49"/>
          <p:cNvSpPr>
            <a:spLocks noGrp="1"/>
          </p:cNvSpPr>
          <p:nvPr>
            <p:ph type="body" sz="quarter" idx="32" hasCustomPrompt="1"/>
          </p:nvPr>
        </p:nvSpPr>
        <p:spPr>
          <a:xfrm>
            <a:off x="440267" y="3082699"/>
            <a:ext cx="72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rgbClr val="D8DCDE"/>
                </a:solidFill>
                <a:latin typeface="Arial" pitchFamily="34" charset="0"/>
                <a:cs typeface="Arial" pitchFamily="34" charset="0"/>
              </a:defRPr>
            </a:lvl1pPr>
          </a:lstStyle>
          <a:p>
            <a:pPr lvl="0"/>
            <a:r>
              <a:rPr lang="en-GB" noProof="0"/>
              <a:t>3</a:t>
            </a:r>
          </a:p>
        </p:txBody>
      </p:sp>
      <p:sp>
        <p:nvSpPr>
          <p:cNvPr id="66" name="Table Placeholder 29"/>
          <p:cNvSpPr>
            <a:spLocks noGrp="1"/>
          </p:cNvSpPr>
          <p:nvPr>
            <p:ph type="tbl" sz="quarter" idx="33"/>
          </p:nvPr>
        </p:nvSpPr>
        <p:spPr>
          <a:xfrm>
            <a:off x="1316572" y="3763175"/>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67" name="Text Placeholder 2"/>
          <p:cNvSpPr>
            <a:spLocks noGrp="1"/>
          </p:cNvSpPr>
          <p:nvPr>
            <p:ph type="body" sz="quarter" idx="34"/>
          </p:nvPr>
        </p:nvSpPr>
        <p:spPr>
          <a:xfrm>
            <a:off x="1395599" y="3911927"/>
            <a:ext cx="7624231" cy="394199"/>
          </a:xfrm>
          <a:prstGeom prst="rect">
            <a:avLst/>
          </a:prstGeom>
        </p:spPr>
        <p:txBody>
          <a:bodyPr vert="horz"/>
          <a:lstStyle>
            <a:lvl1pPr marL="0" indent="0">
              <a:lnSpc>
                <a:spcPct val="60000"/>
              </a:lnSpc>
              <a:buNone/>
              <a:defRPr sz="2000" b="1">
                <a:solidFill>
                  <a:srgbClr val="C4CACD"/>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68" name="Text Placeholder 49"/>
          <p:cNvSpPr>
            <a:spLocks noGrp="1"/>
          </p:cNvSpPr>
          <p:nvPr>
            <p:ph type="body" sz="quarter" idx="35" hasCustomPrompt="1"/>
          </p:nvPr>
        </p:nvSpPr>
        <p:spPr>
          <a:xfrm>
            <a:off x="440267" y="3763643"/>
            <a:ext cx="72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rgbClr val="D8DCDE"/>
                </a:solidFill>
                <a:latin typeface="Arial" pitchFamily="34" charset="0"/>
                <a:cs typeface="Arial" pitchFamily="34" charset="0"/>
              </a:defRPr>
            </a:lvl1pPr>
          </a:lstStyle>
          <a:p>
            <a:pPr lvl="0"/>
            <a:r>
              <a:rPr lang="en-GB" noProof="0"/>
              <a:t>4</a:t>
            </a:r>
          </a:p>
        </p:txBody>
      </p:sp>
      <p:sp>
        <p:nvSpPr>
          <p:cNvPr id="70" name="Table Placeholder 29"/>
          <p:cNvSpPr>
            <a:spLocks noGrp="1"/>
          </p:cNvSpPr>
          <p:nvPr>
            <p:ph type="tbl" sz="quarter" idx="36"/>
          </p:nvPr>
        </p:nvSpPr>
        <p:spPr>
          <a:xfrm>
            <a:off x="1316572" y="4440879"/>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71" name="Text Placeholder 2"/>
          <p:cNvSpPr>
            <a:spLocks noGrp="1"/>
          </p:cNvSpPr>
          <p:nvPr>
            <p:ph type="body" sz="quarter" idx="37"/>
          </p:nvPr>
        </p:nvSpPr>
        <p:spPr>
          <a:xfrm>
            <a:off x="1395599" y="4589630"/>
            <a:ext cx="7624231" cy="394199"/>
          </a:xfrm>
          <a:prstGeom prst="rect">
            <a:avLst/>
          </a:prstGeom>
        </p:spPr>
        <p:txBody>
          <a:bodyPr vert="horz"/>
          <a:lstStyle>
            <a:lvl1pPr marL="0" indent="0">
              <a:lnSpc>
                <a:spcPct val="60000"/>
              </a:lnSpc>
              <a:buNone/>
              <a:defRPr sz="2000" b="1">
                <a:solidFill>
                  <a:schemeClr val="tx2"/>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72" name="Text Placeholder 49"/>
          <p:cNvSpPr>
            <a:spLocks noGrp="1"/>
          </p:cNvSpPr>
          <p:nvPr>
            <p:ph type="body" sz="quarter" idx="38" hasCustomPrompt="1"/>
          </p:nvPr>
        </p:nvSpPr>
        <p:spPr>
          <a:xfrm>
            <a:off x="440267" y="4441345"/>
            <a:ext cx="720000" cy="540000"/>
          </a:xfrm>
          <a:prstGeom prst="rect">
            <a:avLst/>
          </a:prstGeom>
          <a:solidFill>
            <a:srgbClr val="D8DCDE"/>
          </a:solidFill>
          <a:ln w="19050" cmpd="sng">
            <a:noFill/>
          </a:ln>
        </p:spPr>
        <p:txBody>
          <a:bodyPr vert="horz" anchor="ctr"/>
          <a:lstStyle>
            <a:lvl1pPr marL="0" indent="0" algn="ctr">
              <a:lnSpc>
                <a:spcPts val="2800"/>
              </a:lnSpc>
              <a:spcBef>
                <a:spcPts val="0"/>
              </a:spcBef>
              <a:buNone/>
              <a:defRPr sz="2400" b="1">
                <a:solidFill>
                  <a:schemeClr val="tx2"/>
                </a:solidFill>
                <a:latin typeface="Arial" pitchFamily="34" charset="0"/>
                <a:cs typeface="Arial" pitchFamily="34" charset="0"/>
              </a:defRPr>
            </a:lvl1pPr>
          </a:lstStyle>
          <a:p>
            <a:pPr lvl="0"/>
            <a:r>
              <a:rPr lang="en-GB" noProof="0"/>
              <a:t>5</a:t>
            </a:r>
          </a:p>
        </p:txBody>
      </p:sp>
      <p:sp>
        <p:nvSpPr>
          <p:cNvPr id="74" name="Table Placeholder 29"/>
          <p:cNvSpPr>
            <a:spLocks noGrp="1"/>
          </p:cNvSpPr>
          <p:nvPr>
            <p:ph type="tbl" sz="quarter" idx="39"/>
          </p:nvPr>
        </p:nvSpPr>
        <p:spPr>
          <a:xfrm>
            <a:off x="1316572" y="5129167"/>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75" name="Text Placeholder 2"/>
          <p:cNvSpPr>
            <a:spLocks noGrp="1"/>
          </p:cNvSpPr>
          <p:nvPr>
            <p:ph type="body" sz="quarter" idx="40"/>
          </p:nvPr>
        </p:nvSpPr>
        <p:spPr>
          <a:xfrm>
            <a:off x="1395599" y="5277919"/>
            <a:ext cx="7624231" cy="394199"/>
          </a:xfrm>
          <a:prstGeom prst="rect">
            <a:avLst/>
          </a:prstGeom>
        </p:spPr>
        <p:txBody>
          <a:bodyPr vert="horz"/>
          <a:lstStyle>
            <a:lvl1pPr marL="0" indent="0">
              <a:lnSpc>
                <a:spcPct val="60000"/>
              </a:lnSpc>
              <a:buNone/>
              <a:defRPr sz="2000" b="1">
                <a:solidFill>
                  <a:srgbClr val="C4CACD"/>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76" name="Text Placeholder 49"/>
          <p:cNvSpPr>
            <a:spLocks noGrp="1"/>
          </p:cNvSpPr>
          <p:nvPr>
            <p:ph type="body" sz="quarter" idx="41" hasCustomPrompt="1"/>
          </p:nvPr>
        </p:nvSpPr>
        <p:spPr>
          <a:xfrm>
            <a:off x="440267" y="5129635"/>
            <a:ext cx="72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rgbClr val="D8DCDE"/>
                </a:solidFill>
                <a:latin typeface="Arial" pitchFamily="34" charset="0"/>
                <a:cs typeface="Arial" pitchFamily="34" charset="0"/>
              </a:defRPr>
            </a:lvl1pPr>
          </a:lstStyle>
          <a:p>
            <a:pPr lvl="0"/>
            <a:r>
              <a:rPr lang="en-GB" noProof="0"/>
              <a:t>6</a:t>
            </a:r>
          </a:p>
        </p:txBody>
      </p:sp>
      <p:sp>
        <p:nvSpPr>
          <p:cNvPr id="27" name="Title 8"/>
          <p:cNvSpPr>
            <a:spLocks noGrp="1"/>
          </p:cNvSpPr>
          <p:nvPr>
            <p:ph type="title" hasCustomPrompt="1"/>
          </p:nvPr>
        </p:nvSpPr>
        <p:spPr>
          <a:xfrm>
            <a:off x="316083" y="269647"/>
            <a:ext cx="11687535" cy="414000"/>
          </a:xfrm>
          <a:prstGeom prst="rect">
            <a:avLst/>
          </a:prstGeom>
        </p:spPr>
        <p:txBody>
          <a:bodyPr vert="horz"/>
          <a:lstStyle>
            <a:lvl1pPr algn="l" defTabSz="457189" rtl="0" eaLnBrk="1" latinLnBrk="0" hangingPunct="1">
              <a:lnSpc>
                <a:spcPts val="3000"/>
              </a:lnSpc>
              <a:spcBef>
                <a:spcPct val="0"/>
              </a:spcBef>
              <a:buNone/>
              <a:defRPr lang="en-GB" sz="3200" b="1" kern="1200" baseline="0" noProof="0" dirty="0">
                <a:solidFill>
                  <a:schemeClr val="tx2"/>
                </a:solidFill>
                <a:latin typeface="Arial" pitchFamily="34" charset="0"/>
                <a:ea typeface="+mj-ea"/>
                <a:cs typeface="Arial" pitchFamily="34" charset="0"/>
              </a:defRPr>
            </a:lvl1pPr>
          </a:lstStyle>
          <a:p>
            <a:r>
              <a:rPr lang="en-GB" noProof="0"/>
              <a:t>Click to add navigation 5 title</a:t>
            </a:r>
          </a:p>
        </p:txBody>
      </p:sp>
      <p:sp>
        <p:nvSpPr>
          <p:cNvPr id="23" name="Slide Number Placeholder 5"/>
          <p:cNvSpPr>
            <a:spLocks noGrp="1"/>
          </p:cNvSpPr>
          <p:nvPr>
            <p:ph type="sldNum" sz="quarter" idx="4"/>
          </p:nvPr>
        </p:nvSpPr>
        <p:spPr>
          <a:xfrm>
            <a:off x="422400" y="6464332"/>
            <a:ext cx="528000" cy="216000"/>
          </a:xfrm>
          <a:prstGeom prst="rect">
            <a:avLst/>
          </a:prstGeom>
        </p:spPr>
        <p:txBody>
          <a:bodyPr vert="horz" lIns="0" tIns="0" rIns="0" bIns="0" rtlCol="0" anchor="t" anchorCtr="0"/>
          <a:lstStyle>
            <a:lvl1pPr algn="l">
              <a:defRPr sz="1067"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Tree>
    <p:extLst>
      <p:ext uri="{BB962C8B-B14F-4D97-AF65-F5344CB8AC3E}">
        <p14:creationId xmlns:p14="http://schemas.microsoft.com/office/powerpoint/2010/main" val="337990599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Nav Contents 6">
    <p:spTree>
      <p:nvGrpSpPr>
        <p:cNvPr id="1" name=""/>
        <p:cNvGrpSpPr/>
        <p:nvPr/>
      </p:nvGrpSpPr>
      <p:grpSpPr>
        <a:xfrm>
          <a:off x="0" y="0"/>
          <a:ext cx="0" cy="0"/>
          <a:chOff x="0" y="0"/>
          <a:chExt cx="0" cy="0"/>
        </a:xfrm>
      </p:grpSpPr>
      <p:sp>
        <p:nvSpPr>
          <p:cNvPr id="30" name="Table Placeholder 29"/>
          <p:cNvSpPr>
            <a:spLocks noGrp="1"/>
          </p:cNvSpPr>
          <p:nvPr>
            <p:ph type="tbl" sz="quarter" idx="15"/>
          </p:nvPr>
        </p:nvSpPr>
        <p:spPr>
          <a:xfrm>
            <a:off x="1316572" y="1731133"/>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26" name="Text Placeholder 2"/>
          <p:cNvSpPr>
            <a:spLocks noGrp="1"/>
          </p:cNvSpPr>
          <p:nvPr>
            <p:ph type="body" sz="quarter" idx="14"/>
          </p:nvPr>
        </p:nvSpPr>
        <p:spPr>
          <a:xfrm>
            <a:off x="1395599" y="1879886"/>
            <a:ext cx="7624231" cy="394199"/>
          </a:xfrm>
          <a:prstGeom prst="rect">
            <a:avLst/>
          </a:prstGeom>
        </p:spPr>
        <p:txBody>
          <a:bodyPr vert="horz"/>
          <a:lstStyle>
            <a:lvl1pPr marL="0" indent="0">
              <a:lnSpc>
                <a:spcPct val="60000"/>
              </a:lnSpc>
              <a:buNone/>
              <a:defRPr sz="2000" b="1">
                <a:solidFill>
                  <a:srgbClr val="C4CACD"/>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50" name="Text Placeholder 49"/>
          <p:cNvSpPr>
            <a:spLocks noGrp="1"/>
          </p:cNvSpPr>
          <p:nvPr>
            <p:ph type="body" sz="quarter" idx="26" hasCustomPrompt="1"/>
          </p:nvPr>
        </p:nvSpPr>
        <p:spPr>
          <a:xfrm>
            <a:off x="440267" y="1731600"/>
            <a:ext cx="72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rgbClr val="D8DCDE"/>
                </a:solidFill>
                <a:latin typeface="Arial" pitchFamily="34" charset="0"/>
                <a:cs typeface="Arial" pitchFamily="34" charset="0"/>
              </a:defRPr>
            </a:lvl1pPr>
          </a:lstStyle>
          <a:p>
            <a:pPr lvl="0"/>
            <a:r>
              <a:rPr lang="en-GB" noProof="0"/>
              <a:t>1</a:t>
            </a:r>
          </a:p>
        </p:txBody>
      </p:sp>
      <p:sp>
        <p:nvSpPr>
          <p:cNvPr id="58" name="Table Placeholder 29"/>
          <p:cNvSpPr>
            <a:spLocks noGrp="1"/>
          </p:cNvSpPr>
          <p:nvPr>
            <p:ph type="tbl" sz="quarter" idx="27"/>
          </p:nvPr>
        </p:nvSpPr>
        <p:spPr>
          <a:xfrm>
            <a:off x="1316572" y="2403489"/>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59" name="Text Placeholder 2"/>
          <p:cNvSpPr>
            <a:spLocks noGrp="1"/>
          </p:cNvSpPr>
          <p:nvPr>
            <p:ph type="body" sz="quarter" idx="28"/>
          </p:nvPr>
        </p:nvSpPr>
        <p:spPr>
          <a:xfrm>
            <a:off x="1395599" y="2552242"/>
            <a:ext cx="7624231" cy="394199"/>
          </a:xfrm>
          <a:prstGeom prst="rect">
            <a:avLst/>
          </a:prstGeom>
        </p:spPr>
        <p:txBody>
          <a:bodyPr vert="horz"/>
          <a:lstStyle>
            <a:lvl1pPr marL="0" indent="0">
              <a:lnSpc>
                <a:spcPct val="60000"/>
              </a:lnSpc>
              <a:buNone/>
              <a:defRPr sz="2000" b="1" baseline="0">
                <a:solidFill>
                  <a:srgbClr val="C4CACD"/>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60" name="Text Placeholder 49"/>
          <p:cNvSpPr>
            <a:spLocks noGrp="1"/>
          </p:cNvSpPr>
          <p:nvPr>
            <p:ph type="body" sz="quarter" idx="29" hasCustomPrompt="1"/>
          </p:nvPr>
        </p:nvSpPr>
        <p:spPr>
          <a:xfrm>
            <a:off x="440267" y="2403956"/>
            <a:ext cx="72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rgbClr val="D8DCDE"/>
                </a:solidFill>
                <a:latin typeface="Arial" pitchFamily="34" charset="0"/>
                <a:cs typeface="Arial" pitchFamily="34" charset="0"/>
              </a:defRPr>
            </a:lvl1pPr>
          </a:lstStyle>
          <a:p>
            <a:pPr lvl="0"/>
            <a:r>
              <a:rPr lang="en-GB" noProof="0"/>
              <a:t>2</a:t>
            </a:r>
          </a:p>
        </p:txBody>
      </p:sp>
      <p:sp>
        <p:nvSpPr>
          <p:cNvPr id="62" name="Table Placeholder 29"/>
          <p:cNvSpPr>
            <a:spLocks noGrp="1"/>
          </p:cNvSpPr>
          <p:nvPr>
            <p:ph type="tbl" sz="quarter" idx="30"/>
          </p:nvPr>
        </p:nvSpPr>
        <p:spPr>
          <a:xfrm>
            <a:off x="1316572" y="3082231"/>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63" name="Text Placeholder 2"/>
          <p:cNvSpPr>
            <a:spLocks noGrp="1"/>
          </p:cNvSpPr>
          <p:nvPr>
            <p:ph type="body" sz="quarter" idx="31"/>
          </p:nvPr>
        </p:nvSpPr>
        <p:spPr>
          <a:xfrm>
            <a:off x="1395599" y="3230983"/>
            <a:ext cx="7624231" cy="394199"/>
          </a:xfrm>
          <a:prstGeom prst="rect">
            <a:avLst/>
          </a:prstGeom>
        </p:spPr>
        <p:txBody>
          <a:bodyPr vert="horz"/>
          <a:lstStyle>
            <a:lvl1pPr marL="0" indent="0">
              <a:lnSpc>
                <a:spcPct val="60000"/>
              </a:lnSpc>
              <a:buNone/>
              <a:defRPr sz="2000" b="1">
                <a:solidFill>
                  <a:srgbClr val="C4CACD"/>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64" name="Text Placeholder 49"/>
          <p:cNvSpPr>
            <a:spLocks noGrp="1"/>
          </p:cNvSpPr>
          <p:nvPr>
            <p:ph type="body" sz="quarter" idx="32" hasCustomPrompt="1"/>
          </p:nvPr>
        </p:nvSpPr>
        <p:spPr>
          <a:xfrm>
            <a:off x="440267" y="3082699"/>
            <a:ext cx="72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rgbClr val="D8DCDE"/>
                </a:solidFill>
                <a:latin typeface="Arial" pitchFamily="34" charset="0"/>
                <a:cs typeface="Arial" pitchFamily="34" charset="0"/>
              </a:defRPr>
            </a:lvl1pPr>
          </a:lstStyle>
          <a:p>
            <a:pPr lvl="0"/>
            <a:r>
              <a:rPr lang="en-GB" noProof="0"/>
              <a:t>3</a:t>
            </a:r>
          </a:p>
        </p:txBody>
      </p:sp>
      <p:sp>
        <p:nvSpPr>
          <p:cNvPr id="66" name="Table Placeholder 29"/>
          <p:cNvSpPr>
            <a:spLocks noGrp="1"/>
          </p:cNvSpPr>
          <p:nvPr>
            <p:ph type="tbl" sz="quarter" idx="33"/>
          </p:nvPr>
        </p:nvSpPr>
        <p:spPr>
          <a:xfrm>
            <a:off x="1316572" y="3763175"/>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67" name="Text Placeholder 2"/>
          <p:cNvSpPr>
            <a:spLocks noGrp="1"/>
          </p:cNvSpPr>
          <p:nvPr>
            <p:ph type="body" sz="quarter" idx="34"/>
          </p:nvPr>
        </p:nvSpPr>
        <p:spPr>
          <a:xfrm>
            <a:off x="1395599" y="3911927"/>
            <a:ext cx="7624231" cy="394199"/>
          </a:xfrm>
          <a:prstGeom prst="rect">
            <a:avLst/>
          </a:prstGeom>
        </p:spPr>
        <p:txBody>
          <a:bodyPr vert="horz"/>
          <a:lstStyle>
            <a:lvl1pPr marL="0" indent="0">
              <a:lnSpc>
                <a:spcPct val="60000"/>
              </a:lnSpc>
              <a:buNone/>
              <a:defRPr sz="2000" b="1">
                <a:solidFill>
                  <a:srgbClr val="C4CACD"/>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68" name="Text Placeholder 49"/>
          <p:cNvSpPr>
            <a:spLocks noGrp="1"/>
          </p:cNvSpPr>
          <p:nvPr>
            <p:ph type="body" sz="quarter" idx="35" hasCustomPrompt="1"/>
          </p:nvPr>
        </p:nvSpPr>
        <p:spPr>
          <a:xfrm>
            <a:off x="440267" y="3763643"/>
            <a:ext cx="72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rgbClr val="D8DCDE"/>
                </a:solidFill>
                <a:latin typeface="Arial" pitchFamily="34" charset="0"/>
                <a:cs typeface="Arial" pitchFamily="34" charset="0"/>
              </a:defRPr>
            </a:lvl1pPr>
          </a:lstStyle>
          <a:p>
            <a:pPr lvl="0"/>
            <a:r>
              <a:rPr lang="en-GB" noProof="0"/>
              <a:t>4</a:t>
            </a:r>
          </a:p>
        </p:txBody>
      </p:sp>
      <p:sp>
        <p:nvSpPr>
          <p:cNvPr id="70" name="Table Placeholder 29"/>
          <p:cNvSpPr>
            <a:spLocks noGrp="1"/>
          </p:cNvSpPr>
          <p:nvPr>
            <p:ph type="tbl" sz="quarter" idx="36"/>
          </p:nvPr>
        </p:nvSpPr>
        <p:spPr>
          <a:xfrm>
            <a:off x="1316572" y="4440879"/>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71" name="Text Placeholder 2"/>
          <p:cNvSpPr>
            <a:spLocks noGrp="1"/>
          </p:cNvSpPr>
          <p:nvPr>
            <p:ph type="body" sz="quarter" idx="37"/>
          </p:nvPr>
        </p:nvSpPr>
        <p:spPr>
          <a:xfrm>
            <a:off x="1395599" y="4589630"/>
            <a:ext cx="7624231" cy="394199"/>
          </a:xfrm>
          <a:prstGeom prst="rect">
            <a:avLst/>
          </a:prstGeom>
        </p:spPr>
        <p:txBody>
          <a:bodyPr vert="horz"/>
          <a:lstStyle>
            <a:lvl1pPr marL="0" indent="0">
              <a:lnSpc>
                <a:spcPct val="60000"/>
              </a:lnSpc>
              <a:buNone/>
              <a:defRPr sz="2000" b="1">
                <a:solidFill>
                  <a:srgbClr val="C4CACD"/>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72" name="Text Placeholder 49"/>
          <p:cNvSpPr>
            <a:spLocks noGrp="1"/>
          </p:cNvSpPr>
          <p:nvPr>
            <p:ph type="body" sz="quarter" idx="38" hasCustomPrompt="1"/>
          </p:nvPr>
        </p:nvSpPr>
        <p:spPr>
          <a:xfrm>
            <a:off x="440267" y="4441345"/>
            <a:ext cx="72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rgbClr val="D8DCDE"/>
                </a:solidFill>
                <a:latin typeface="Arial" pitchFamily="34" charset="0"/>
                <a:cs typeface="Arial" pitchFamily="34" charset="0"/>
              </a:defRPr>
            </a:lvl1pPr>
          </a:lstStyle>
          <a:p>
            <a:pPr lvl="0"/>
            <a:r>
              <a:rPr lang="en-GB" noProof="0"/>
              <a:t>5</a:t>
            </a:r>
          </a:p>
        </p:txBody>
      </p:sp>
      <p:sp>
        <p:nvSpPr>
          <p:cNvPr id="74" name="Table Placeholder 29"/>
          <p:cNvSpPr>
            <a:spLocks noGrp="1"/>
          </p:cNvSpPr>
          <p:nvPr>
            <p:ph type="tbl" sz="quarter" idx="39"/>
          </p:nvPr>
        </p:nvSpPr>
        <p:spPr>
          <a:xfrm>
            <a:off x="1316572" y="5129167"/>
            <a:ext cx="7968000" cy="540000"/>
          </a:xfrm>
          <a:prstGeom prst="rect">
            <a:avLst/>
          </a:prstGeom>
          <a:solidFill>
            <a:srgbClr val="D8DCDE"/>
          </a:solidFill>
        </p:spPr>
        <p:txBody>
          <a:bodyPr vert="horz"/>
          <a:lstStyle>
            <a:lvl1pPr marL="0" indent="0">
              <a:buNone/>
              <a:defRPr sz="133">
                <a:latin typeface="Arial" pitchFamily="34" charset="0"/>
                <a:cs typeface="Arial" pitchFamily="34" charset="0"/>
              </a:defRPr>
            </a:lvl1pPr>
          </a:lstStyle>
          <a:p>
            <a:endParaRPr lang="en-GB" noProof="0"/>
          </a:p>
        </p:txBody>
      </p:sp>
      <p:sp>
        <p:nvSpPr>
          <p:cNvPr id="75" name="Text Placeholder 2"/>
          <p:cNvSpPr>
            <a:spLocks noGrp="1"/>
          </p:cNvSpPr>
          <p:nvPr>
            <p:ph type="body" sz="quarter" idx="40"/>
          </p:nvPr>
        </p:nvSpPr>
        <p:spPr>
          <a:xfrm>
            <a:off x="1395599" y="5277919"/>
            <a:ext cx="7624231" cy="394199"/>
          </a:xfrm>
          <a:prstGeom prst="rect">
            <a:avLst/>
          </a:prstGeom>
        </p:spPr>
        <p:txBody>
          <a:bodyPr vert="horz"/>
          <a:lstStyle>
            <a:lvl1pPr marL="0" indent="0">
              <a:lnSpc>
                <a:spcPct val="60000"/>
              </a:lnSpc>
              <a:buNone/>
              <a:defRPr sz="2000" b="1">
                <a:solidFill>
                  <a:schemeClr val="tx2"/>
                </a:solidFill>
                <a:latin typeface="Arial" pitchFamily="34" charset="0"/>
                <a:cs typeface="Arial" pitchFamily="34" charset="0"/>
              </a:defRPr>
            </a:lvl1pPr>
            <a:lvl2pPr marL="457189" indent="0">
              <a:buNone/>
              <a:defRPr sz="1800" b="1"/>
            </a:lvl2pPr>
            <a:lvl3pPr marL="914377" indent="0">
              <a:buNone/>
              <a:defRPr sz="1800" b="1"/>
            </a:lvl3pPr>
            <a:lvl4pPr marL="1371566" indent="0">
              <a:buNone/>
              <a:defRPr sz="1800" b="1"/>
            </a:lvl4pPr>
            <a:lvl5pPr marL="1828754" indent="0">
              <a:buNone/>
              <a:defRPr sz="1800" b="1"/>
            </a:lvl5pPr>
          </a:lstStyle>
          <a:p>
            <a:pPr lvl="0"/>
            <a:endParaRPr lang="en-GB" noProof="0"/>
          </a:p>
        </p:txBody>
      </p:sp>
      <p:sp>
        <p:nvSpPr>
          <p:cNvPr id="76" name="Text Placeholder 49"/>
          <p:cNvSpPr>
            <a:spLocks noGrp="1"/>
          </p:cNvSpPr>
          <p:nvPr>
            <p:ph type="body" sz="quarter" idx="41" hasCustomPrompt="1"/>
          </p:nvPr>
        </p:nvSpPr>
        <p:spPr>
          <a:xfrm>
            <a:off x="440267" y="5129635"/>
            <a:ext cx="720000" cy="540000"/>
          </a:xfrm>
          <a:prstGeom prst="rect">
            <a:avLst/>
          </a:prstGeom>
          <a:solidFill>
            <a:srgbClr val="D8DCDE"/>
          </a:solidFill>
          <a:ln w="19050" cmpd="sng">
            <a:noFill/>
          </a:ln>
        </p:spPr>
        <p:txBody>
          <a:bodyPr vert="horz" anchor="ctr"/>
          <a:lstStyle>
            <a:lvl1pPr marL="0" indent="0" algn="ctr">
              <a:lnSpc>
                <a:spcPts val="2800"/>
              </a:lnSpc>
              <a:spcBef>
                <a:spcPts val="0"/>
              </a:spcBef>
              <a:buNone/>
              <a:defRPr sz="2400" b="1">
                <a:solidFill>
                  <a:schemeClr val="tx2"/>
                </a:solidFill>
                <a:latin typeface="Arial" pitchFamily="34" charset="0"/>
                <a:cs typeface="Arial" pitchFamily="34" charset="0"/>
              </a:defRPr>
            </a:lvl1pPr>
          </a:lstStyle>
          <a:p>
            <a:pPr lvl="0"/>
            <a:r>
              <a:rPr lang="en-GB" noProof="0"/>
              <a:t>6</a:t>
            </a:r>
          </a:p>
        </p:txBody>
      </p:sp>
      <p:sp>
        <p:nvSpPr>
          <p:cNvPr id="27" name="Title 8"/>
          <p:cNvSpPr>
            <a:spLocks noGrp="1"/>
          </p:cNvSpPr>
          <p:nvPr>
            <p:ph type="title" hasCustomPrompt="1"/>
          </p:nvPr>
        </p:nvSpPr>
        <p:spPr>
          <a:xfrm>
            <a:off x="316083" y="269647"/>
            <a:ext cx="11687535" cy="414000"/>
          </a:xfrm>
          <a:prstGeom prst="rect">
            <a:avLst/>
          </a:prstGeom>
        </p:spPr>
        <p:txBody>
          <a:bodyPr vert="horz"/>
          <a:lstStyle>
            <a:lvl1pPr algn="l" defTabSz="457189" rtl="0" eaLnBrk="1" latinLnBrk="0" hangingPunct="1">
              <a:lnSpc>
                <a:spcPts val="3000"/>
              </a:lnSpc>
              <a:spcBef>
                <a:spcPct val="0"/>
              </a:spcBef>
              <a:buNone/>
              <a:defRPr lang="en-GB" sz="3200" b="1" kern="1200" baseline="0" noProof="0" dirty="0">
                <a:solidFill>
                  <a:schemeClr val="tx2"/>
                </a:solidFill>
                <a:latin typeface="Arial" pitchFamily="34" charset="0"/>
                <a:ea typeface="+mj-ea"/>
                <a:cs typeface="Arial" pitchFamily="34" charset="0"/>
              </a:defRPr>
            </a:lvl1pPr>
          </a:lstStyle>
          <a:p>
            <a:r>
              <a:rPr lang="en-GB" noProof="0"/>
              <a:t>Click to add navigation 6 title</a:t>
            </a:r>
          </a:p>
        </p:txBody>
      </p:sp>
      <p:sp>
        <p:nvSpPr>
          <p:cNvPr id="23" name="Slide Number Placeholder 5"/>
          <p:cNvSpPr>
            <a:spLocks noGrp="1"/>
          </p:cNvSpPr>
          <p:nvPr>
            <p:ph type="sldNum" sz="quarter" idx="4"/>
          </p:nvPr>
        </p:nvSpPr>
        <p:spPr>
          <a:xfrm>
            <a:off x="422400" y="6464332"/>
            <a:ext cx="528000" cy="216000"/>
          </a:xfrm>
          <a:prstGeom prst="rect">
            <a:avLst/>
          </a:prstGeom>
        </p:spPr>
        <p:txBody>
          <a:bodyPr vert="horz" lIns="0" tIns="0" rIns="0" bIns="0" rtlCol="0" anchor="t" anchorCtr="0"/>
          <a:lstStyle>
            <a:lvl1pPr algn="l">
              <a:defRPr sz="1067"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Tree>
    <p:extLst>
      <p:ext uri="{BB962C8B-B14F-4D97-AF65-F5344CB8AC3E}">
        <p14:creationId xmlns:p14="http://schemas.microsoft.com/office/powerpoint/2010/main" val="275974779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422400" y="6464332"/>
            <a:ext cx="528000" cy="216000"/>
          </a:xfrm>
          <a:prstGeom prst="rect">
            <a:avLst/>
          </a:prstGeom>
        </p:spPr>
        <p:txBody>
          <a:bodyPr vert="horz" lIns="0" tIns="0" rIns="0" bIns="0" rtlCol="0" anchor="t" anchorCtr="0"/>
          <a:lstStyle>
            <a:lvl1pPr algn="l">
              <a:defRPr sz="1067"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9" name="Rectangle 8"/>
          <p:cNvSpPr>
            <a:spLocks noGrp="1" noChangeArrowheads="1"/>
          </p:cNvSpPr>
          <p:nvPr userDrawn="1"/>
        </p:nvSpPr>
        <p:spPr bwMode="auto">
          <a:xfrm>
            <a:off x="705012" y="4575175"/>
            <a:ext cx="3585633" cy="381000"/>
          </a:xfrm>
          <a:prstGeom prst="rect">
            <a:avLst/>
          </a:prstGeom>
          <a:noFill/>
          <a:ln w="9525">
            <a:noFill/>
            <a:miter lim="800000"/>
            <a:headEnd/>
            <a:tailEnd/>
          </a:ln>
          <a:effectLst/>
        </p:spPr>
        <p:txBody>
          <a:bodyPr anchor="b"/>
          <a:lstStyle/>
          <a:p>
            <a:r>
              <a:rPr lang="en-GB" sz="1867" b="1">
                <a:solidFill>
                  <a:schemeClr val="tx1"/>
                </a:solidFill>
                <a:latin typeface="Arial" pitchFamily="34" charset="0"/>
                <a:cs typeface="Arial" pitchFamily="34" charset="0"/>
              </a:rPr>
              <a:t>Confidentiality Notice </a:t>
            </a:r>
            <a:endParaRPr lang="en-GB" sz="3200">
              <a:solidFill>
                <a:schemeClr val="tx1"/>
              </a:solidFill>
              <a:latin typeface="Arial" pitchFamily="34" charset="0"/>
              <a:cs typeface="Arial" pitchFamily="34" charset="0"/>
            </a:endParaRPr>
          </a:p>
        </p:txBody>
      </p:sp>
      <p:sp>
        <p:nvSpPr>
          <p:cNvPr id="10" name="Rectangle 9"/>
          <p:cNvSpPr>
            <a:spLocks noGrp="1" noChangeArrowheads="1"/>
          </p:cNvSpPr>
          <p:nvPr userDrawn="1"/>
        </p:nvSpPr>
        <p:spPr bwMode="auto">
          <a:xfrm>
            <a:off x="721944" y="4956175"/>
            <a:ext cx="9920657" cy="864000"/>
          </a:xfrm>
          <a:prstGeom prst="rect">
            <a:avLst/>
          </a:prstGeom>
          <a:noFill/>
          <a:ln w="9525">
            <a:noFill/>
            <a:miter lim="800000"/>
            <a:headEnd/>
            <a:tailEnd/>
          </a:ln>
          <a:effectLst/>
        </p:spPr>
        <p:txBody>
          <a:bodyPr/>
          <a:lstStyle/>
          <a:p>
            <a:r>
              <a:rPr lang="en-GB" sz="1200" noProof="0">
                <a:solidFill>
                  <a:schemeClr val="tx1"/>
                </a:solidFill>
                <a:latin typeface="+mn-lt"/>
                <a:cs typeface="Arial"/>
              </a:rPr>
              <a:t>This file is private and may contain confidential and proprietary information. If you have received this file in error, please notify us and remove </a:t>
            </a:r>
            <a:br>
              <a:rPr lang="en-GB" sz="1200" noProof="0">
                <a:solidFill>
                  <a:schemeClr val="tx1"/>
                </a:solidFill>
                <a:latin typeface="+mn-lt"/>
                <a:cs typeface="Arial"/>
              </a:rPr>
            </a:br>
            <a:r>
              <a:rPr lang="en-GB" sz="1200" noProof="0">
                <a:solidFill>
                  <a:schemeClr val="tx1"/>
                </a:solidFill>
                <a:latin typeface="+mn-lt"/>
                <a:cs typeface="Arial"/>
              </a:rPr>
              <a:t>it from your system and note that you must not copy, distribute or take any action in reliance on it. Any unauthorized use or disclosure of the contents of this file is not permitted and may be unlawful. AstraZeneca PLC, </a:t>
            </a:r>
            <a:r>
              <a:rPr lang="en-US" sz="1200" kern="1200">
                <a:solidFill>
                  <a:schemeClr val="tx1"/>
                </a:solidFill>
                <a:latin typeface="+mn-lt"/>
                <a:ea typeface="+mn-ea"/>
                <a:cs typeface="Arial"/>
              </a:rPr>
              <a:t>1 Francis Crick Avenue</a:t>
            </a:r>
            <a:r>
              <a:rPr lang="en-US" sz="1200" kern="1200" baseline="0">
                <a:solidFill>
                  <a:schemeClr val="tx1"/>
                </a:solidFill>
                <a:latin typeface="+mn-lt"/>
                <a:ea typeface="+mn-ea"/>
                <a:cs typeface="Arial"/>
              </a:rPr>
              <a:t>, </a:t>
            </a:r>
            <a:r>
              <a:rPr lang="en-US" sz="1200" kern="1200">
                <a:solidFill>
                  <a:schemeClr val="tx1"/>
                </a:solidFill>
                <a:latin typeface="+mn-lt"/>
                <a:ea typeface="+mn-ea"/>
                <a:cs typeface="Arial"/>
              </a:rPr>
              <a:t>Cambridge Biomedical Campus, Cambridge, CB2 0AA</a:t>
            </a:r>
            <a:r>
              <a:rPr lang="en-GB" sz="1200" noProof="0">
                <a:solidFill>
                  <a:schemeClr val="tx1"/>
                </a:solidFill>
                <a:latin typeface="+mn-lt"/>
                <a:cs typeface="Arial"/>
              </a:rPr>
              <a:t>, UK, T: +44(0)203 749 5000, www.astrazeneca.com</a:t>
            </a:r>
          </a:p>
        </p:txBody>
      </p:sp>
    </p:spTree>
    <p:extLst>
      <p:ext uri="{BB962C8B-B14F-4D97-AF65-F5344CB8AC3E}">
        <p14:creationId xmlns:p14="http://schemas.microsoft.com/office/powerpoint/2010/main" val="90382691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Bullet Content 1">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316083" y="437807"/>
            <a:ext cx="11687535" cy="414000"/>
          </a:xfrm>
          <a:prstGeom prst="rect">
            <a:avLst/>
          </a:prstGeom>
        </p:spPr>
        <p:txBody>
          <a:bodyPr vert="horz"/>
          <a:lstStyle>
            <a:lvl1pPr algn="l" defTabSz="457189" rtl="0" eaLnBrk="1" latinLnBrk="0" hangingPunct="1">
              <a:lnSpc>
                <a:spcPts val="3000"/>
              </a:lnSpc>
              <a:spcBef>
                <a:spcPct val="0"/>
              </a:spcBef>
              <a:buNone/>
              <a:defRPr lang="en-GB" sz="3200" b="1" kern="1200" baseline="0" noProof="0" dirty="0">
                <a:solidFill>
                  <a:schemeClr val="tx2"/>
                </a:solidFill>
                <a:latin typeface="Arial" pitchFamily="34" charset="0"/>
                <a:ea typeface="+mj-ea"/>
                <a:cs typeface="Arial" pitchFamily="34" charset="0"/>
              </a:defRPr>
            </a:lvl1pPr>
          </a:lstStyle>
          <a:p>
            <a:r>
              <a:rPr lang="en-GB" noProof="0"/>
              <a:t>Click to add title</a:t>
            </a:r>
          </a:p>
        </p:txBody>
      </p:sp>
      <p:sp>
        <p:nvSpPr>
          <p:cNvPr id="9" name="Slide Number Placeholder 5"/>
          <p:cNvSpPr>
            <a:spLocks noGrp="1"/>
          </p:cNvSpPr>
          <p:nvPr>
            <p:ph type="sldNum" sz="quarter" idx="4"/>
          </p:nvPr>
        </p:nvSpPr>
        <p:spPr>
          <a:xfrm>
            <a:off x="11821585" y="6397552"/>
            <a:ext cx="370416" cy="414000"/>
          </a:xfrm>
          <a:prstGeom prst="rect">
            <a:avLst/>
          </a:prstGeom>
        </p:spPr>
        <p:txBody>
          <a:bodyPr vert="horz" lIns="0" tIns="0" rIns="0" bIns="0" rtlCol="0" anchor="b" anchorCtr="0"/>
          <a:lstStyle>
            <a:lvl1pPr algn="ctr">
              <a:defRPr sz="1067" b="0">
                <a:solidFill>
                  <a:schemeClr val="tx1"/>
                </a:solidFill>
                <a:latin typeface="Arial" pitchFamily="34" charset="0"/>
                <a:cs typeface="Arial" pitchFamily="34" charset="0"/>
              </a:defRPr>
            </a:lvl1pPr>
          </a:lstStyle>
          <a:p>
            <a:fld id="{345B8B01-2A90-46D1-BCFB-0022759DFE43}" type="slidenum">
              <a:rPr lang="en-GB" smtClean="0"/>
              <a:pPr/>
              <a:t>‹#›</a:t>
            </a:fld>
            <a:endParaRPr lang="en-GB"/>
          </a:p>
        </p:txBody>
      </p:sp>
      <p:sp>
        <p:nvSpPr>
          <p:cNvPr id="7" name="Content Placeholder 2"/>
          <p:cNvSpPr>
            <a:spLocks noGrp="1"/>
          </p:cNvSpPr>
          <p:nvPr>
            <p:ph idx="16" hasCustomPrompt="1"/>
          </p:nvPr>
        </p:nvSpPr>
        <p:spPr>
          <a:xfrm>
            <a:off x="316799" y="1258800"/>
            <a:ext cx="11505236" cy="2157984"/>
          </a:xfrm>
          <a:prstGeom prst="rect">
            <a:avLst/>
          </a:prstGeom>
        </p:spPr>
        <p:txBody>
          <a:bodyPr/>
          <a:lstStyle>
            <a:lvl1pPr marL="239994" indent="-239994">
              <a:lnSpc>
                <a:spcPct val="100000"/>
              </a:lnSpc>
              <a:spcBef>
                <a:spcPts val="0"/>
              </a:spcBef>
              <a:spcAft>
                <a:spcPts val="800"/>
              </a:spcAft>
              <a:buClr>
                <a:schemeClr val="tx2"/>
              </a:buClr>
              <a:buFont typeface="Arial" pitchFamily="34" charset="0"/>
              <a:buChar char="•"/>
              <a:defRPr sz="2267">
                <a:solidFill>
                  <a:schemeClr val="tx1"/>
                </a:solidFill>
                <a:latin typeface="Arial" pitchFamily="34" charset="0"/>
                <a:cs typeface="Arial" pitchFamily="34" charset="0"/>
              </a:defRPr>
            </a:lvl1pPr>
            <a:lvl2pPr marL="719982" indent="-239994">
              <a:lnSpc>
                <a:spcPct val="100000"/>
              </a:lnSpc>
              <a:spcBef>
                <a:spcPts val="0"/>
              </a:spcBef>
              <a:spcAft>
                <a:spcPts val="800"/>
              </a:spcAft>
              <a:defRPr sz="2000" baseline="0">
                <a:solidFill>
                  <a:schemeClr val="tx1"/>
                </a:solidFill>
                <a:latin typeface="Arial" pitchFamily="34" charset="0"/>
                <a:cs typeface="Arial" pitchFamily="34" charset="0"/>
              </a:defRPr>
            </a:lvl2pPr>
            <a:lvl3pPr>
              <a:defRPr sz="1867" baseline="0">
                <a:latin typeface="Arial" pitchFamily="34" charset="0"/>
                <a:cs typeface="Arial" pitchFamily="34" charset="0"/>
              </a:defRPr>
            </a:lvl3pPr>
            <a:lvl4pPr marL="830379" indent="-239994">
              <a:defRPr sz="1867">
                <a:latin typeface="Arial" pitchFamily="34" charset="0"/>
                <a:cs typeface="Arial" pitchFamily="34" charset="0"/>
              </a:defRPr>
            </a:lvl4pPr>
            <a:lvl5pPr marL="830379">
              <a:defRPr sz="1867">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
        <p:nvSpPr>
          <p:cNvPr id="8" name="Text Placeholder 7">
            <a:extLst>
              <a:ext uri="{FF2B5EF4-FFF2-40B4-BE49-F238E27FC236}">
                <a16:creationId xmlns:a16="http://schemas.microsoft.com/office/drawing/2014/main" id="{17378C36-0FB5-4946-A509-EA00CD9F928A}"/>
              </a:ext>
            </a:extLst>
          </p:cNvPr>
          <p:cNvSpPr>
            <a:spLocks noGrp="1"/>
          </p:cNvSpPr>
          <p:nvPr>
            <p:ph type="body" sz="quarter" idx="17"/>
          </p:nvPr>
        </p:nvSpPr>
        <p:spPr>
          <a:xfrm>
            <a:off x="134051" y="6423673"/>
            <a:ext cx="11687533" cy="404283"/>
          </a:xfrm>
          <a:prstGeom prst="rect">
            <a:avLst/>
          </a:prstGeom>
        </p:spPr>
        <p:txBody>
          <a:bodyPr anchor="b"/>
          <a:lstStyle>
            <a:lvl1pPr marL="0" indent="0">
              <a:spcBef>
                <a:spcPts val="0"/>
              </a:spcBef>
              <a:buNone/>
              <a:defRPr sz="1067"/>
            </a:lvl1pPr>
            <a:lvl2pPr>
              <a:defRPr sz="1333"/>
            </a:lvl2pPr>
            <a:lvl3pPr>
              <a:defRPr sz="1333"/>
            </a:lvl3pPr>
            <a:lvl4pPr>
              <a:defRPr sz="1333"/>
            </a:lvl4pPr>
            <a:lvl5pPr>
              <a:defRPr sz="1333"/>
            </a:lvl5pPr>
          </a:lstStyle>
          <a:p>
            <a:pPr lvl="0"/>
            <a:r>
              <a:rPr lang="en-US"/>
              <a:t>Click to edit Master text styles</a:t>
            </a:r>
          </a:p>
        </p:txBody>
      </p:sp>
    </p:spTree>
    <p:extLst>
      <p:ext uri="{BB962C8B-B14F-4D97-AF65-F5344CB8AC3E}">
        <p14:creationId xmlns:p14="http://schemas.microsoft.com/office/powerpoint/2010/main" val="302847887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Bullet Content 1 with Subtitle">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316083" y="269647"/>
            <a:ext cx="11687535" cy="414000"/>
          </a:xfrm>
          <a:prstGeom prst="rect">
            <a:avLst/>
          </a:prstGeom>
        </p:spPr>
        <p:txBody>
          <a:bodyPr vert="horz"/>
          <a:lstStyle>
            <a:lvl1pPr algn="l" defTabSz="457189" rtl="0" eaLnBrk="1" latinLnBrk="0" hangingPunct="1">
              <a:lnSpc>
                <a:spcPts val="3000"/>
              </a:lnSpc>
              <a:spcBef>
                <a:spcPct val="0"/>
              </a:spcBef>
              <a:buNone/>
              <a:defRPr lang="en-GB" sz="3200" b="1" kern="1200" baseline="0" noProof="0" dirty="0">
                <a:solidFill>
                  <a:schemeClr val="tx2"/>
                </a:solidFill>
                <a:latin typeface="Arial" pitchFamily="34" charset="0"/>
                <a:ea typeface="+mj-ea"/>
                <a:cs typeface="Arial" pitchFamily="34" charset="0"/>
              </a:defRPr>
            </a:lvl1pPr>
          </a:lstStyle>
          <a:p>
            <a:r>
              <a:rPr lang="en-GB" noProof="0"/>
              <a:t>Click to add title</a:t>
            </a:r>
          </a:p>
        </p:txBody>
      </p:sp>
      <p:sp>
        <p:nvSpPr>
          <p:cNvPr id="6" name="Subtitle 2"/>
          <p:cNvSpPr>
            <a:spLocks noGrp="1"/>
          </p:cNvSpPr>
          <p:nvPr>
            <p:ph type="subTitle" idx="10" hasCustomPrompt="1"/>
          </p:nvPr>
        </p:nvSpPr>
        <p:spPr>
          <a:xfrm>
            <a:off x="316082" y="702468"/>
            <a:ext cx="11687535" cy="432000"/>
          </a:xfrm>
          <a:prstGeom prst="rect">
            <a:avLst/>
          </a:prstGeom>
        </p:spPr>
        <p:txBody>
          <a:bodyPr/>
          <a:lstStyle>
            <a:lvl1pPr marL="0" indent="0" algn="l">
              <a:lnSpc>
                <a:spcPts val="3000"/>
              </a:lnSpc>
              <a:spcBef>
                <a:spcPts val="0"/>
              </a:spcBef>
              <a:buNone/>
              <a:defRPr sz="3200">
                <a:solidFill>
                  <a:schemeClr val="tx2"/>
                </a:solidFill>
                <a:latin typeface="Arial" pitchFamily="34" charset="0"/>
                <a:cs typeface="Arial" pitchFamily="34" charset="0"/>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noProof="0"/>
              <a:t>Click to add subtitle</a:t>
            </a:r>
          </a:p>
        </p:txBody>
      </p:sp>
      <p:sp>
        <p:nvSpPr>
          <p:cNvPr id="10" name="Slide Number Placeholder 5"/>
          <p:cNvSpPr>
            <a:spLocks noGrp="1"/>
          </p:cNvSpPr>
          <p:nvPr>
            <p:ph type="sldNum" sz="quarter" idx="4"/>
          </p:nvPr>
        </p:nvSpPr>
        <p:spPr>
          <a:xfrm>
            <a:off x="422400" y="6464332"/>
            <a:ext cx="528000" cy="216000"/>
          </a:xfrm>
          <a:prstGeom prst="rect">
            <a:avLst/>
          </a:prstGeom>
        </p:spPr>
        <p:txBody>
          <a:bodyPr vert="horz" lIns="0" tIns="0" rIns="0" bIns="0" rtlCol="0" anchor="t" anchorCtr="0"/>
          <a:lstStyle>
            <a:lvl1pPr algn="l">
              <a:defRPr sz="1067"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7" name="Content Placeholder 2"/>
          <p:cNvSpPr>
            <a:spLocks noGrp="1"/>
          </p:cNvSpPr>
          <p:nvPr>
            <p:ph idx="16" hasCustomPrompt="1"/>
          </p:nvPr>
        </p:nvSpPr>
        <p:spPr>
          <a:xfrm>
            <a:off x="316800" y="1645920"/>
            <a:ext cx="9408000" cy="2157984"/>
          </a:xfrm>
          <a:prstGeom prst="rect">
            <a:avLst/>
          </a:prstGeom>
        </p:spPr>
        <p:txBody>
          <a:bodyPr/>
          <a:lstStyle>
            <a:lvl1pPr marL="239994" indent="-239994">
              <a:lnSpc>
                <a:spcPct val="100000"/>
              </a:lnSpc>
              <a:spcBef>
                <a:spcPts val="0"/>
              </a:spcBef>
              <a:buClr>
                <a:schemeClr val="tx2"/>
              </a:buClr>
              <a:buFont typeface="Arial" pitchFamily="34" charset="0"/>
              <a:buChar char="•"/>
              <a:defRPr sz="2400">
                <a:solidFill>
                  <a:schemeClr val="tx1"/>
                </a:solidFill>
                <a:latin typeface="Arial" pitchFamily="34" charset="0"/>
                <a:cs typeface="Arial" pitchFamily="34" charset="0"/>
              </a:defRPr>
            </a:lvl1pPr>
            <a:lvl2pPr marL="719982" indent="-239994">
              <a:lnSpc>
                <a:spcPct val="100000"/>
              </a:lnSpc>
              <a:spcBef>
                <a:spcPts val="0"/>
              </a:spcBef>
              <a:defRPr sz="2400" baseline="0">
                <a:solidFill>
                  <a:schemeClr val="tx1"/>
                </a:solidFill>
                <a:latin typeface="Arial" pitchFamily="34" charset="0"/>
                <a:cs typeface="Arial" pitchFamily="34" charset="0"/>
              </a:defRPr>
            </a:lvl2pPr>
            <a:lvl3pPr>
              <a:defRPr sz="1867" baseline="0">
                <a:latin typeface="Arial" pitchFamily="34" charset="0"/>
                <a:cs typeface="Arial" pitchFamily="34" charset="0"/>
              </a:defRPr>
            </a:lvl3pPr>
            <a:lvl4pPr marL="830379" indent="-239994">
              <a:defRPr sz="1867">
                <a:latin typeface="Arial" pitchFamily="34" charset="0"/>
                <a:cs typeface="Arial" pitchFamily="34" charset="0"/>
              </a:defRPr>
            </a:lvl4pPr>
            <a:lvl5pPr marL="830379">
              <a:defRPr sz="1867">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Tree>
    <p:extLst>
      <p:ext uri="{BB962C8B-B14F-4D97-AF65-F5344CB8AC3E}">
        <p14:creationId xmlns:p14="http://schemas.microsoft.com/office/powerpoint/2010/main" val="302867348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Body Only 1">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316083" y="269647"/>
            <a:ext cx="11687535" cy="414000"/>
          </a:xfrm>
          <a:prstGeom prst="rect">
            <a:avLst/>
          </a:prstGeom>
        </p:spPr>
        <p:txBody>
          <a:bodyPr vert="horz"/>
          <a:lstStyle>
            <a:lvl1pPr algn="l">
              <a:lnSpc>
                <a:spcPts val="3000"/>
              </a:lnSpc>
              <a:defRPr sz="3200" b="1" baseline="0">
                <a:solidFill>
                  <a:schemeClr val="tx2"/>
                </a:solidFill>
                <a:latin typeface="Arial" pitchFamily="34" charset="0"/>
                <a:cs typeface="Arial" pitchFamily="34" charset="0"/>
              </a:defRPr>
            </a:lvl1pPr>
          </a:lstStyle>
          <a:p>
            <a:r>
              <a:rPr lang="en-GB" noProof="0"/>
              <a:t>Click to add title</a:t>
            </a:r>
          </a:p>
        </p:txBody>
      </p:sp>
      <p:sp>
        <p:nvSpPr>
          <p:cNvPr id="6" name="Text Placeholder 3"/>
          <p:cNvSpPr>
            <a:spLocks noGrp="1"/>
          </p:cNvSpPr>
          <p:nvPr>
            <p:ph type="body" sz="quarter" idx="11"/>
          </p:nvPr>
        </p:nvSpPr>
        <p:spPr>
          <a:xfrm>
            <a:off x="316800" y="1650632"/>
            <a:ext cx="9408000" cy="2160000"/>
          </a:xfrm>
          <a:prstGeom prst="rect">
            <a:avLst/>
          </a:prstGeom>
        </p:spPr>
        <p:txBody>
          <a:bodyPr vert="horz"/>
          <a:lstStyle>
            <a:lvl1pPr marL="0" indent="0" algn="l">
              <a:spcBef>
                <a:spcPts val="0"/>
              </a:spcBef>
              <a:buNone/>
              <a:defRPr sz="2400" baseline="0">
                <a:solidFill>
                  <a:schemeClr val="tx1"/>
                </a:solidFill>
                <a:latin typeface="Arial" pitchFamily="34" charset="0"/>
                <a:cs typeface="Arial" pitchFamily="34" charset="0"/>
              </a:defRPr>
            </a:lvl1pPr>
            <a:lvl2pPr marL="457189" indent="0" algn="l">
              <a:buNone/>
              <a:defRPr sz="1400"/>
            </a:lvl2pPr>
            <a:lvl3pPr marL="914377" indent="0" algn="l">
              <a:buNone/>
              <a:defRPr sz="1400"/>
            </a:lvl3pPr>
            <a:lvl4pPr marL="1371566" indent="0" algn="l">
              <a:buNone/>
              <a:defRPr sz="1400"/>
            </a:lvl4pPr>
            <a:lvl5pPr marL="1828754" indent="0" algn="l">
              <a:buNone/>
              <a:defRPr sz="1400"/>
            </a:lvl5pPr>
          </a:lstStyle>
          <a:p>
            <a:pPr lvl="0"/>
            <a:r>
              <a:rPr lang="en-GB" noProof="0"/>
              <a:t>Click to edit Master text styles</a:t>
            </a:r>
          </a:p>
        </p:txBody>
      </p:sp>
      <p:sp>
        <p:nvSpPr>
          <p:cNvPr id="9" name="Slide Number Placeholder 5"/>
          <p:cNvSpPr>
            <a:spLocks noGrp="1"/>
          </p:cNvSpPr>
          <p:nvPr>
            <p:ph type="sldNum" sz="quarter" idx="4"/>
          </p:nvPr>
        </p:nvSpPr>
        <p:spPr>
          <a:xfrm>
            <a:off x="422400" y="6464332"/>
            <a:ext cx="528000" cy="216000"/>
          </a:xfrm>
          <a:prstGeom prst="rect">
            <a:avLst/>
          </a:prstGeom>
        </p:spPr>
        <p:txBody>
          <a:bodyPr vert="horz" lIns="0" tIns="0" rIns="0" bIns="0" rtlCol="0" anchor="t" anchorCtr="0"/>
          <a:lstStyle>
            <a:lvl1pPr algn="l">
              <a:defRPr sz="1067"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Tree>
    <p:extLst>
      <p:ext uri="{BB962C8B-B14F-4D97-AF65-F5344CB8AC3E}">
        <p14:creationId xmlns:p14="http://schemas.microsoft.com/office/powerpoint/2010/main" val="261881540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Body and Content 1">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315383" y="1653727"/>
            <a:ext cx="9408000" cy="2160000"/>
          </a:xfrm>
          <a:prstGeom prst="rect">
            <a:avLst/>
          </a:prstGeom>
        </p:spPr>
        <p:txBody>
          <a:bodyPr vert="horz"/>
          <a:lstStyle>
            <a:lvl1pPr marL="0" marR="0" indent="0" algn="l" defTabSz="914377" rtl="0" eaLnBrk="1" fontAlgn="base" latinLnBrk="0" hangingPunct="1">
              <a:lnSpc>
                <a:spcPct val="100000"/>
              </a:lnSpc>
              <a:spcBef>
                <a:spcPct val="0"/>
              </a:spcBef>
              <a:spcAft>
                <a:spcPct val="0"/>
              </a:spcAft>
              <a:buClrTx/>
              <a:buSzTx/>
              <a:buFontTx/>
              <a:buNone/>
              <a:tabLst/>
              <a:defRPr sz="2400">
                <a:solidFill>
                  <a:schemeClr val="tx1"/>
                </a:solidFill>
                <a:latin typeface="Arial" pitchFamily="34" charset="0"/>
                <a:cs typeface="Arial" pitchFamily="34" charset="0"/>
              </a:defRPr>
            </a:lvl1pPr>
            <a:lvl2pPr marL="265107" marR="0" indent="-263519" algn="l" defTabSz="914377" rtl="0" eaLnBrk="1" fontAlgn="base" latinLnBrk="0" hangingPunct="1">
              <a:lnSpc>
                <a:spcPct val="90000"/>
              </a:lnSpc>
              <a:spcBef>
                <a:spcPct val="0"/>
              </a:spcBef>
              <a:spcAft>
                <a:spcPct val="0"/>
              </a:spcAft>
              <a:buClrTx/>
              <a:buSzTx/>
              <a:buFontTx/>
              <a:buChar char="•"/>
              <a:tabLst/>
              <a:defRPr sz="1800"/>
            </a:lvl2pPr>
            <a:lvl3pPr marL="622284" marR="0" indent="-180970" algn="l" defTabSz="914377" rtl="0" eaLnBrk="1" fontAlgn="base" latinLnBrk="0" hangingPunct="1">
              <a:lnSpc>
                <a:spcPct val="90000"/>
              </a:lnSpc>
              <a:spcBef>
                <a:spcPct val="0"/>
              </a:spcBef>
              <a:spcAft>
                <a:spcPct val="0"/>
              </a:spcAft>
              <a:buClrTx/>
              <a:buSzTx/>
              <a:buFont typeface="Arial" charset="0"/>
              <a:buChar char="-"/>
              <a:tabLst/>
              <a:defRPr sz="1800"/>
            </a:lvl3pPr>
            <a:lvl4pPr marL="1657309" indent="-285744">
              <a:buFont typeface="Arial"/>
              <a:buChar char="•"/>
              <a:defRPr sz="1800"/>
            </a:lvl4pPr>
            <a:lvl5pPr marL="2114498" indent="-285744">
              <a:buFont typeface="Arial"/>
              <a:buChar char="•"/>
              <a:defRPr sz="1800"/>
            </a:lvl5pPr>
          </a:lstStyle>
          <a:p>
            <a:pPr lvl="0"/>
            <a:r>
              <a:rPr lang="en-GB" noProof="0"/>
              <a:t>Click to edit Master text styles</a:t>
            </a:r>
          </a:p>
        </p:txBody>
      </p:sp>
      <p:sp>
        <p:nvSpPr>
          <p:cNvPr id="5" name="Title 8"/>
          <p:cNvSpPr>
            <a:spLocks noGrp="1"/>
          </p:cNvSpPr>
          <p:nvPr>
            <p:ph type="title" hasCustomPrompt="1"/>
          </p:nvPr>
        </p:nvSpPr>
        <p:spPr>
          <a:xfrm>
            <a:off x="316083" y="269647"/>
            <a:ext cx="11687535" cy="414000"/>
          </a:xfrm>
          <a:prstGeom prst="rect">
            <a:avLst/>
          </a:prstGeom>
        </p:spPr>
        <p:txBody>
          <a:bodyPr vert="horz"/>
          <a:lstStyle>
            <a:lvl1pPr algn="l">
              <a:lnSpc>
                <a:spcPts val="3000"/>
              </a:lnSpc>
              <a:defRPr sz="3200" b="1" baseline="0">
                <a:solidFill>
                  <a:schemeClr val="tx2"/>
                </a:solidFill>
                <a:latin typeface="Arial" pitchFamily="34" charset="0"/>
                <a:cs typeface="Arial" pitchFamily="34" charset="0"/>
              </a:defRPr>
            </a:lvl1pPr>
          </a:lstStyle>
          <a:p>
            <a:r>
              <a:rPr lang="en-GB" noProof="0"/>
              <a:t>Click to add title</a:t>
            </a:r>
          </a:p>
        </p:txBody>
      </p:sp>
      <p:sp>
        <p:nvSpPr>
          <p:cNvPr id="8" name="Slide Number Placeholder 5"/>
          <p:cNvSpPr>
            <a:spLocks noGrp="1"/>
          </p:cNvSpPr>
          <p:nvPr>
            <p:ph type="sldNum" sz="quarter" idx="4"/>
          </p:nvPr>
        </p:nvSpPr>
        <p:spPr>
          <a:xfrm>
            <a:off x="422400" y="6464332"/>
            <a:ext cx="528000" cy="216000"/>
          </a:xfrm>
          <a:prstGeom prst="rect">
            <a:avLst/>
          </a:prstGeom>
        </p:spPr>
        <p:txBody>
          <a:bodyPr vert="horz" lIns="0" tIns="0" rIns="0" bIns="0" rtlCol="0" anchor="t" anchorCtr="0"/>
          <a:lstStyle>
            <a:lvl1pPr algn="l">
              <a:defRPr sz="1067"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7" name="Content Placeholder 2"/>
          <p:cNvSpPr>
            <a:spLocks noGrp="1"/>
          </p:cNvSpPr>
          <p:nvPr>
            <p:ph idx="15" hasCustomPrompt="1"/>
          </p:nvPr>
        </p:nvSpPr>
        <p:spPr>
          <a:xfrm>
            <a:off x="316800" y="3874617"/>
            <a:ext cx="9408000" cy="1926336"/>
          </a:xfrm>
          <a:prstGeom prst="rect">
            <a:avLst/>
          </a:prstGeom>
        </p:spPr>
        <p:txBody>
          <a:bodyPr/>
          <a:lstStyle>
            <a:lvl1pPr marL="239994" indent="-239994">
              <a:lnSpc>
                <a:spcPct val="100000"/>
              </a:lnSpc>
              <a:spcBef>
                <a:spcPts val="0"/>
              </a:spcBef>
              <a:buClr>
                <a:schemeClr val="tx2"/>
              </a:buClr>
              <a:buFont typeface="Arial" pitchFamily="34" charset="0"/>
              <a:buChar char="•"/>
              <a:defRPr sz="2400">
                <a:solidFill>
                  <a:schemeClr val="tx1"/>
                </a:solidFill>
                <a:latin typeface="Arial" pitchFamily="34" charset="0"/>
                <a:cs typeface="Arial" pitchFamily="34" charset="0"/>
              </a:defRPr>
            </a:lvl1pPr>
            <a:lvl2pPr marL="719982" indent="-239994">
              <a:lnSpc>
                <a:spcPct val="100000"/>
              </a:lnSpc>
              <a:spcBef>
                <a:spcPts val="0"/>
              </a:spcBef>
              <a:defRPr sz="2400" baseline="0">
                <a:solidFill>
                  <a:schemeClr val="tx1"/>
                </a:solidFill>
                <a:latin typeface="Arial" pitchFamily="34" charset="0"/>
                <a:cs typeface="Arial" pitchFamily="34" charset="0"/>
              </a:defRPr>
            </a:lvl2pPr>
            <a:lvl3pPr>
              <a:defRPr sz="1867" baseline="0">
                <a:latin typeface="Arial" pitchFamily="34" charset="0"/>
                <a:cs typeface="Arial" pitchFamily="34" charset="0"/>
              </a:defRPr>
            </a:lvl3pPr>
            <a:lvl4pPr marL="830379" indent="-239994">
              <a:defRPr sz="1867">
                <a:latin typeface="Arial" pitchFamily="34" charset="0"/>
                <a:cs typeface="Arial" pitchFamily="34" charset="0"/>
              </a:defRPr>
            </a:lvl4pPr>
            <a:lvl5pPr marL="830379">
              <a:defRPr sz="1867">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Tree>
    <p:extLst>
      <p:ext uri="{BB962C8B-B14F-4D97-AF65-F5344CB8AC3E}">
        <p14:creationId xmlns:p14="http://schemas.microsoft.com/office/powerpoint/2010/main" val="244164030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Body 1 with Content 2">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316083" y="269647"/>
            <a:ext cx="11687535" cy="414000"/>
          </a:xfrm>
          <a:prstGeom prst="rect">
            <a:avLst/>
          </a:prstGeom>
        </p:spPr>
        <p:txBody>
          <a:bodyPr vert="horz"/>
          <a:lstStyle>
            <a:lvl1pPr algn="l">
              <a:lnSpc>
                <a:spcPts val="3000"/>
              </a:lnSpc>
              <a:defRPr sz="3200" b="1" baseline="0">
                <a:solidFill>
                  <a:schemeClr val="tx2"/>
                </a:solidFill>
                <a:latin typeface="Arial" pitchFamily="34" charset="0"/>
                <a:cs typeface="Arial" pitchFamily="34" charset="0"/>
              </a:defRPr>
            </a:lvl1pPr>
          </a:lstStyle>
          <a:p>
            <a:r>
              <a:rPr lang="en-GB" noProof="0"/>
              <a:t>Click to add title</a:t>
            </a:r>
          </a:p>
        </p:txBody>
      </p:sp>
      <p:sp>
        <p:nvSpPr>
          <p:cNvPr id="9" name="Content Placeholder 2"/>
          <p:cNvSpPr>
            <a:spLocks noGrp="1"/>
          </p:cNvSpPr>
          <p:nvPr>
            <p:ph idx="14"/>
          </p:nvPr>
        </p:nvSpPr>
        <p:spPr>
          <a:xfrm>
            <a:off x="316800" y="1645920"/>
            <a:ext cx="9408000" cy="2160000"/>
          </a:xfrm>
          <a:prstGeom prst="rect">
            <a:avLst/>
          </a:prstGeom>
        </p:spPr>
        <p:txBody>
          <a:bodyPr/>
          <a:lstStyle>
            <a:lvl1pPr marL="0" indent="0">
              <a:lnSpc>
                <a:spcPct val="100000"/>
              </a:lnSpc>
              <a:spcBef>
                <a:spcPts val="0"/>
              </a:spcBef>
              <a:buClr>
                <a:srgbClr val="830051"/>
              </a:buClr>
              <a:buFont typeface="Arial" pitchFamily="34" charset="0"/>
              <a:buNone/>
              <a:defRPr sz="2400">
                <a:solidFill>
                  <a:schemeClr val="tx1"/>
                </a:solidFill>
                <a:latin typeface="Arial" pitchFamily="34" charset="0"/>
                <a:cs typeface="Arial" pitchFamily="34" charset="0"/>
              </a:defRPr>
            </a:lvl1pPr>
            <a:lvl2pPr marL="539987" indent="-179996">
              <a:lnSpc>
                <a:spcPct val="100000"/>
              </a:lnSpc>
              <a:spcBef>
                <a:spcPts val="0"/>
              </a:spcBef>
              <a:buNone/>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784" indent="-179996">
              <a:defRPr sz="1400">
                <a:latin typeface="Arial" pitchFamily="34" charset="0"/>
                <a:cs typeface="Arial" pitchFamily="34" charset="0"/>
              </a:defRPr>
            </a:lvl4pPr>
            <a:lvl5pPr marL="622784">
              <a:defRPr sz="1400">
                <a:latin typeface="Arial" pitchFamily="34" charset="0"/>
                <a:cs typeface="Arial" pitchFamily="34" charset="0"/>
              </a:defRPr>
            </a:lvl5pPr>
            <a:lvl6pPr>
              <a:defRPr>
                <a:latin typeface="Arial" pitchFamily="34" charset="0"/>
                <a:cs typeface="Arial" pitchFamily="34" charset="0"/>
              </a:defRPr>
            </a:lvl6pPr>
          </a:lstStyle>
          <a:p>
            <a:r>
              <a:rPr lang="en-GB" noProof="0"/>
              <a:t>Click to edit Master text styles</a:t>
            </a:r>
          </a:p>
        </p:txBody>
      </p:sp>
      <p:sp>
        <p:nvSpPr>
          <p:cNvPr id="12" name="Slide Number Placeholder 5"/>
          <p:cNvSpPr>
            <a:spLocks noGrp="1"/>
          </p:cNvSpPr>
          <p:nvPr>
            <p:ph type="sldNum" sz="quarter" idx="4"/>
          </p:nvPr>
        </p:nvSpPr>
        <p:spPr>
          <a:xfrm>
            <a:off x="422400" y="6464332"/>
            <a:ext cx="528000" cy="216000"/>
          </a:xfrm>
          <a:prstGeom prst="rect">
            <a:avLst/>
          </a:prstGeom>
        </p:spPr>
        <p:txBody>
          <a:bodyPr vert="horz" lIns="0" tIns="0" rIns="0" bIns="0" rtlCol="0" anchor="t" anchorCtr="0"/>
          <a:lstStyle>
            <a:lvl1pPr algn="l">
              <a:defRPr sz="1067"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13" name="Content Placeholder 2"/>
          <p:cNvSpPr>
            <a:spLocks noGrp="1"/>
          </p:cNvSpPr>
          <p:nvPr>
            <p:ph idx="13" hasCustomPrompt="1"/>
          </p:nvPr>
        </p:nvSpPr>
        <p:spPr>
          <a:xfrm>
            <a:off x="316083" y="3874617"/>
            <a:ext cx="5448000" cy="1926336"/>
          </a:xfrm>
          <a:prstGeom prst="rect">
            <a:avLst/>
          </a:prstGeom>
        </p:spPr>
        <p:txBody>
          <a:bodyPr/>
          <a:lstStyle>
            <a:lvl1pPr marL="239994" indent="-239994">
              <a:lnSpc>
                <a:spcPct val="100000"/>
              </a:lnSpc>
              <a:spcBef>
                <a:spcPts val="0"/>
              </a:spcBef>
              <a:buClr>
                <a:schemeClr val="tx2"/>
              </a:buClr>
              <a:buFont typeface="Arial" pitchFamily="34" charset="0"/>
              <a:buChar char="•"/>
              <a:defRPr sz="2400">
                <a:solidFill>
                  <a:schemeClr val="tx1"/>
                </a:solidFill>
                <a:latin typeface="Arial" pitchFamily="34" charset="0"/>
                <a:cs typeface="Arial" pitchFamily="34" charset="0"/>
              </a:defRPr>
            </a:lvl1pPr>
            <a:lvl2pPr marL="719982" indent="-239994">
              <a:lnSpc>
                <a:spcPct val="100000"/>
              </a:lnSpc>
              <a:spcBef>
                <a:spcPts val="0"/>
              </a:spcBef>
              <a:defRPr sz="2400" baseline="0">
                <a:solidFill>
                  <a:schemeClr val="tx1"/>
                </a:solidFill>
                <a:latin typeface="Arial" pitchFamily="34" charset="0"/>
                <a:cs typeface="Arial" pitchFamily="34" charset="0"/>
              </a:defRPr>
            </a:lvl2pPr>
            <a:lvl3pPr>
              <a:defRPr sz="1867" baseline="0">
                <a:latin typeface="Arial" pitchFamily="34" charset="0"/>
                <a:cs typeface="Arial" pitchFamily="34" charset="0"/>
              </a:defRPr>
            </a:lvl3pPr>
            <a:lvl4pPr marL="830379" indent="-239994">
              <a:defRPr sz="1867">
                <a:latin typeface="Arial" pitchFamily="34" charset="0"/>
                <a:cs typeface="Arial" pitchFamily="34" charset="0"/>
              </a:defRPr>
            </a:lvl4pPr>
            <a:lvl5pPr marL="830379">
              <a:defRPr sz="1867">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
        <p:nvSpPr>
          <p:cNvPr id="14" name="Content Placeholder 2"/>
          <p:cNvSpPr>
            <a:spLocks noGrp="1"/>
          </p:cNvSpPr>
          <p:nvPr>
            <p:ph idx="17" hasCustomPrompt="1"/>
          </p:nvPr>
        </p:nvSpPr>
        <p:spPr>
          <a:xfrm>
            <a:off x="6240000" y="3874617"/>
            <a:ext cx="5448000" cy="1926336"/>
          </a:xfrm>
          <a:prstGeom prst="rect">
            <a:avLst/>
          </a:prstGeom>
        </p:spPr>
        <p:txBody>
          <a:bodyPr/>
          <a:lstStyle>
            <a:lvl1pPr marL="239994" indent="-239994">
              <a:lnSpc>
                <a:spcPct val="100000"/>
              </a:lnSpc>
              <a:spcBef>
                <a:spcPts val="0"/>
              </a:spcBef>
              <a:buClr>
                <a:schemeClr val="tx2"/>
              </a:buClr>
              <a:buFont typeface="Arial" pitchFamily="34" charset="0"/>
              <a:buChar char="•"/>
              <a:defRPr sz="2400">
                <a:solidFill>
                  <a:schemeClr val="tx1"/>
                </a:solidFill>
                <a:latin typeface="Arial" pitchFamily="34" charset="0"/>
                <a:cs typeface="Arial" pitchFamily="34" charset="0"/>
              </a:defRPr>
            </a:lvl1pPr>
            <a:lvl2pPr marL="719982" indent="-239994">
              <a:lnSpc>
                <a:spcPct val="100000"/>
              </a:lnSpc>
              <a:spcBef>
                <a:spcPts val="0"/>
              </a:spcBef>
              <a:defRPr sz="2400" baseline="0">
                <a:solidFill>
                  <a:schemeClr val="tx1"/>
                </a:solidFill>
                <a:latin typeface="Arial" pitchFamily="34" charset="0"/>
                <a:cs typeface="Arial" pitchFamily="34" charset="0"/>
              </a:defRPr>
            </a:lvl2pPr>
            <a:lvl3pPr>
              <a:defRPr sz="1867" baseline="0">
                <a:latin typeface="Arial" pitchFamily="34" charset="0"/>
                <a:cs typeface="Arial" pitchFamily="34" charset="0"/>
              </a:defRPr>
            </a:lvl3pPr>
            <a:lvl4pPr marL="830379" indent="-239994">
              <a:defRPr sz="1867">
                <a:latin typeface="Arial" pitchFamily="34" charset="0"/>
                <a:cs typeface="Arial" pitchFamily="34" charset="0"/>
              </a:defRPr>
            </a:lvl4pPr>
            <a:lvl5pPr marL="830379">
              <a:defRPr sz="1867">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Tree>
    <p:extLst>
      <p:ext uri="{BB962C8B-B14F-4D97-AF65-F5344CB8AC3E}">
        <p14:creationId xmlns:p14="http://schemas.microsoft.com/office/powerpoint/2010/main" val="55063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Body 1 with Content 3">
    <p:spTree>
      <p:nvGrpSpPr>
        <p:cNvPr id="1" name=""/>
        <p:cNvGrpSpPr/>
        <p:nvPr/>
      </p:nvGrpSpPr>
      <p:grpSpPr>
        <a:xfrm>
          <a:off x="0" y="0"/>
          <a:ext cx="0" cy="0"/>
          <a:chOff x="0" y="0"/>
          <a:chExt cx="0" cy="0"/>
        </a:xfrm>
      </p:grpSpPr>
      <p:sp>
        <p:nvSpPr>
          <p:cNvPr id="5" name="Title 8"/>
          <p:cNvSpPr>
            <a:spLocks noGrp="1"/>
          </p:cNvSpPr>
          <p:nvPr>
            <p:ph type="title" hasCustomPrompt="1"/>
          </p:nvPr>
        </p:nvSpPr>
        <p:spPr>
          <a:xfrm>
            <a:off x="316083" y="269647"/>
            <a:ext cx="11687535" cy="414000"/>
          </a:xfrm>
          <a:prstGeom prst="rect">
            <a:avLst/>
          </a:prstGeom>
        </p:spPr>
        <p:txBody>
          <a:bodyPr vert="horz"/>
          <a:lstStyle>
            <a:lvl1pPr algn="l" defTabSz="457189" rtl="0" eaLnBrk="1" latinLnBrk="0" hangingPunct="1">
              <a:lnSpc>
                <a:spcPts val="3000"/>
              </a:lnSpc>
              <a:spcBef>
                <a:spcPct val="0"/>
              </a:spcBef>
              <a:buNone/>
              <a:defRPr lang="en-GB" sz="3200" b="1" kern="1200" baseline="0" noProof="0" dirty="0">
                <a:solidFill>
                  <a:schemeClr val="tx2"/>
                </a:solidFill>
                <a:latin typeface="Arial" pitchFamily="34" charset="0"/>
                <a:ea typeface="+mj-ea"/>
                <a:cs typeface="Arial" pitchFamily="34" charset="0"/>
              </a:defRPr>
            </a:lvl1pPr>
          </a:lstStyle>
          <a:p>
            <a:r>
              <a:rPr lang="en-GB" noProof="0"/>
              <a:t>Click to add title</a:t>
            </a:r>
          </a:p>
        </p:txBody>
      </p:sp>
      <p:sp>
        <p:nvSpPr>
          <p:cNvPr id="9" name="Content Placeholder 2"/>
          <p:cNvSpPr>
            <a:spLocks noGrp="1"/>
          </p:cNvSpPr>
          <p:nvPr>
            <p:ph idx="14"/>
          </p:nvPr>
        </p:nvSpPr>
        <p:spPr>
          <a:xfrm>
            <a:off x="316800" y="1651381"/>
            <a:ext cx="9408000" cy="2160000"/>
          </a:xfrm>
          <a:prstGeom prst="rect">
            <a:avLst/>
          </a:prstGeom>
        </p:spPr>
        <p:txBody>
          <a:bodyPr/>
          <a:lstStyle>
            <a:lvl1pPr marL="0" indent="0">
              <a:lnSpc>
                <a:spcPct val="100000"/>
              </a:lnSpc>
              <a:spcBef>
                <a:spcPts val="0"/>
              </a:spcBef>
              <a:buClr>
                <a:srgbClr val="830051"/>
              </a:buClr>
              <a:buFont typeface="Arial" pitchFamily="34" charset="0"/>
              <a:buNone/>
              <a:defRPr sz="2400">
                <a:solidFill>
                  <a:schemeClr val="tx1"/>
                </a:solidFill>
                <a:latin typeface="Arial" pitchFamily="34" charset="0"/>
                <a:cs typeface="Arial" pitchFamily="34" charset="0"/>
              </a:defRPr>
            </a:lvl1pPr>
            <a:lvl2pPr marL="539987" indent="-179996">
              <a:lnSpc>
                <a:spcPct val="100000"/>
              </a:lnSpc>
              <a:spcBef>
                <a:spcPts val="0"/>
              </a:spcBef>
              <a:buNone/>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784" indent="-179996">
              <a:defRPr sz="1400">
                <a:latin typeface="Arial" pitchFamily="34" charset="0"/>
                <a:cs typeface="Arial" pitchFamily="34" charset="0"/>
              </a:defRPr>
            </a:lvl4pPr>
            <a:lvl5pPr marL="622784">
              <a:defRPr sz="1400">
                <a:latin typeface="Arial" pitchFamily="34" charset="0"/>
                <a:cs typeface="Arial" pitchFamily="34" charset="0"/>
              </a:defRPr>
            </a:lvl5pPr>
            <a:lvl6pPr>
              <a:defRPr>
                <a:latin typeface="Arial" pitchFamily="34" charset="0"/>
                <a:cs typeface="Arial" pitchFamily="34" charset="0"/>
              </a:defRPr>
            </a:lvl6pPr>
          </a:lstStyle>
          <a:p>
            <a:r>
              <a:rPr lang="en-GB" noProof="0"/>
              <a:t>Click to edit Master text styles</a:t>
            </a:r>
          </a:p>
        </p:txBody>
      </p:sp>
      <p:sp>
        <p:nvSpPr>
          <p:cNvPr id="13" name="Slide Number Placeholder 5"/>
          <p:cNvSpPr>
            <a:spLocks noGrp="1"/>
          </p:cNvSpPr>
          <p:nvPr>
            <p:ph type="sldNum" sz="quarter" idx="4"/>
          </p:nvPr>
        </p:nvSpPr>
        <p:spPr>
          <a:xfrm>
            <a:off x="422400" y="6464332"/>
            <a:ext cx="528000" cy="216000"/>
          </a:xfrm>
          <a:prstGeom prst="rect">
            <a:avLst/>
          </a:prstGeom>
        </p:spPr>
        <p:txBody>
          <a:bodyPr vert="horz" lIns="0" tIns="0" rIns="0" bIns="0" rtlCol="0" anchor="t" anchorCtr="0"/>
          <a:lstStyle>
            <a:lvl1pPr algn="l">
              <a:defRPr sz="1067"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14" name="Content Placeholder 2"/>
          <p:cNvSpPr>
            <a:spLocks noGrp="1"/>
          </p:cNvSpPr>
          <p:nvPr>
            <p:ph idx="18" hasCustomPrompt="1"/>
          </p:nvPr>
        </p:nvSpPr>
        <p:spPr>
          <a:xfrm>
            <a:off x="316800" y="3871353"/>
            <a:ext cx="3552000" cy="1926336"/>
          </a:xfrm>
          <a:prstGeom prst="rect">
            <a:avLst/>
          </a:prstGeom>
        </p:spPr>
        <p:txBody>
          <a:bodyPr/>
          <a:lstStyle>
            <a:lvl1pPr marL="239994" indent="-239994">
              <a:lnSpc>
                <a:spcPct val="100000"/>
              </a:lnSpc>
              <a:spcBef>
                <a:spcPts val="0"/>
              </a:spcBef>
              <a:buClr>
                <a:schemeClr val="tx2"/>
              </a:buClr>
              <a:buFont typeface="Arial" pitchFamily="34" charset="0"/>
              <a:buChar char="•"/>
              <a:defRPr sz="1867">
                <a:solidFill>
                  <a:schemeClr val="tx1"/>
                </a:solidFill>
                <a:latin typeface="Arial" pitchFamily="34" charset="0"/>
                <a:cs typeface="Arial" pitchFamily="34" charset="0"/>
              </a:defRPr>
            </a:lvl1pPr>
            <a:lvl2pPr marL="719982" indent="-239994">
              <a:lnSpc>
                <a:spcPct val="100000"/>
              </a:lnSpc>
              <a:spcBef>
                <a:spcPts val="0"/>
              </a:spcBef>
              <a:defRPr sz="1867" baseline="0">
                <a:solidFill>
                  <a:schemeClr val="tx1"/>
                </a:solidFill>
                <a:latin typeface="Arial" pitchFamily="34" charset="0"/>
                <a:cs typeface="Arial" pitchFamily="34" charset="0"/>
              </a:defRPr>
            </a:lvl2pPr>
            <a:lvl3pPr>
              <a:defRPr sz="1867" baseline="0">
                <a:latin typeface="Arial" pitchFamily="34" charset="0"/>
                <a:cs typeface="Arial" pitchFamily="34" charset="0"/>
              </a:defRPr>
            </a:lvl3pPr>
            <a:lvl4pPr marL="830379" indent="-239994">
              <a:defRPr sz="1867">
                <a:latin typeface="Arial" pitchFamily="34" charset="0"/>
                <a:cs typeface="Arial" pitchFamily="34" charset="0"/>
              </a:defRPr>
            </a:lvl4pPr>
            <a:lvl5pPr marL="830379">
              <a:defRPr sz="1867">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
        <p:nvSpPr>
          <p:cNvPr id="15" name="Content Placeholder 2"/>
          <p:cNvSpPr>
            <a:spLocks noGrp="1"/>
          </p:cNvSpPr>
          <p:nvPr>
            <p:ph idx="16" hasCustomPrompt="1"/>
          </p:nvPr>
        </p:nvSpPr>
        <p:spPr>
          <a:xfrm>
            <a:off x="4333631" y="3877689"/>
            <a:ext cx="3552000" cy="1920000"/>
          </a:xfrm>
          <a:prstGeom prst="rect">
            <a:avLst/>
          </a:prstGeom>
        </p:spPr>
        <p:txBody>
          <a:bodyPr/>
          <a:lstStyle>
            <a:lvl1pPr marL="179996" indent="-179996">
              <a:lnSpc>
                <a:spcPct val="100000"/>
              </a:lnSpc>
              <a:spcBef>
                <a:spcPts val="0"/>
              </a:spcBef>
              <a:buClr>
                <a:schemeClr val="tx2"/>
              </a:buClr>
              <a:buFont typeface="Arial" pitchFamily="34" charset="0"/>
              <a:buChar char="•"/>
              <a:defRPr sz="1867">
                <a:solidFill>
                  <a:schemeClr val="tx1"/>
                </a:solidFill>
                <a:latin typeface="Arial" pitchFamily="34" charset="0"/>
                <a:cs typeface="Arial" pitchFamily="34" charset="0"/>
              </a:defRPr>
            </a:lvl1pPr>
            <a:lvl2pPr marL="539987" indent="-179996">
              <a:lnSpc>
                <a:spcPct val="100000"/>
              </a:lnSpc>
              <a:spcBef>
                <a:spcPts val="0"/>
              </a:spcBef>
              <a:defRPr sz="1867"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784" indent="-179996">
              <a:defRPr sz="1400">
                <a:latin typeface="Arial" pitchFamily="34" charset="0"/>
                <a:cs typeface="Arial" pitchFamily="34" charset="0"/>
              </a:defRPr>
            </a:lvl4pPr>
            <a:lvl5pPr marL="622784">
              <a:defRPr sz="140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p:txBody>
      </p:sp>
      <p:sp>
        <p:nvSpPr>
          <p:cNvPr id="16" name="Content Placeholder 2"/>
          <p:cNvSpPr>
            <a:spLocks noGrp="1"/>
          </p:cNvSpPr>
          <p:nvPr>
            <p:ph idx="17" hasCustomPrompt="1"/>
          </p:nvPr>
        </p:nvSpPr>
        <p:spPr>
          <a:xfrm>
            <a:off x="8365631" y="3877689"/>
            <a:ext cx="3552000" cy="1920000"/>
          </a:xfrm>
          <a:prstGeom prst="rect">
            <a:avLst/>
          </a:prstGeom>
        </p:spPr>
        <p:txBody>
          <a:bodyPr/>
          <a:lstStyle>
            <a:lvl1pPr marL="179996" indent="-179996">
              <a:lnSpc>
                <a:spcPct val="100000"/>
              </a:lnSpc>
              <a:spcBef>
                <a:spcPts val="0"/>
              </a:spcBef>
              <a:buClr>
                <a:schemeClr val="tx2"/>
              </a:buClr>
              <a:buFont typeface="Arial" pitchFamily="34" charset="0"/>
              <a:buChar char="•"/>
              <a:defRPr sz="1867">
                <a:solidFill>
                  <a:schemeClr val="tx1"/>
                </a:solidFill>
                <a:latin typeface="Arial" pitchFamily="34" charset="0"/>
                <a:cs typeface="Arial" pitchFamily="34" charset="0"/>
              </a:defRPr>
            </a:lvl1pPr>
            <a:lvl2pPr marL="539987" indent="-179996">
              <a:lnSpc>
                <a:spcPct val="100000"/>
              </a:lnSpc>
              <a:spcBef>
                <a:spcPts val="0"/>
              </a:spcBef>
              <a:defRPr sz="1867"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784" indent="-179996">
              <a:defRPr sz="1400">
                <a:latin typeface="Arial" pitchFamily="34" charset="0"/>
                <a:cs typeface="Arial" pitchFamily="34" charset="0"/>
              </a:defRPr>
            </a:lvl4pPr>
            <a:lvl5pPr marL="622784">
              <a:defRPr sz="140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p:txBody>
      </p:sp>
    </p:spTree>
    <p:extLst>
      <p:ext uri="{BB962C8B-B14F-4D97-AF65-F5344CB8AC3E}">
        <p14:creationId xmlns:p14="http://schemas.microsoft.com/office/powerpoint/2010/main" val="383989966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Body Only 2">
    <p:spTree>
      <p:nvGrpSpPr>
        <p:cNvPr id="1" name=""/>
        <p:cNvGrpSpPr/>
        <p:nvPr/>
      </p:nvGrpSpPr>
      <p:grpSpPr>
        <a:xfrm>
          <a:off x="0" y="0"/>
          <a:ext cx="0" cy="0"/>
          <a:chOff x="0" y="0"/>
          <a:chExt cx="0" cy="0"/>
        </a:xfrm>
      </p:grpSpPr>
      <p:sp>
        <p:nvSpPr>
          <p:cNvPr id="7" name="Text Placeholder 3"/>
          <p:cNvSpPr>
            <a:spLocks noGrp="1"/>
          </p:cNvSpPr>
          <p:nvPr>
            <p:ph type="body" sz="quarter" idx="11"/>
          </p:nvPr>
        </p:nvSpPr>
        <p:spPr>
          <a:xfrm>
            <a:off x="316800" y="1653727"/>
            <a:ext cx="5448000" cy="2160000"/>
          </a:xfrm>
          <a:prstGeom prst="rect">
            <a:avLst/>
          </a:prstGeom>
        </p:spPr>
        <p:txBody>
          <a:bodyPr vert="horz"/>
          <a:lstStyle>
            <a:lvl1pPr marL="0" indent="0" algn="l">
              <a:spcBef>
                <a:spcPts val="0"/>
              </a:spcBef>
              <a:buNone/>
              <a:defRPr sz="2400" baseline="0">
                <a:solidFill>
                  <a:schemeClr val="tx1"/>
                </a:solidFill>
                <a:latin typeface="Arial" pitchFamily="34" charset="0"/>
                <a:cs typeface="Arial" pitchFamily="34" charset="0"/>
              </a:defRPr>
            </a:lvl1pPr>
            <a:lvl2pPr marL="457189" indent="0" algn="l">
              <a:buNone/>
              <a:defRPr sz="1400"/>
            </a:lvl2pPr>
            <a:lvl3pPr marL="914377" indent="0" algn="l">
              <a:buNone/>
              <a:defRPr sz="1400"/>
            </a:lvl3pPr>
            <a:lvl4pPr marL="1371566" indent="0" algn="l">
              <a:buNone/>
              <a:defRPr sz="1400"/>
            </a:lvl4pPr>
            <a:lvl5pPr marL="1828754" indent="0" algn="l">
              <a:buNone/>
              <a:defRPr sz="1400"/>
            </a:lvl5pPr>
          </a:lstStyle>
          <a:p>
            <a:pPr lvl="0"/>
            <a:r>
              <a:rPr lang="en-GB" noProof="0"/>
              <a:t>Click to edit Master text styles</a:t>
            </a:r>
          </a:p>
        </p:txBody>
      </p:sp>
      <p:sp>
        <p:nvSpPr>
          <p:cNvPr id="14" name="Text Placeholder 3"/>
          <p:cNvSpPr>
            <a:spLocks noGrp="1"/>
          </p:cNvSpPr>
          <p:nvPr>
            <p:ph type="body" sz="quarter" idx="12"/>
          </p:nvPr>
        </p:nvSpPr>
        <p:spPr>
          <a:xfrm>
            <a:off x="6240000" y="1653727"/>
            <a:ext cx="5448000" cy="2160000"/>
          </a:xfrm>
          <a:prstGeom prst="rect">
            <a:avLst/>
          </a:prstGeom>
        </p:spPr>
        <p:txBody>
          <a:bodyPr vert="horz"/>
          <a:lstStyle>
            <a:lvl1pPr marL="0" indent="0" algn="l">
              <a:spcBef>
                <a:spcPts val="0"/>
              </a:spcBef>
              <a:buNone/>
              <a:defRPr sz="2400" baseline="0">
                <a:solidFill>
                  <a:schemeClr val="tx1"/>
                </a:solidFill>
                <a:latin typeface="Arial" pitchFamily="34" charset="0"/>
                <a:cs typeface="Arial" pitchFamily="34" charset="0"/>
              </a:defRPr>
            </a:lvl1pPr>
            <a:lvl2pPr marL="457189" indent="0" algn="l">
              <a:buNone/>
              <a:defRPr sz="1400"/>
            </a:lvl2pPr>
            <a:lvl3pPr marL="914377" indent="0" algn="l">
              <a:buNone/>
              <a:defRPr sz="1400"/>
            </a:lvl3pPr>
            <a:lvl4pPr marL="1371566" indent="0" algn="l">
              <a:buNone/>
              <a:defRPr sz="1400"/>
            </a:lvl4pPr>
            <a:lvl5pPr marL="1828754" indent="0" algn="l">
              <a:buNone/>
              <a:defRPr sz="1400"/>
            </a:lvl5pPr>
          </a:lstStyle>
          <a:p>
            <a:pPr lvl="0"/>
            <a:r>
              <a:rPr lang="en-GB" noProof="0"/>
              <a:t>Click to edit Master text styles</a:t>
            </a:r>
          </a:p>
        </p:txBody>
      </p:sp>
      <p:sp>
        <p:nvSpPr>
          <p:cNvPr id="6" name="Title 8"/>
          <p:cNvSpPr>
            <a:spLocks noGrp="1"/>
          </p:cNvSpPr>
          <p:nvPr>
            <p:ph type="title" hasCustomPrompt="1"/>
          </p:nvPr>
        </p:nvSpPr>
        <p:spPr>
          <a:xfrm>
            <a:off x="316083" y="269647"/>
            <a:ext cx="11687535" cy="414000"/>
          </a:xfrm>
          <a:prstGeom prst="rect">
            <a:avLst/>
          </a:prstGeom>
        </p:spPr>
        <p:txBody>
          <a:bodyPr vert="horz"/>
          <a:lstStyle>
            <a:lvl1pPr algn="l" defTabSz="457189" rtl="0" eaLnBrk="1" latinLnBrk="0" hangingPunct="1">
              <a:lnSpc>
                <a:spcPts val="3000"/>
              </a:lnSpc>
              <a:spcBef>
                <a:spcPct val="0"/>
              </a:spcBef>
              <a:buNone/>
              <a:defRPr lang="en-GB" sz="3200" b="1" kern="1200" baseline="0" noProof="0" dirty="0">
                <a:solidFill>
                  <a:schemeClr val="tx2"/>
                </a:solidFill>
                <a:latin typeface="Arial" pitchFamily="34" charset="0"/>
                <a:ea typeface="+mj-ea"/>
                <a:cs typeface="Arial" pitchFamily="34" charset="0"/>
              </a:defRPr>
            </a:lvl1pPr>
          </a:lstStyle>
          <a:p>
            <a:r>
              <a:rPr lang="en-GB" noProof="0"/>
              <a:t>Click to add title</a:t>
            </a:r>
          </a:p>
        </p:txBody>
      </p:sp>
      <p:sp>
        <p:nvSpPr>
          <p:cNvPr id="9" name="Slide Number Placeholder 5"/>
          <p:cNvSpPr>
            <a:spLocks noGrp="1"/>
          </p:cNvSpPr>
          <p:nvPr>
            <p:ph type="sldNum" sz="quarter" idx="4"/>
          </p:nvPr>
        </p:nvSpPr>
        <p:spPr>
          <a:xfrm>
            <a:off x="422400" y="6464332"/>
            <a:ext cx="528000" cy="216000"/>
          </a:xfrm>
          <a:prstGeom prst="rect">
            <a:avLst/>
          </a:prstGeom>
        </p:spPr>
        <p:txBody>
          <a:bodyPr vert="horz" lIns="0" tIns="0" rIns="0" bIns="0" rtlCol="0" anchor="t" anchorCtr="0"/>
          <a:lstStyle>
            <a:lvl1pPr algn="l">
              <a:defRPr sz="1067"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Tree>
    <p:extLst>
      <p:ext uri="{BB962C8B-B14F-4D97-AF65-F5344CB8AC3E}">
        <p14:creationId xmlns:p14="http://schemas.microsoft.com/office/powerpoint/2010/main" val="9591961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Body and Content Right 1">
    <p:spTree>
      <p:nvGrpSpPr>
        <p:cNvPr id="1" name=""/>
        <p:cNvGrpSpPr/>
        <p:nvPr/>
      </p:nvGrpSpPr>
      <p:grpSpPr>
        <a:xfrm>
          <a:off x="0" y="0"/>
          <a:ext cx="0" cy="0"/>
          <a:chOff x="0" y="0"/>
          <a:chExt cx="0" cy="0"/>
        </a:xfrm>
      </p:grpSpPr>
      <p:sp>
        <p:nvSpPr>
          <p:cNvPr id="7" name="Text Placeholder 3"/>
          <p:cNvSpPr>
            <a:spLocks noGrp="1"/>
          </p:cNvSpPr>
          <p:nvPr>
            <p:ph type="body" sz="quarter" idx="11"/>
          </p:nvPr>
        </p:nvSpPr>
        <p:spPr>
          <a:xfrm>
            <a:off x="316800" y="1650709"/>
            <a:ext cx="5448000" cy="2160000"/>
          </a:xfrm>
          <a:prstGeom prst="rect">
            <a:avLst/>
          </a:prstGeom>
        </p:spPr>
        <p:txBody>
          <a:bodyPr vert="horz"/>
          <a:lstStyle>
            <a:lvl1pPr marL="0" indent="0" algn="l">
              <a:spcBef>
                <a:spcPts val="0"/>
              </a:spcBef>
              <a:buNone/>
              <a:defRPr sz="2400" baseline="0">
                <a:solidFill>
                  <a:schemeClr val="tx1"/>
                </a:solidFill>
                <a:latin typeface="Arial" pitchFamily="34" charset="0"/>
                <a:cs typeface="Arial" pitchFamily="34" charset="0"/>
              </a:defRPr>
            </a:lvl1pPr>
            <a:lvl2pPr marL="457189" indent="0" algn="l">
              <a:buNone/>
              <a:defRPr sz="1400"/>
            </a:lvl2pPr>
            <a:lvl3pPr marL="914377" indent="0" algn="l">
              <a:buNone/>
              <a:defRPr sz="1400"/>
            </a:lvl3pPr>
            <a:lvl4pPr marL="1371566" indent="0" algn="l">
              <a:buNone/>
              <a:defRPr sz="1400"/>
            </a:lvl4pPr>
            <a:lvl5pPr marL="1828754" indent="0" algn="l">
              <a:buNone/>
              <a:defRPr sz="1400"/>
            </a:lvl5pPr>
          </a:lstStyle>
          <a:p>
            <a:pPr lvl="0"/>
            <a:r>
              <a:rPr lang="en-GB" noProof="0"/>
              <a:t>Click to edit Master text styles</a:t>
            </a:r>
          </a:p>
        </p:txBody>
      </p:sp>
      <p:sp>
        <p:nvSpPr>
          <p:cNvPr id="6" name="Title 8"/>
          <p:cNvSpPr>
            <a:spLocks noGrp="1"/>
          </p:cNvSpPr>
          <p:nvPr>
            <p:ph type="title" hasCustomPrompt="1"/>
          </p:nvPr>
        </p:nvSpPr>
        <p:spPr>
          <a:xfrm>
            <a:off x="316083" y="269647"/>
            <a:ext cx="11687535" cy="414000"/>
          </a:xfrm>
          <a:prstGeom prst="rect">
            <a:avLst/>
          </a:prstGeom>
        </p:spPr>
        <p:txBody>
          <a:bodyPr vert="horz"/>
          <a:lstStyle>
            <a:lvl1pPr algn="l" defTabSz="457189" rtl="0" eaLnBrk="1" latinLnBrk="0" hangingPunct="1">
              <a:lnSpc>
                <a:spcPts val="3000"/>
              </a:lnSpc>
              <a:spcBef>
                <a:spcPct val="0"/>
              </a:spcBef>
              <a:buNone/>
              <a:defRPr lang="en-GB" sz="3200" b="1" kern="1200" baseline="0" noProof="0" dirty="0">
                <a:solidFill>
                  <a:schemeClr val="tx2"/>
                </a:solidFill>
                <a:latin typeface="Arial" pitchFamily="34" charset="0"/>
                <a:ea typeface="+mj-ea"/>
                <a:cs typeface="Arial" pitchFamily="34" charset="0"/>
              </a:defRPr>
            </a:lvl1pPr>
          </a:lstStyle>
          <a:p>
            <a:r>
              <a:rPr lang="en-GB" noProof="0"/>
              <a:t>Click to add title</a:t>
            </a:r>
          </a:p>
        </p:txBody>
      </p:sp>
      <p:sp>
        <p:nvSpPr>
          <p:cNvPr id="10" name="Slide Number Placeholder 5"/>
          <p:cNvSpPr>
            <a:spLocks noGrp="1"/>
          </p:cNvSpPr>
          <p:nvPr>
            <p:ph type="sldNum" sz="quarter" idx="4"/>
          </p:nvPr>
        </p:nvSpPr>
        <p:spPr>
          <a:xfrm>
            <a:off x="422400" y="6464332"/>
            <a:ext cx="528000" cy="216000"/>
          </a:xfrm>
          <a:prstGeom prst="rect">
            <a:avLst/>
          </a:prstGeom>
        </p:spPr>
        <p:txBody>
          <a:bodyPr vert="horz" lIns="0" tIns="0" rIns="0" bIns="0" rtlCol="0" anchor="t" anchorCtr="0"/>
          <a:lstStyle>
            <a:lvl1pPr algn="l">
              <a:defRPr sz="1067"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11" name="Content Placeholder 2"/>
          <p:cNvSpPr>
            <a:spLocks noGrp="1"/>
          </p:cNvSpPr>
          <p:nvPr>
            <p:ph idx="15" hasCustomPrompt="1"/>
          </p:nvPr>
        </p:nvSpPr>
        <p:spPr>
          <a:xfrm>
            <a:off x="6240000" y="1645920"/>
            <a:ext cx="5448000" cy="2157984"/>
          </a:xfrm>
          <a:prstGeom prst="rect">
            <a:avLst/>
          </a:prstGeom>
        </p:spPr>
        <p:txBody>
          <a:bodyPr/>
          <a:lstStyle>
            <a:lvl1pPr marL="239994" indent="-239994">
              <a:lnSpc>
                <a:spcPct val="100000"/>
              </a:lnSpc>
              <a:spcBef>
                <a:spcPts val="0"/>
              </a:spcBef>
              <a:buClr>
                <a:schemeClr val="tx2"/>
              </a:buClr>
              <a:buFont typeface="Arial" pitchFamily="34" charset="0"/>
              <a:buChar char="•"/>
              <a:defRPr sz="2400">
                <a:solidFill>
                  <a:schemeClr val="tx1"/>
                </a:solidFill>
                <a:latin typeface="Arial" pitchFamily="34" charset="0"/>
                <a:cs typeface="Arial" pitchFamily="34" charset="0"/>
              </a:defRPr>
            </a:lvl1pPr>
            <a:lvl2pPr marL="719982" indent="-239994">
              <a:lnSpc>
                <a:spcPct val="100000"/>
              </a:lnSpc>
              <a:spcBef>
                <a:spcPts val="0"/>
              </a:spcBef>
              <a:defRPr sz="2400" baseline="0">
                <a:solidFill>
                  <a:schemeClr val="tx1"/>
                </a:solidFill>
                <a:latin typeface="Arial" pitchFamily="34" charset="0"/>
                <a:cs typeface="Arial" pitchFamily="34" charset="0"/>
              </a:defRPr>
            </a:lvl2pPr>
            <a:lvl3pPr>
              <a:defRPr sz="1867" baseline="0">
                <a:latin typeface="Arial" pitchFamily="34" charset="0"/>
                <a:cs typeface="Arial" pitchFamily="34" charset="0"/>
              </a:defRPr>
            </a:lvl3pPr>
            <a:lvl4pPr marL="830379" indent="-239994">
              <a:defRPr sz="1867">
                <a:latin typeface="Arial" pitchFamily="34" charset="0"/>
                <a:cs typeface="Arial" pitchFamily="34" charset="0"/>
              </a:defRPr>
            </a:lvl4pPr>
            <a:lvl5pPr marL="830379">
              <a:defRPr sz="1867">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Tree>
    <p:extLst>
      <p:ext uri="{BB962C8B-B14F-4D97-AF65-F5344CB8AC3E}">
        <p14:creationId xmlns:p14="http://schemas.microsoft.com/office/powerpoint/2010/main" val="271665100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Body and Content Right 2">
    <p:spTree>
      <p:nvGrpSpPr>
        <p:cNvPr id="1" name=""/>
        <p:cNvGrpSpPr/>
        <p:nvPr/>
      </p:nvGrpSpPr>
      <p:grpSpPr>
        <a:xfrm>
          <a:off x="0" y="0"/>
          <a:ext cx="0" cy="0"/>
          <a:chOff x="0" y="0"/>
          <a:chExt cx="0" cy="0"/>
        </a:xfrm>
      </p:grpSpPr>
      <p:sp>
        <p:nvSpPr>
          <p:cNvPr id="7" name="Text Placeholder 3"/>
          <p:cNvSpPr>
            <a:spLocks noGrp="1"/>
          </p:cNvSpPr>
          <p:nvPr>
            <p:ph type="body" sz="quarter" idx="11"/>
          </p:nvPr>
        </p:nvSpPr>
        <p:spPr>
          <a:xfrm>
            <a:off x="316800" y="1653727"/>
            <a:ext cx="5448000" cy="2160000"/>
          </a:xfrm>
          <a:prstGeom prst="rect">
            <a:avLst/>
          </a:prstGeom>
        </p:spPr>
        <p:txBody>
          <a:bodyPr vert="horz"/>
          <a:lstStyle>
            <a:lvl1pPr marL="0" indent="0" algn="l">
              <a:spcBef>
                <a:spcPts val="0"/>
              </a:spcBef>
              <a:buNone/>
              <a:defRPr sz="2400" baseline="0">
                <a:solidFill>
                  <a:schemeClr val="tx1"/>
                </a:solidFill>
                <a:latin typeface="Arial" pitchFamily="34" charset="0"/>
                <a:cs typeface="Arial" pitchFamily="34" charset="0"/>
              </a:defRPr>
            </a:lvl1pPr>
            <a:lvl2pPr marL="457189" indent="0" algn="l">
              <a:buNone/>
              <a:defRPr sz="1400"/>
            </a:lvl2pPr>
            <a:lvl3pPr marL="914377" indent="0" algn="l">
              <a:buNone/>
              <a:defRPr sz="1400"/>
            </a:lvl3pPr>
            <a:lvl4pPr marL="1371566" indent="0" algn="l">
              <a:buNone/>
              <a:defRPr sz="1400"/>
            </a:lvl4pPr>
            <a:lvl5pPr marL="1828754" indent="0" algn="l">
              <a:buNone/>
              <a:defRPr sz="1400"/>
            </a:lvl5pPr>
          </a:lstStyle>
          <a:p>
            <a:pPr lvl="0"/>
            <a:r>
              <a:rPr lang="en-GB" noProof="0"/>
              <a:t>Click to edit Master text styles</a:t>
            </a:r>
          </a:p>
        </p:txBody>
      </p:sp>
      <p:sp>
        <p:nvSpPr>
          <p:cNvPr id="6" name="Title 8"/>
          <p:cNvSpPr>
            <a:spLocks noGrp="1"/>
          </p:cNvSpPr>
          <p:nvPr>
            <p:ph type="title" hasCustomPrompt="1"/>
          </p:nvPr>
        </p:nvSpPr>
        <p:spPr>
          <a:xfrm>
            <a:off x="316083" y="269647"/>
            <a:ext cx="11687535" cy="414000"/>
          </a:xfrm>
          <a:prstGeom prst="rect">
            <a:avLst/>
          </a:prstGeom>
        </p:spPr>
        <p:txBody>
          <a:bodyPr vert="horz"/>
          <a:lstStyle>
            <a:lvl1pPr algn="l" defTabSz="457189" rtl="0" eaLnBrk="1" latinLnBrk="0" hangingPunct="1">
              <a:lnSpc>
                <a:spcPts val="3000"/>
              </a:lnSpc>
              <a:spcBef>
                <a:spcPct val="0"/>
              </a:spcBef>
              <a:buNone/>
              <a:defRPr lang="en-GB" sz="3200" b="1" kern="1200" baseline="0" noProof="0" dirty="0">
                <a:solidFill>
                  <a:schemeClr val="tx2"/>
                </a:solidFill>
                <a:latin typeface="Arial" pitchFamily="34" charset="0"/>
                <a:ea typeface="+mj-ea"/>
                <a:cs typeface="Arial" pitchFamily="34" charset="0"/>
              </a:defRPr>
            </a:lvl1pPr>
          </a:lstStyle>
          <a:p>
            <a:r>
              <a:rPr lang="en-GB" noProof="0"/>
              <a:t>Click to add title</a:t>
            </a:r>
          </a:p>
        </p:txBody>
      </p:sp>
      <p:sp>
        <p:nvSpPr>
          <p:cNvPr id="11" name="Slide Number Placeholder 5"/>
          <p:cNvSpPr>
            <a:spLocks noGrp="1"/>
          </p:cNvSpPr>
          <p:nvPr>
            <p:ph type="sldNum" sz="quarter" idx="4"/>
          </p:nvPr>
        </p:nvSpPr>
        <p:spPr>
          <a:xfrm>
            <a:off x="422400" y="6464332"/>
            <a:ext cx="528000" cy="216000"/>
          </a:xfrm>
          <a:prstGeom prst="rect">
            <a:avLst/>
          </a:prstGeom>
        </p:spPr>
        <p:txBody>
          <a:bodyPr vert="horz" lIns="0" tIns="0" rIns="0" bIns="0" rtlCol="0" anchor="t" anchorCtr="0"/>
          <a:lstStyle>
            <a:lvl1pPr algn="l">
              <a:defRPr sz="1067"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8" name="Content Placeholder 2"/>
          <p:cNvSpPr>
            <a:spLocks noGrp="1"/>
          </p:cNvSpPr>
          <p:nvPr>
            <p:ph idx="17" hasCustomPrompt="1"/>
          </p:nvPr>
        </p:nvSpPr>
        <p:spPr>
          <a:xfrm>
            <a:off x="6237999" y="3634121"/>
            <a:ext cx="5448000" cy="2157984"/>
          </a:xfrm>
          <a:prstGeom prst="rect">
            <a:avLst/>
          </a:prstGeom>
        </p:spPr>
        <p:txBody>
          <a:bodyPr/>
          <a:lstStyle>
            <a:lvl1pPr marL="239994" indent="-239994">
              <a:lnSpc>
                <a:spcPct val="100000"/>
              </a:lnSpc>
              <a:spcBef>
                <a:spcPts val="0"/>
              </a:spcBef>
              <a:buClr>
                <a:schemeClr val="tx2"/>
              </a:buClr>
              <a:buFont typeface="Arial" pitchFamily="34" charset="0"/>
              <a:buChar char="•"/>
              <a:defRPr sz="2400">
                <a:solidFill>
                  <a:schemeClr val="tx1"/>
                </a:solidFill>
                <a:latin typeface="Arial" pitchFamily="34" charset="0"/>
                <a:cs typeface="Arial" pitchFamily="34" charset="0"/>
              </a:defRPr>
            </a:lvl1pPr>
            <a:lvl2pPr marL="719982" indent="-239994">
              <a:lnSpc>
                <a:spcPct val="100000"/>
              </a:lnSpc>
              <a:spcBef>
                <a:spcPts val="0"/>
              </a:spcBef>
              <a:defRPr sz="2400" baseline="0">
                <a:solidFill>
                  <a:schemeClr val="tx1"/>
                </a:solidFill>
                <a:latin typeface="Arial" pitchFamily="34" charset="0"/>
                <a:cs typeface="Arial" pitchFamily="34" charset="0"/>
              </a:defRPr>
            </a:lvl2pPr>
            <a:lvl3pPr>
              <a:defRPr sz="1867" baseline="0">
                <a:latin typeface="Arial" pitchFamily="34" charset="0"/>
                <a:cs typeface="Arial" pitchFamily="34" charset="0"/>
              </a:defRPr>
            </a:lvl3pPr>
            <a:lvl4pPr marL="830379" indent="-239994">
              <a:defRPr sz="1867">
                <a:latin typeface="Arial" pitchFamily="34" charset="0"/>
                <a:cs typeface="Arial" pitchFamily="34" charset="0"/>
              </a:defRPr>
            </a:lvl4pPr>
            <a:lvl5pPr marL="830379">
              <a:defRPr sz="1867">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
        <p:nvSpPr>
          <p:cNvPr id="9" name="Content Placeholder 2"/>
          <p:cNvSpPr>
            <a:spLocks noGrp="1"/>
          </p:cNvSpPr>
          <p:nvPr>
            <p:ph idx="16" hasCustomPrompt="1"/>
          </p:nvPr>
        </p:nvSpPr>
        <p:spPr>
          <a:xfrm>
            <a:off x="6240000" y="1645920"/>
            <a:ext cx="5448000" cy="1828800"/>
          </a:xfrm>
          <a:prstGeom prst="rect">
            <a:avLst/>
          </a:prstGeom>
        </p:spPr>
        <p:txBody>
          <a:bodyPr/>
          <a:lstStyle>
            <a:lvl1pPr marL="239994" indent="-239994">
              <a:lnSpc>
                <a:spcPct val="100000"/>
              </a:lnSpc>
              <a:spcBef>
                <a:spcPts val="0"/>
              </a:spcBef>
              <a:buClr>
                <a:schemeClr val="tx2"/>
              </a:buClr>
              <a:buFont typeface="Arial" pitchFamily="34" charset="0"/>
              <a:buChar char="•"/>
              <a:defRPr sz="2400">
                <a:solidFill>
                  <a:schemeClr val="tx1"/>
                </a:solidFill>
                <a:latin typeface="Arial" pitchFamily="34" charset="0"/>
                <a:cs typeface="Arial" pitchFamily="34" charset="0"/>
              </a:defRPr>
            </a:lvl1pPr>
            <a:lvl2pPr marL="719982" indent="-239994">
              <a:lnSpc>
                <a:spcPct val="100000"/>
              </a:lnSpc>
              <a:spcBef>
                <a:spcPts val="0"/>
              </a:spcBef>
              <a:defRPr sz="2400" baseline="0">
                <a:solidFill>
                  <a:schemeClr val="tx1"/>
                </a:solidFill>
                <a:latin typeface="Arial" pitchFamily="34" charset="0"/>
                <a:cs typeface="Arial" pitchFamily="34" charset="0"/>
              </a:defRPr>
            </a:lvl2pPr>
            <a:lvl3pPr>
              <a:defRPr sz="1867" baseline="0">
                <a:latin typeface="Arial" pitchFamily="34" charset="0"/>
                <a:cs typeface="Arial" pitchFamily="34" charset="0"/>
              </a:defRPr>
            </a:lvl3pPr>
            <a:lvl4pPr marL="830379" indent="-239994">
              <a:defRPr sz="1867">
                <a:latin typeface="Arial" pitchFamily="34" charset="0"/>
                <a:cs typeface="Arial" pitchFamily="34" charset="0"/>
              </a:defRPr>
            </a:lvl4pPr>
            <a:lvl5pPr marL="830379">
              <a:defRPr sz="1867">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Tree>
    <p:extLst>
      <p:ext uri="{BB962C8B-B14F-4D97-AF65-F5344CB8AC3E}">
        <p14:creationId xmlns:p14="http://schemas.microsoft.com/office/powerpoint/2010/main" val="159883557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Double Content">
    <p:spTree>
      <p:nvGrpSpPr>
        <p:cNvPr id="1" name=""/>
        <p:cNvGrpSpPr/>
        <p:nvPr/>
      </p:nvGrpSpPr>
      <p:grpSpPr>
        <a:xfrm>
          <a:off x="0" y="0"/>
          <a:ext cx="0" cy="0"/>
          <a:chOff x="0" y="0"/>
          <a:chExt cx="0" cy="0"/>
        </a:xfrm>
      </p:grpSpPr>
      <p:sp>
        <p:nvSpPr>
          <p:cNvPr id="6" name="Title 8"/>
          <p:cNvSpPr>
            <a:spLocks noGrp="1"/>
          </p:cNvSpPr>
          <p:nvPr>
            <p:ph type="title" hasCustomPrompt="1"/>
          </p:nvPr>
        </p:nvSpPr>
        <p:spPr>
          <a:xfrm>
            <a:off x="316083" y="269647"/>
            <a:ext cx="11687535" cy="414000"/>
          </a:xfrm>
          <a:prstGeom prst="rect">
            <a:avLst/>
          </a:prstGeom>
        </p:spPr>
        <p:txBody>
          <a:bodyPr vert="horz"/>
          <a:lstStyle>
            <a:lvl1pPr algn="l" defTabSz="457189" rtl="0" eaLnBrk="1" latinLnBrk="0" hangingPunct="1">
              <a:lnSpc>
                <a:spcPts val="3000"/>
              </a:lnSpc>
              <a:spcBef>
                <a:spcPct val="0"/>
              </a:spcBef>
              <a:buNone/>
              <a:defRPr lang="en-GB" sz="3200" b="1" kern="1200" baseline="0" noProof="0" dirty="0">
                <a:solidFill>
                  <a:schemeClr val="tx2"/>
                </a:solidFill>
                <a:latin typeface="Arial" pitchFamily="34" charset="0"/>
                <a:ea typeface="+mj-ea"/>
                <a:cs typeface="Arial" pitchFamily="34" charset="0"/>
              </a:defRPr>
            </a:lvl1pPr>
          </a:lstStyle>
          <a:p>
            <a:r>
              <a:rPr lang="en-GB" noProof="0"/>
              <a:t>Click to add title</a:t>
            </a:r>
          </a:p>
        </p:txBody>
      </p:sp>
      <p:sp>
        <p:nvSpPr>
          <p:cNvPr id="8" name="Slide Number Placeholder 5"/>
          <p:cNvSpPr>
            <a:spLocks noGrp="1"/>
          </p:cNvSpPr>
          <p:nvPr>
            <p:ph type="sldNum" sz="quarter" idx="4"/>
          </p:nvPr>
        </p:nvSpPr>
        <p:spPr>
          <a:xfrm>
            <a:off x="422400" y="6464332"/>
            <a:ext cx="528000" cy="216000"/>
          </a:xfrm>
          <a:prstGeom prst="rect">
            <a:avLst/>
          </a:prstGeom>
        </p:spPr>
        <p:txBody>
          <a:bodyPr vert="horz" lIns="0" tIns="0" rIns="0" bIns="0" rtlCol="0" anchor="t" anchorCtr="0"/>
          <a:lstStyle>
            <a:lvl1pPr algn="l">
              <a:defRPr sz="1067"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11" name="Content Placeholder 2"/>
          <p:cNvSpPr>
            <a:spLocks noGrp="1"/>
          </p:cNvSpPr>
          <p:nvPr>
            <p:ph idx="16" hasCustomPrompt="1"/>
          </p:nvPr>
        </p:nvSpPr>
        <p:spPr>
          <a:xfrm>
            <a:off x="316081" y="1645920"/>
            <a:ext cx="5448000" cy="2157984"/>
          </a:xfrm>
          <a:prstGeom prst="rect">
            <a:avLst/>
          </a:prstGeom>
        </p:spPr>
        <p:txBody>
          <a:bodyPr/>
          <a:lstStyle>
            <a:lvl1pPr marL="239994" indent="-239994">
              <a:lnSpc>
                <a:spcPct val="100000"/>
              </a:lnSpc>
              <a:spcBef>
                <a:spcPts val="0"/>
              </a:spcBef>
              <a:buClr>
                <a:schemeClr val="tx2"/>
              </a:buClr>
              <a:buFont typeface="Arial" pitchFamily="34" charset="0"/>
              <a:buChar char="•"/>
              <a:defRPr sz="2400">
                <a:solidFill>
                  <a:schemeClr val="tx1"/>
                </a:solidFill>
                <a:latin typeface="Arial" pitchFamily="34" charset="0"/>
                <a:cs typeface="Arial" pitchFamily="34" charset="0"/>
              </a:defRPr>
            </a:lvl1pPr>
            <a:lvl2pPr marL="719982" indent="-239994">
              <a:lnSpc>
                <a:spcPct val="100000"/>
              </a:lnSpc>
              <a:spcBef>
                <a:spcPts val="0"/>
              </a:spcBef>
              <a:defRPr sz="2400" baseline="0">
                <a:solidFill>
                  <a:schemeClr val="tx1"/>
                </a:solidFill>
                <a:latin typeface="Arial" pitchFamily="34" charset="0"/>
                <a:cs typeface="Arial" pitchFamily="34" charset="0"/>
              </a:defRPr>
            </a:lvl2pPr>
            <a:lvl3pPr>
              <a:defRPr sz="1867" baseline="0">
                <a:latin typeface="Arial" pitchFamily="34" charset="0"/>
                <a:cs typeface="Arial" pitchFamily="34" charset="0"/>
              </a:defRPr>
            </a:lvl3pPr>
            <a:lvl4pPr marL="830379" indent="-239994">
              <a:defRPr sz="1867">
                <a:latin typeface="Arial" pitchFamily="34" charset="0"/>
                <a:cs typeface="Arial" pitchFamily="34" charset="0"/>
              </a:defRPr>
            </a:lvl4pPr>
            <a:lvl5pPr marL="830379">
              <a:defRPr sz="1867">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
        <p:nvSpPr>
          <p:cNvPr id="12" name="Content Placeholder 2"/>
          <p:cNvSpPr>
            <a:spLocks noGrp="1"/>
          </p:cNvSpPr>
          <p:nvPr>
            <p:ph idx="17" hasCustomPrompt="1"/>
          </p:nvPr>
        </p:nvSpPr>
        <p:spPr>
          <a:xfrm>
            <a:off x="6240000" y="1645920"/>
            <a:ext cx="5448000" cy="2157984"/>
          </a:xfrm>
          <a:prstGeom prst="rect">
            <a:avLst/>
          </a:prstGeom>
        </p:spPr>
        <p:txBody>
          <a:bodyPr/>
          <a:lstStyle>
            <a:lvl1pPr marL="239994" indent="-239994">
              <a:lnSpc>
                <a:spcPct val="100000"/>
              </a:lnSpc>
              <a:spcBef>
                <a:spcPts val="0"/>
              </a:spcBef>
              <a:buClr>
                <a:schemeClr val="tx2"/>
              </a:buClr>
              <a:buFont typeface="Arial" pitchFamily="34" charset="0"/>
              <a:buChar char="•"/>
              <a:defRPr sz="2400">
                <a:solidFill>
                  <a:schemeClr val="tx1"/>
                </a:solidFill>
                <a:latin typeface="Arial" pitchFamily="34" charset="0"/>
                <a:cs typeface="Arial" pitchFamily="34" charset="0"/>
              </a:defRPr>
            </a:lvl1pPr>
            <a:lvl2pPr marL="719982" indent="-239994">
              <a:lnSpc>
                <a:spcPct val="100000"/>
              </a:lnSpc>
              <a:spcBef>
                <a:spcPts val="0"/>
              </a:spcBef>
              <a:defRPr sz="2400" baseline="0">
                <a:solidFill>
                  <a:schemeClr val="tx1"/>
                </a:solidFill>
                <a:latin typeface="Arial" pitchFamily="34" charset="0"/>
                <a:cs typeface="Arial" pitchFamily="34" charset="0"/>
              </a:defRPr>
            </a:lvl2pPr>
            <a:lvl3pPr>
              <a:defRPr sz="1867" baseline="0">
                <a:latin typeface="Arial" pitchFamily="34" charset="0"/>
                <a:cs typeface="Arial" pitchFamily="34" charset="0"/>
              </a:defRPr>
            </a:lvl3pPr>
            <a:lvl4pPr marL="830379" indent="-239994">
              <a:defRPr sz="1867">
                <a:latin typeface="Arial" pitchFamily="34" charset="0"/>
                <a:cs typeface="Arial" pitchFamily="34" charset="0"/>
              </a:defRPr>
            </a:lvl4pPr>
            <a:lvl5pPr marL="830379">
              <a:defRPr sz="1867">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Tree>
    <p:extLst>
      <p:ext uri="{BB962C8B-B14F-4D97-AF65-F5344CB8AC3E}">
        <p14:creationId xmlns:p14="http://schemas.microsoft.com/office/powerpoint/2010/main" val="211908407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riple Headings with Triple Content">
    <p:spTree>
      <p:nvGrpSpPr>
        <p:cNvPr id="1" name=""/>
        <p:cNvGrpSpPr/>
        <p:nvPr/>
      </p:nvGrpSpPr>
      <p:grpSpPr>
        <a:xfrm>
          <a:off x="0" y="0"/>
          <a:ext cx="0" cy="0"/>
          <a:chOff x="0" y="0"/>
          <a:chExt cx="0" cy="0"/>
        </a:xfrm>
      </p:grpSpPr>
      <p:sp>
        <p:nvSpPr>
          <p:cNvPr id="7" name="Text Placeholder 3"/>
          <p:cNvSpPr>
            <a:spLocks noGrp="1"/>
          </p:cNvSpPr>
          <p:nvPr>
            <p:ph type="body" sz="quarter" idx="11"/>
          </p:nvPr>
        </p:nvSpPr>
        <p:spPr>
          <a:xfrm>
            <a:off x="316800" y="1751855"/>
            <a:ext cx="3552000" cy="936000"/>
          </a:xfrm>
          <a:prstGeom prst="rect">
            <a:avLst/>
          </a:prstGeom>
        </p:spPr>
        <p:txBody>
          <a:bodyPr vert="horz"/>
          <a:lstStyle>
            <a:lvl1pPr marL="0" indent="0" algn="l">
              <a:spcBef>
                <a:spcPts val="0"/>
              </a:spcBef>
              <a:buNone/>
              <a:defRPr sz="1600" b="1" baseline="0">
                <a:solidFill>
                  <a:schemeClr val="tx1"/>
                </a:solidFill>
                <a:latin typeface="Arial" pitchFamily="34" charset="0"/>
                <a:cs typeface="Arial" pitchFamily="34" charset="0"/>
              </a:defRPr>
            </a:lvl1pPr>
            <a:lvl2pPr marL="457189" indent="0" algn="l">
              <a:buNone/>
              <a:defRPr sz="1400"/>
            </a:lvl2pPr>
            <a:lvl3pPr marL="914377" indent="0" algn="l">
              <a:buNone/>
              <a:defRPr sz="1400"/>
            </a:lvl3pPr>
            <a:lvl4pPr marL="1371566" indent="0" algn="l">
              <a:buNone/>
              <a:defRPr sz="1400"/>
            </a:lvl4pPr>
            <a:lvl5pPr marL="1828754" indent="0" algn="l">
              <a:buNone/>
              <a:defRPr sz="1400"/>
            </a:lvl5pPr>
          </a:lstStyle>
          <a:p>
            <a:pPr lvl="0"/>
            <a:r>
              <a:rPr lang="en-GB" noProof="0"/>
              <a:t>Click to edit Master text styles</a:t>
            </a:r>
          </a:p>
        </p:txBody>
      </p:sp>
      <p:sp>
        <p:nvSpPr>
          <p:cNvPr id="8" name="Text Placeholder 3"/>
          <p:cNvSpPr>
            <a:spLocks noGrp="1"/>
          </p:cNvSpPr>
          <p:nvPr>
            <p:ph type="body" sz="quarter" idx="12"/>
          </p:nvPr>
        </p:nvSpPr>
        <p:spPr>
          <a:xfrm>
            <a:off x="8352000" y="1751855"/>
            <a:ext cx="3552000" cy="936000"/>
          </a:xfrm>
          <a:prstGeom prst="rect">
            <a:avLst/>
          </a:prstGeom>
        </p:spPr>
        <p:txBody>
          <a:bodyPr vert="horz"/>
          <a:lstStyle>
            <a:lvl1pPr marL="0" indent="0" algn="l">
              <a:spcBef>
                <a:spcPts val="0"/>
              </a:spcBef>
              <a:buNone/>
              <a:defRPr sz="1600" b="1" baseline="0">
                <a:solidFill>
                  <a:schemeClr val="tx1"/>
                </a:solidFill>
                <a:latin typeface="Arial" pitchFamily="34" charset="0"/>
                <a:cs typeface="Arial" pitchFamily="34" charset="0"/>
              </a:defRPr>
            </a:lvl1pPr>
            <a:lvl2pPr marL="457189" indent="0" algn="l">
              <a:buNone/>
              <a:defRPr sz="1400"/>
            </a:lvl2pPr>
            <a:lvl3pPr marL="914377" indent="0" algn="l">
              <a:buNone/>
              <a:defRPr sz="1400"/>
            </a:lvl3pPr>
            <a:lvl4pPr marL="1371566" indent="0" algn="l">
              <a:buNone/>
              <a:defRPr sz="1400"/>
            </a:lvl4pPr>
            <a:lvl5pPr marL="1828754" indent="0" algn="l">
              <a:buNone/>
              <a:defRPr sz="1400"/>
            </a:lvl5pPr>
          </a:lstStyle>
          <a:p>
            <a:pPr lvl="0"/>
            <a:r>
              <a:rPr lang="en-GB" noProof="0"/>
              <a:t>Click to edit Master text styles</a:t>
            </a:r>
          </a:p>
        </p:txBody>
      </p:sp>
      <p:sp>
        <p:nvSpPr>
          <p:cNvPr id="13" name="Text Placeholder 3"/>
          <p:cNvSpPr>
            <a:spLocks noGrp="1"/>
          </p:cNvSpPr>
          <p:nvPr>
            <p:ph type="body" sz="quarter" idx="13"/>
          </p:nvPr>
        </p:nvSpPr>
        <p:spPr>
          <a:xfrm>
            <a:off x="4320000" y="1751855"/>
            <a:ext cx="3552000" cy="936000"/>
          </a:xfrm>
          <a:prstGeom prst="rect">
            <a:avLst/>
          </a:prstGeom>
        </p:spPr>
        <p:txBody>
          <a:bodyPr vert="horz"/>
          <a:lstStyle>
            <a:lvl1pPr marL="0" indent="0" algn="l">
              <a:spcBef>
                <a:spcPts val="0"/>
              </a:spcBef>
              <a:buNone/>
              <a:defRPr sz="1600" b="1" baseline="0">
                <a:solidFill>
                  <a:schemeClr val="tx1"/>
                </a:solidFill>
                <a:latin typeface="Arial" pitchFamily="34" charset="0"/>
                <a:cs typeface="Arial" pitchFamily="34" charset="0"/>
              </a:defRPr>
            </a:lvl1pPr>
            <a:lvl2pPr marL="457189" indent="0" algn="l">
              <a:buNone/>
              <a:defRPr sz="1400"/>
            </a:lvl2pPr>
            <a:lvl3pPr marL="914377" indent="0" algn="l">
              <a:buNone/>
              <a:defRPr sz="1400"/>
            </a:lvl3pPr>
            <a:lvl4pPr marL="1371566" indent="0" algn="l">
              <a:buNone/>
              <a:defRPr sz="1400"/>
            </a:lvl4pPr>
            <a:lvl5pPr marL="1828754" indent="0" algn="l">
              <a:buNone/>
              <a:defRPr sz="1400"/>
            </a:lvl5pPr>
          </a:lstStyle>
          <a:p>
            <a:pPr lvl="0"/>
            <a:r>
              <a:rPr lang="en-GB" noProof="0"/>
              <a:t>Click to edit Master text styles</a:t>
            </a:r>
          </a:p>
        </p:txBody>
      </p:sp>
      <p:sp>
        <p:nvSpPr>
          <p:cNvPr id="11" name="Title 8"/>
          <p:cNvSpPr>
            <a:spLocks noGrp="1"/>
          </p:cNvSpPr>
          <p:nvPr>
            <p:ph type="title" hasCustomPrompt="1"/>
          </p:nvPr>
        </p:nvSpPr>
        <p:spPr>
          <a:xfrm>
            <a:off x="316083" y="269647"/>
            <a:ext cx="11687535" cy="414000"/>
          </a:xfrm>
          <a:prstGeom prst="rect">
            <a:avLst/>
          </a:prstGeom>
        </p:spPr>
        <p:txBody>
          <a:bodyPr vert="horz"/>
          <a:lstStyle>
            <a:lvl1pPr algn="l" defTabSz="457189" rtl="0" eaLnBrk="1" latinLnBrk="0" hangingPunct="1">
              <a:lnSpc>
                <a:spcPts val="3000"/>
              </a:lnSpc>
              <a:spcBef>
                <a:spcPct val="0"/>
              </a:spcBef>
              <a:buNone/>
              <a:defRPr lang="en-GB" sz="3200" b="1" kern="1200" baseline="0" noProof="0" dirty="0">
                <a:solidFill>
                  <a:schemeClr val="tx2"/>
                </a:solidFill>
                <a:latin typeface="Arial" pitchFamily="34" charset="0"/>
                <a:ea typeface="+mj-ea"/>
                <a:cs typeface="Arial" pitchFamily="34" charset="0"/>
              </a:defRPr>
            </a:lvl1pPr>
          </a:lstStyle>
          <a:p>
            <a:r>
              <a:rPr lang="en-GB" noProof="0"/>
              <a:t>Click to add title</a:t>
            </a:r>
          </a:p>
        </p:txBody>
      </p:sp>
      <p:sp>
        <p:nvSpPr>
          <p:cNvPr id="16" name="Slide Number Placeholder 5"/>
          <p:cNvSpPr>
            <a:spLocks noGrp="1"/>
          </p:cNvSpPr>
          <p:nvPr>
            <p:ph type="sldNum" sz="quarter" idx="4"/>
          </p:nvPr>
        </p:nvSpPr>
        <p:spPr>
          <a:xfrm>
            <a:off x="422400" y="6464332"/>
            <a:ext cx="528000" cy="216000"/>
          </a:xfrm>
          <a:prstGeom prst="rect">
            <a:avLst/>
          </a:prstGeom>
        </p:spPr>
        <p:txBody>
          <a:bodyPr vert="horz" lIns="0" tIns="0" rIns="0" bIns="0" rtlCol="0" anchor="t" anchorCtr="0"/>
          <a:lstStyle>
            <a:lvl1pPr algn="l">
              <a:defRPr sz="1067"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14" name="Content Placeholder 2"/>
          <p:cNvSpPr>
            <a:spLocks noGrp="1"/>
          </p:cNvSpPr>
          <p:nvPr>
            <p:ph idx="17" hasCustomPrompt="1"/>
          </p:nvPr>
        </p:nvSpPr>
        <p:spPr>
          <a:xfrm>
            <a:off x="316800" y="2763760"/>
            <a:ext cx="3552000" cy="2687957"/>
          </a:xfrm>
          <a:prstGeom prst="rect">
            <a:avLst/>
          </a:prstGeom>
        </p:spPr>
        <p:txBody>
          <a:bodyPr/>
          <a:lstStyle>
            <a:lvl1pPr marL="239994" indent="-239994">
              <a:lnSpc>
                <a:spcPct val="100000"/>
              </a:lnSpc>
              <a:spcBef>
                <a:spcPts val="0"/>
              </a:spcBef>
              <a:buClr>
                <a:schemeClr val="tx2"/>
              </a:buClr>
              <a:buFont typeface="Arial" pitchFamily="34" charset="0"/>
              <a:buChar char="•"/>
              <a:defRPr sz="1867">
                <a:solidFill>
                  <a:schemeClr val="tx1"/>
                </a:solidFill>
                <a:latin typeface="Arial" pitchFamily="34" charset="0"/>
                <a:cs typeface="Arial" pitchFamily="34" charset="0"/>
              </a:defRPr>
            </a:lvl1pPr>
            <a:lvl2pPr marL="719982" indent="-239994">
              <a:lnSpc>
                <a:spcPct val="100000"/>
              </a:lnSpc>
              <a:spcBef>
                <a:spcPts val="0"/>
              </a:spcBef>
              <a:defRPr sz="1867" baseline="0">
                <a:solidFill>
                  <a:schemeClr val="tx1"/>
                </a:solidFill>
                <a:latin typeface="Arial" pitchFamily="34" charset="0"/>
                <a:cs typeface="Arial" pitchFamily="34" charset="0"/>
              </a:defRPr>
            </a:lvl2pPr>
            <a:lvl3pPr>
              <a:defRPr sz="1867" baseline="0">
                <a:latin typeface="Arial" pitchFamily="34" charset="0"/>
                <a:cs typeface="Arial" pitchFamily="34" charset="0"/>
              </a:defRPr>
            </a:lvl3pPr>
            <a:lvl4pPr marL="830379" indent="-239994">
              <a:defRPr sz="1867">
                <a:latin typeface="Arial" pitchFamily="34" charset="0"/>
                <a:cs typeface="Arial" pitchFamily="34" charset="0"/>
              </a:defRPr>
            </a:lvl4pPr>
            <a:lvl5pPr marL="830379">
              <a:defRPr sz="1867">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
        <p:nvSpPr>
          <p:cNvPr id="17" name="Content Placeholder 2"/>
          <p:cNvSpPr>
            <a:spLocks noGrp="1"/>
          </p:cNvSpPr>
          <p:nvPr>
            <p:ph idx="18" hasCustomPrompt="1"/>
          </p:nvPr>
        </p:nvSpPr>
        <p:spPr>
          <a:xfrm>
            <a:off x="4333631" y="2763760"/>
            <a:ext cx="3552000" cy="2687957"/>
          </a:xfrm>
          <a:prstGeom prst="rect">
            <a:avLst/>
          </a:prstGeom>
        </p:spPr>
        <p:txBody>
          <a:bodyPr/>
          <a:lstStyle>
            <a:lvl1pPr marL="239994" indent="-239994">
              <a:lnSpc>
                <a:spcPct val="100000"/>
              </a:lnSpc>
              <a:spcBef>
                <a:spcPts val="0"/>
              </a:spcBef>
              <a:buClr>
                <a:schemeClr val="tx2"/>
              </a:buClr>
              <a:buFont typeface="Arial" pitchFamily="34" charset="0"/>
              <a:buChar char="•"/>
              <a:defRPr sz="1867">
                <a:solidFill>
                  <a:schemeClr val="tx1"/>
                </a:solidFill>
                <a:latin typeface="Arial" pitchFamily="34" charset="0"/>
                <a:cs typeface="Arial" pitchFamily="34" charset="0"/>
              </a:defRPr>
            </a:lvl1pPr>
            <a:lvl2pPr marL="719982" indent="-239994">
              <a:lnSpc>
                <a:spcPct val="100000"/>
              </a:lnSpc>
              <a:spcBef>
                <a:spcPts val="0"/>
              </a:spcBef>
              <a:defRPr sz="1867" baseline="0">
                <a:solidFill>
                  <a:schemeClr val="tx1"/>
                </a:solidFill>
                <a:latin typeface="Arial" pitchFamily="34" charset="0"/>
                <a:cs typeface="Arial" pitchFamily="34" charset="0"/>
              </a:defRPr>
            </a:lvl2pPr>
            <a:lvl3pPr>
              <a:defRPr sz="1867" baseline="0">
                <a:latin typeface="Arial" pitchFamily="34" charset="0"/>
                <a:cs typeface="Arial" pitchFamily="34" charset="0"/>
              </a:defRPr>
            </a:lvl3pPr>
            <a:lvl4pPr marL="830379" indent="-239994">
              <a:defRPr sz="1867">
                <a:latin typeface="Arial" pitchFamily="34" charset="0"/>
                <a:cs typeface="Arial" pitchFamily="34" charset="0"/>
              </a:defRPr>
            </a:lvl4pPr>
            <a:lvl5pPr marL="830379">
              <a:defRPr sz="1867">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
        <p:nvSpPr>
          <p:cNvPr id="18" name="Content Placeholder 2"/>
          <p:cNvSpPr>
            <a:spLocks noGrp="1"/>
          </p:cNvSpPr>
          <p:nvPr>
            <p:ph idx="19" hasCustomPrompt="1"/>
          </p:nvPr>
        </p:nvSpPr>
        <p:spPr>
          <a:xfrm>
            <a:off x="8365631" y="2763760"/>
            <a:ext cx="3552000" cy="2687957"/>
          </a:xfrm>
          <a:prstGeom prst="rect">
            <a:avLst/>
          </a:prstGeom>
        </p:spPr>
        <p:txBody>
          <a:bodyPr/>
          <a:lstStyle>
            <a:lvl1pPr marL="239994" indent="-239994">
              <a:lnSpc>
                <a:spcPct val="100000"/>
              </a:lnSpc>
              <a:spcBef>
                <a:spcPts val="0"/>
              </a:spcBef>
              <a:buClr>
                <a:schemeClr val="tx2"/>
              </a:buClr>
              <a:buFont typeface="Arial" pitchFamily="34" charset="0"/>
              <a:buChar char="•"/>
              <a:defRPr sz="1867">
                <a:solidFill>
                  <a:schemeClr val="tx1"/>
                </a:solidFill>
                <a:latin typeface="Arial" pitchFamily="34" charset="0"/>
                <a:cs typeface="Arial" pitchFamily="34" charset="0"/>
              </a:defRPr>
            </a:lvl1pPr>
            <a:lvl2pPr marL="719982" indent="-239994">
              <a:lnSpc>
                <a:spcPct val="100000"/>
              </a:lnSpc>
              <a:spcBef>
                <a:spcPts val="0"/>
              </a:spcBef>
              <a:defRPr sz="1867" baseline="0">
                <a:solidFill>
                  <a:schemeClr val="tx1"/>
                </a:solidFill>
                <a:latin typeface="Arial" pitchFamily="34" charset="0"/>
                <a:cs typeface="Arial" pitchFamily="34" charset="0"/>
              </a:defRPr>
            </a:lvl2pPr>
            <a:lvl3pPr>
              <a:defRPr sz="1867" baseline="0">
                <a:latin typeface="Arial" pitchFamily="34" charset="0"/>
                <a:cs typeface="Arial" pitchFamily="34" charset="0"/>
              </a:defRPr>
            </a:lvl3pPr>
            <a:lvl4pPr marL="830379" indent="-239994">
              <a:defRPr sz="1867">
                <a:latin typeface="Arial" pitchFamily="34" charset="0"/>
                <a:cs typeface="Arial" pitchFamily="34" charset="0"/>
              </a:defRPr>
            </a:lvl4pPr>
            <a:lvl5pPr marL="830379">
              <a:defRPr sz="1867">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Tree>
    <p:extLst>
      <p:ext uri="{BB962C8B-B14F-4D97-AF65-F5344CB8AC3E}">
        <p14:creationId xmlns:p14="http://schemas.microsoft.com/office/powerpoint/2010/main" val="171873781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Body and Picture Right 1">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a:xfrm>
            <a:off x="316800" y="1650821"/>
            <a:ext cx="5448000" cy="936000"/>
          </a:xfrm>
          <a:prstGeom prst="rect">
            <a:avLst/>
          </a:prstGeom>
        </p:spPr>
        <p:txBody>
          <a:bodyPr vert="horz"/>
          <a:lstStyle>
            <a:lvl1pPr marL="0" indent="0" algn="l">
              <a:spcBef>
                <a:spcPts val="0"/>
              </a:spcBef>
              <a:buNone/>
              <a:defRPr sz="2400" baseline="0">
                <a:solidFill>
                  <a:schemeClr val="tx1"/>
                </a:solidFill>
                <a:latin typeface="Arial" pitchFamily="34" charset="0"/>
                <a:cs typeface="Arial" pitchFamily="34" charset="0"/>
              </a:defRPr>
            </a:lvl1pPr>
            <a:lvl2pPr marL="457189" indent="0" algn="l">
              <a:buNone/>
              <a:defRPr sz="1400"/>
            </a:lvl2pPr>
            <a:lvl3pPr marL="914377" indent="0" algn="l">
              <a:buNone/>
              <a:defRPr sz="1400"/>
            </a:lvl3pPr>
            <a:lvl4pPr marL="1371566" indent="0" algn="l">
              <a:buNone/>
              <a:defRPr sz="1400"/>
            </a:lvl4pPr>
            <a:lvl5pPr marL="1828754" indent="0" algn="l">
              <a:buNone/>
              <a:defRPr sz="1400"/>
            </a:lvl5pPr>
          </a:lstStyle>
          <a:p>
            <a:pPr lvl="0"/>
            <a:r>
              <a:rPr lang="en-GB" noProof="0"/>
              <a:t>Click to edit Master text styles</a:t>
            </a:r>
          </a:p>
        </p:txBody>
      </p:sp>
      <p:sp>
        <p:nvSpPr>
          <p:cNvPr id="19" name="Picture Placeholder 16"/>
          <p:cNvSpPr>
            <a:spLocks noGrp="1"/>
          </p:cNvSpPr>
          <p:nvPr>
            <p:ph type="pic" sz="quarter" idx="14"/>
          </p:nvPr>
        </p:nvSpPr>
        <p:spPr>
          <a:xfrm>
            <a:off x="6240000" y="1670400"/>
            <a:ext cx="5448000" cy="3781317"/>
          </a:xfrm>
          <a:prstGeom prst="rect">
            <a:avLst/>
          </a:prstGeom>
        </p:spPr>
        <p:txBody>
          <a:bodyPr vert="horz" lIns="0" tIns="0" rIns="0" bIns="0" anchor="ctr" anchorCtr="0"/>
          <a:lstStyle>
            <a:lvl1pPr marL="0" indent="0" algn="ctr">
              <a:spcBef>
                <a:spcPts val="0"/>
              </a:spcBef>
              <a:buNone/>
              <a:defRPr sz="1400" baseline="0">
                <a:solidFill>
                  <a:schemeClr val="tx1"/>
                </a:solidFill>
                <a:latin typeface="Arial" pitchFamily="34" charset="0"/>
                <a:cs typeface="Arial" pitchFamily="34" charset="0"/>
              </a:defRPr>
            </a:lvl1pPr>
          </a:lstStyle>
          <a:p>
            <a:r>
              <a:rPr lang="en-GB" noProof="0"/>
              <a:t>Click icon to add picture</a:t>
            </a:r>
          </a:p>
        </p:txBody>
      </p:sp>
      <p:sp>
        <p:nvSpPr>
          <p:cNvPr id="13" name="Title 8"/>
          <p:cNvSpPr>
            <a:spLocks noGrp="1"/>
          </p:cNvSpPr>
          <p:nvPr>
            <p:ph type="title" hasCustomPrompt="1"/>
          </p:nvPr>
        </p:nvSpPr>
        <p:spPr>
          <a:xfrm>
            <a:off x="316083" y="269647"/>
            <a:ext cx="11687535" cy="414000"/>
          </a:xfrm>
          <a:prstGeom prst="rect">
            <a:avLst/>
          </a:prstGeom>
        </p:spPr>
        <p:txBody>
          <a:bodyPr vert="horz"/>
          <a:lstStyle>
            <a:lvl1pPr algn="l" defTabSz="457189" rtl="0" eaLnBrk="1" latinLnBrk="0" hangingPunct="1">
              <a:lnSpc>
                <a:spcPts val="3000"/>
              </a:lnSpc>
              <a:spcBef>
                <a:spcPct val="0"/>
              </a:spcBef>
              <a:buNone/>
              <a:defRPr lang="en-GB" sz="3200" b="1" kern="1200" baseline="0" noProof="0" dirty="0">
                <a:solidFill>
                  <a:schemeClr val="tx2"/>
                </a:solidFill>
                <a:latin typeface="Arial" pitchFamily="34" charset="0"/>
                <a:ea typeface="+mj-ea"/>
                <a:cs typeface="Arial" pitchFamily="34" charset="0"/>
              </a:defRPr>
            </a:lvl1pPr>
          </a:lstStyle>
          <a:p>
            <a:r>
              <a:rPr lang="en-GB" noProof="0"/>
              <a:t>Click to add title</a:t>
            </a:r>
          </a:p>
        </p:txBody>
      </p:sp>
      <p:sp>
        <p:nvSpPr>
          <p:cNvPr id="7" name="Slide Number Placeholder 5"/>
          <p:cNvSpPr>
            <a:spLocks noGrp="1"/>
          </p:cNvSpPr>
          <p:nvPr>
            <p:ph type="sldNum" sz="quarter" idx="4"/>
          </p:nvPr>
        </p:nvSpPr>
        <p:spPr>
          <a:xfrm>
            <a:off x="422400" y="6464332"/>
            <a:ext cx="528000" cy="216000"/>
          </a:xfrm>
          <a:prstGeom prst="rect">
            <a:avLst/>
          </a:prstGeom>
        </p:spPr>
        <p:txBody>
          <a:bodyPr vert="horz" lIns="0" tIns="0" rIns="0" bIns="0" rtlCol="0" anchor="t" anchorCtr="0"/>
          <a:lstStyle>
            <a:lvl1pPr algn="l">
              <a:defRPr sz="1067"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Tree>
    <p:extLst>
      <p:ext uri="{BB962C8B-B14F-4D97-AF65-F5344CB8AC3E}">
        <p14:creationId xmlns:p14="http://schemas.microsoft.com/office/powerpoint/2010/main" val="20859611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Body and Picture Right 2">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a:xfrm>
            <a:off x="316800" y="1653467"/>
            <a:ext cx="5448000" cy="936000"/>
          </a:xfrm>
          <a:prstGeom prst="rect">
            <a:avLst/>
          </a:prstGeom>
        </p:spPr>
        <p:txBody>
          <a:bodyPr vert="horz"/>
          <a:lstStyle>
            <a:lvl1pPr marL="0" indent="0" algn="l">
              <a:spcBef>
                <a:spcPts val="0"/>
              </a:spcBef>
              <a:buNone/>
              <a:defRPr sz="2400" baseline="0">
                <a:solidFill>
                  <a:schemeClr val="tx1"/>
                </a:solidFill>
                <a:latin typeface="Arial" pitchFamily="34" charset="0"/>
                <a:cs typeface="Arial" pitchFamily="34" charset="0"/>
              </a:defRPr>
            </a:lvl1pPr>
            <a:lvl2pPr marL="457189" indent="0" algn="l">
              <a:buNone/>
              <a:defRPr sz="1400"/>
            </a:lvl2pPr>
            <a:lvl3pPr marL="914377" indent="0" algn="l">
              <a:buNone/>
              <a:defRPr sz="1400"/>
            </a:lvl3pPr>
            <a:lvl4pPr marL="1371566" indent="0" algn="l">
              <a:buNone/>
              <a:defRPr sz="1400"/>
            </a:lvl4pPr>
            <a:lvl5pPr marL="1828754" indent="0" algn="l">
              <a:buNone/>
              <a:defRPr sz="1400"/>
            </a:lvl5pPr>
          </a:lstStyle>
          <a:p>
            <a:pPr lvl="0"/>
            <a:r>
              <a:rPr lang="en-GB" noProof="0"/>
              <a:t>Click to edit Master text styles</a:t>
            </a:r>
          </a:p>
        </p:txBody>
      </p:sp>
      <p:sp>
        <p:nvSpPr>
          <p:cNvPr id="19" name="Picture Placeholder 16"/>
          <p:cNvSpPr>
            <a:spLocks noGrp="1"/>
          </p:cNvSpPr>
          <p:nvPr>
            <p:ph type="pic" sz="quarter" idx="14"/>
          </p:nvPr>
        </p:nvSpPr>
        <p:spPr>
          <a:xfrm>
            <a:off x="6240000" y="1670400"/>
            <a:ext cx="5448000" cy="1980000"/>
          </a:xfrm>
          <a:prstGeom prst="rect">
            <a:avLst/>
          </a:prstGeom>
        </p:spPr>
        <p:txBody>
          <a:bodyPr vert="horz" lIns="0" tIns="0" rIns="0" bIns="0" anchor="ctr" anchorCtr="0"/>
          <a:lstStyle>
            <a:lvl1pPr marL="0" indent="0" algn="ctr">
              <a:spcBef>
                <a:spcPts val="0"/>
              </a:spcBef>
              <a:buNone/>
              <a:defRPr sz="1400" baseline="0">
                <a:solidFill>
                  <a:schemeClr val="tx1"/>
                </a:solidFill>
                <a:latin typeface="Arial" pitchFamily="34" charset="0"/>
                <a:cs typeface="Arial" pitchFamily="34" charset="0"/>
              </a:defRPr>
            </a:lvl1pPr>
          </a:lstStyle>
          <a:p>
            <a:r>
              <a:rPr lang="en-GB" noProof="0"/>
              <a:t>Click icon to add picture</a:t>
            </a:r>
          </a:p>
        </p:txBody>
      </p:sp>
      <p:sp>
        <p:nvSpPr>
          <p:cNvPr id="20" name="Picture Placeholder 16"/>
          <p:cNvSpPr>
            <a:spLocks noGrp="1"/>
          </p:cNvSpPr>
          <p:nvPr>
            <p:ph type="pic" sz="quarter" idx="15"/>
          </p:nvPr>
        </p:nvSpPr>
        <p:spPr>
          <a:xfrm>
            <a:off x="6240000" y="3872337"/>
            <a:ext cx="5448000" cy="1980000"/>
          </a:xfrm>
          <a:prstGeom prst="rect">
            <a:avLst/>
          </a:prstGeom>
        </p:spPr>
        <p:txBody>
          <a:bodyPr vert="horz" lIns="0" tIns="0" rIns="0" bIns="0" anchor="ctr" anchorCtr="0"/>
          <a:lstStyle>
            <a:lvl1pPr marL="0" indent="0" algn="ctr">
              <a:spcBef>
                <a:spcPts val="0"/>
              </a:spcBef>
              <a:buNone/>
              <a:defRPr sz="1400" baseline="0">
                <a:solidFill>
                  <a:schemeClr val="tx1"/>
                </a:solidFill>
                <a:latin typeface="Arial" pitchFamily="34" charset="0"/>
                <a:cs typeface="Arial" pitchFamily="34" charset="0"/>
              </a:defRPr>
            </a:lvl1pPr>
          </a:lstStyle>
          <a:p>
            <a:r>
              <a:rPr lang="en-GB" noProof="0"/>
              <a:t>Click icon to add picture</a:t>
            </a:r>
          </a:p>
        </p:txBody>
      </p:sp>
      <p:sp>
        <p:nvSpPr>
          <p:cNvPr id="9" name="Title 8"/>
          <p:cNvSpPr>
            <a:spLocks noGrp="1"/>
          </p:cNvSpPr>
          <p:nvPr>
            <p:ph type="title" hasCustomPrompt="1"/>
          </p:nvPr>
        </p:nvSpPr>
        <p:spPr>
          <a:xfrm>
            <a:off x="316083" y="269647"/>
            <a:ext cx="11687535" cy="414000"/>
          </a:xfrm>
          <a:prstGeom prst="rect">
            <a:avLst/>
          </a:prstGeom>
        </p:spPr>
        <p:txBody>
          <a:bodyPr vert="horz"/>
          <a:lstStyle>
            <a:lvl1pPr algn="l" defTabSz="457189" rtl="0" eaLnBrk="1" latinLnBrk="0" hangingPunct="1">
              <a:lnSpc>
                <a:spcPts val="3000"/>
              </a:lnSpc>
              <a:spcBef>
                <a:spcPct val="0"/>
              </a:spcBef>
              <a:buNone/>
              <a:defRPr lang="en-GB" sz="3200" b="1" kern="1200" baseline="0" noProof="0" dirty="0">
                <a:solidFill>
                  <a:schemeClr val="tx2"/>
                </a:solidFill>
                <a:latin typeface="Arial" pitchFamily="34" charset="0"/>
                <a:ea typeface="+mj-ea"/>
                <a:cs typeface="Arial" pitchFamily="34" charset="0"/>
              </a:defRPr>
            </a:lvl1pPr>
          </a:lstStyle>
          <a:p>
            <a:r>
              <a:rPr lang="en-GB" noProof="0"/>
              <a:t>Click to add title</a:t>
            </a:r>
          </a:p>
        </p:txBody>
      </p:sp>
      <p:sp>
        <p:nvSpPr>
          <p:cNvPr id="8" name="Slide Number Placeholder 5"/>
          <p:cNvSpPr>
            <a:spLocks noGrp="1"/>
          </p:cNvSpPr>
          <p:nvPr>
            <p:ph type="sldNum" sz="quarter" idx="4"/>
          </p:nvPr>
        </p:nvSpPr>
        <p:spPr>
          <a:xfrm>
            <a:off x="422400" y="6464332"/>
            <a:ext cx="528000" cy="216000"/>
          </a:xfrm>
          <a:prstGeom prst="rect">
            <a:avLst/>
          </a:prstGeom>
        </p:spPr>
        <p:txBody>
          <a:bodyPr vert="horz" lIns="0" tIns="0" rIns="0" bIns="0" rtlCol="0" anchor="t" anchorCtr="0"/>
          <a:lstStyle>
            <a:lvl1pPr algn="l">
              <a:defRPr sz="1067"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Tree>
    <p:extLst>
      <p:ext uri="{BB962C8B-B14F-4D97-AF65-F5344CB8AC3E}">
        <p14:creationId xmlns:p14="http://schemas.microsoft.com/office/powerpoint/2010/main" val="138803017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Body and Picture Lower 1">
    <p:spTree>
      <p:nvGrpSpPr>
        <p:cNvPr id="1" name=""/>
        <p:cNvGrpSpPr/>
        <p:nvPr/>
      </p:nvGrpSpPr>
      <p:grpSpPr>
        <a:xfrm>
          <a:off x="0" y="0"/>
          <a:ext cx="0" cy="0"/>
          <a:chOff x="0" y="0"/>
          <a:chExt cx="0" cy="0"/>
        </a:xfrm>
      </p:grpSpPr>
      <p:sp>
        <p:nvSpPr>
          <p:cNvPr id="22" name="Picture Placeholder 16"/>
          <p:cNvSpPr>
            <a:spLocks noGrp="1"/>
          </p:cNvSpPr>
          <p:nvPr>
            <p:ph type="pic" sz="quarter" idx="16"/>
          </p:nvPr>
        </p:nvSpPr>
        <p:spPr>
          <a:xfrm>
            <a:off x="436800" y="3682000"/>
            <a:ext cx="5520000" cy="2160000"/>
          </a:xfrm>
          <a:prstGeom prst="rect">
            <a:avLst/>
          </a:prstGeom>
        </p:spPr>
        <p:txBody>
          <a:bodyPr vert="horz" lIns="0" tIns="0" rIns="0" bIns="0" anchor="ctr" anchorCtr="0"/>
          <a:lstStyle>
            <a:lvl1pPr marL="0" indent="0" algn="ctr">
              <a:lnSpc>
                <a:spcPct val="100000"/>
              </a:lnSpc>
              <a:spcBef>
                <a:spcPts val="0"/>
              </a:spcBef>
              <a:spcAft>
                <a:spcPts val="0"/>
              </a:spcAft>
              <a:buNone/>
              <a:defRPr sz="1400" baseline="0">
                <a:solidFill>
                  <a:schemeClr val="tx1"/>
                </a:solidFill>
                <a:latin typeface="Arial" pitchFamily="34" charset="0"/>
                <a:cs typeface="Arial" pitchFamily="34" charset="0"/>
              </a:defRPr>
            </a:lvl1pPr>
          </a:lstStyle>
          <a:p>
            <a:r>
              <a:rPr lang="en-GB" noProof="0"/>
              <a:t>Click icon to add picture</a:t>
            </a:r>
          </a:p>
        </p:txBody>
      </p:sp>
      <p:sp>
        <p:nvSpPr>
          <p:cNvPr id="17" name="Text Placeholder 2"/>
          <p:cNvSpPr>
            <a:spLocks noGrp="1"/>
          </p:cNvSpPr>
          <p:nvPr>
            <p:ph type="body" sz="quarter" idx="13"/>
          </p:nvPr>
        </p:nvSpPr>
        <p:spPr>
          <a:xfrm>
            <a:off x="315383" y="1649956"/>
            <a:ext cx="9408000" cy="1920000"/>
          </a:xfrm>
          <a:prstGeom prst="rect">
            <a:avLst/>
          </a:prstGeom>
        </p:spPr>
        <p:txBody>
          <a:bodyPr vert="horz"/>
          <a:lstStyle>
            <a:lvl1pPr marL="0" marR="0" indent="0" algn="l" defTabSz="914377" rtl="0" eaLnBrk="1" fontAlgn="base" latinLnBrk="0" hangingPunct="1">
              <a:lnSpc>
                <a:spcPct val="100000"/>
              </a:lnSpc>
              <a:spcBef>
                <a:spcPts val="0"/>
              </a:spcBef>
              <a:spcAft>
                <a:spcPts val="0"/>
              </a:spcAft>
              <a:buClrTx/>
              <a:buSzTx/>
              <a:buFontTx/>
              <a:buNone/>
              <a:tabLst/>
              <a:defRPr sz="2400">
                <a:solidFill>
                  <a:schemeClr val="tx1"/>
                </a:solidFill>
                <a:latin typeface="Arial" pitchFamily="34" charset="0"/>
                <a:cs typeface="Arial" pitchFamily="34" charset="0"/>
              </a:defRPr>
            </a:lvl1pPr>
            <a:lvl2pPr marL="265107" marR="0" indent="-263519" algn="l" defTabSz="914377" rtl="0" eaLnBrk="1" fontAlgn="base" latinLnBrk="0" hangingPunct="1">
              <a:lnSpc>
                <a:spcPct val="90000"/>
              </a:lnSpc>
              <a:spcBef>
                <a:spcPct val="0"/>
              </a:spcBef>
              <a:spcAft>
                <a:spcPct val="0"/>
              </a:spcAft>
              <a:buClrTx/>
              <a:buSzTx/>
              <a:buFontTx/>
              <a:buChar char="•"/>
              <a:tabLst/>
              <a:defRPr sz="1800"/>
            </a:lvl2pPr>
            <a:lvl3pPr marL="622284" marR="0" indent="-180970" algn="l" defTabSz="914377" rtl="0" eaLnBrk="1" fontAlgn="base" latinLnBrk="0" hangingPunct="1">
              <a:lnSpc>
                <a:spcPct val="90000"/>
              </a:lnSpc>
              <a:spcBef>
                <a:spcPct val="0"/>
              </a:spcBef>
              <a:spcAft>
                <a:spcPct val="0"/>
              </a:spcAft>
              <a:buClrTx/>
              <a:buSzTx/>
              <a:buFont typeface="Arial" charset="0"/>
              <a:buChar char="-"/>
              <a:tabLst/>
              <a:defRPr sz="1800"/>
            </a:lvl3pPr>
            <a:lvl4pPr marL="1657309" indent="-285744">
              <a:buFont typeface="Arial"/>
              <a:buChar char="•"/>
              <a:defRPr sz="1800"/>
            </a:lvl4pPr>
            <a:lvl5pPr marL="2114498" indent="-285744">
              <a:buFont typeface="Arial"/>
              <a:buChar char="•"/>
              <a:defRPr sz="1800"/>
            </a:lvl5pPr>
          </a:lstStyle>
          <a:p>
            <a:pPr lvl="0"/>
            <a:r>
              <a:rPr lang="en-GB" noProof="0"/>
              <a:t>Click to edit Master text styles</a:t>
            </a:r>
          </a:p>
        </p:txBody>
      </p:sp>
      <p:sp>
        <p:nvSpPr>
          <p:cNvPr id="11" name="Title 8"/>
          <p:cNvSpPr>
            <a:spLocks noGrp="1"/>
          </p:cNvSpPr>
          <p:nvPr>
            <p:ph type="title" hasCustomPrompt="1"/>
          </p:nvPr>
        </p:nvSpPr>
        <p:spPr>
          <a:xfrm>
            <a:off x="316083" y="269647"/>
            <a:ext cx="11687535" cy="414000"/>
          </a:xfrm>
          <a:prstGeom prst="rect">
            <a:avLst/>
          </a:prstGeom>
        </p:spPr>
        <p:txBody>
          <a:bodyPr vert="horz"/>
          <a:lstStyle>
            <a:lvl1pPr algn="l" defTabSz="457189" rtl="0" eaLnBrk="1" latinLnBrk="0" hangingPunct="1">
              <a:lnSpc>
                <a:spcPts val="3000"/>
              </a:lnSpc>
              <a:spcBef>
                <a:spcPct val="0"/>
              </a:spcBef>
              <a:buNone/>
              <a:defRPr lang="en-GB" sz="3200" b="1" kern="1200" baseline="0" noProof="0" dirty="0">
                <a:solidFill>
                  <a:schemeClr val="tx2"/>
                </a:solidFill>
                <a:latin typeface="Arial" pitchFamily="34" charset="0"/>
                <a:ea typeface="+mj-ea"/>
                <a:cs typeface="Arial" pitchFamily="34" charset="0"/>
              </a:defRPr>
            </a:lvl1pPr>
          </a:lstStyle>
          <a:p>
            <a:r>
              <a:rPr lang="en-GB" noProof="0"/>
              <a:t>Click to add title</a:t>
            </a:r>
          </a:p>
        </p:txBody>
      </p:sp>
      <p:sp>
        <p:nvSpPr>
          <p:cNvPr id="7" name="Slide Number Placeholder 5"/>
          <p:cNvSpPr>
            <a:spLocks noGrp="1"/>
          </p:cNvSpPr>
          <p:nvPr>
            <p:ph type="sldNum" sz="quarter" idx="4"/>
          </p:nvPr>
        </p:nvSpPr>
        <p:spPr>
          <a:xfrm>
            <a:off x="422400" y="6464332"/>
            <a:ext cx="528000" cy="216000"/>
          </a:xfrm>
          <a:prstGeom prst="rect">
            <a:avLst/>
          </a:prstGeom>
        </p:spPr>
        <p:txBody>
          <a:bodyPr vert="horz" lIns="0" tIns="0" rIns="0" bIns="0" rtlCol="0" anchor="t" anchorCtr="0"/>
          <a:lstStyle>
            <a:lvl1pPr algn="l">
              <a:defRPr sz="1067"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pic>
        <p:nvPicPr>
          <p:cNvPr id="8" name="Picture 7" descr="ACERTA_RGB_H_COL.png"/>
          <p:cNvPicPr>
            <a:picLocks noChangeAspect="1"/>
          </p:cNvPicPr>
          <p:nvPr userDrawn="1"/>
        </p:nvPicPr>
        <p:blipFill rotWithShape="1">
          <a:blip r:embed="rId2" cstate="print">
            <a:extLst>
              <a:ext uri="{28A0092B-C50C-407E-A947-70E740481C1C}">
                <a14:useLocalDpi xmlns:a14="http://schemas.microsoft.com/office/drawing/2010/main" val="0"/>
              </a:ext>
            </a:extLst>
          </a:blip>
          <a:srcRect r="84279"/>
          <a:stretch/>
        </p:blipFill>
        <p:spPr>
          <a:xfrm>
            <a:off x="10472921" y="6232339"/>
            <a:ext cx="490503" cy="322304"/>
          </a:xfrm>
          <a:prstGeom prst="rect">
            <a:avLst/>
          </a:prstGeom>
        </p:spPr>
      </p:pic>
    </p:spTree>
    <p:extLst>
      <p:ext uri="{BB962C8B-B14F-4D97-AF65-F5344CB8AC3E}">
        <p14:creationId xmlns:p14="http://schemas.microsoft.com/office/powerpoint/2010/main" val="88047885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Body and Picture Lower 2">
    <p:spTree>
      <p:nvGrpSpPr>
        <p:cNvPr id="1" name=""/>
        <p:cNvGrpSpPr/>
        <p:nvPr/>
      </p:nvGrpSpPr>
      <p:grpSpPr>
        <a:xfrm>
          <a:off x="0" y="0"/>
          <a:ext cx="0" cy="0"/>
          <a:chOff x="0" y="0"/>
          <a:chExt cx="0" cy="0"/>
        </a:xfrm>
      </p:grpSpPr>
      <p:sp>
        <p:nvSpPr>
          <p:cNvPr id="21" name="Picture Placeholder 16"/>
          <p:cNvSpPr>
            <a:spLocks noGrp="1"/>
          </p:cNvSpPr>
          <p:nvPr>
            <p:ph type="pic" sz="quarter" idx="15"/>
          </p:nvPr>
        </p:nvSpPr>
        <p:spPr>
          <a:xfrm>
            <a:off x="6158400" y="3682000"/>
            <a:ext cx="5520000" cy="2160000"/>
          </a:xfrm>
          <a:prstGeom prst="rect">
            <a:avLst/>
          </a:prstGeom>
        </p:spPr>
        <p:txBody>
          <a:bodyPr vert="horz" lIns="0" tIns="0" rIns="0" bIns="0" anchor="ctr" anchorCtr="0"/>
          <a:lstStyle>
            <a:lvl1pPr marL="0" indent="0" algn="ctr">
              <a:lnSpc>
                <a:spcPct val="100000"/>
              </a:lnSpc>
              <a:spcBef>
                <a:spcPts val="0"/>
              </a:spcBef>
              <a:spcAft>
                <a:spcPts val="0"/>
              </a:spcAft>
              <a:buNone/>
              <a:defRPr sz="1400" baseline="0">
                <a:solidFill>
                  <a:schemeClr val="tx1"/>
                </a:solidFill>
                <a:latin typeface="Arial" pitchFamily="34" charset="0"/>
                <a:cs typeface="Arial" pitchFamily="34" charset="0"/>
              </a:defRPr>
            </a:lvl1pPr>
          </a:lstStyle>
          <a:p>
            <a:r>
              <a:rPr lang="en-GB" noProof="0"/>
              <a:t>Click icon to add picture</a:t>
            </a:r>
          </a:p>
        </p:txBody>
      </p:sp>
      <p:sp>
        <p:nvSpPr>
          <p:cNvPr id="17" name="Text Placeholder 2"/>
          <p:cNvSpPr>
            <a:spLocks noGrp="1"/>
          </p:cNvSpPr>
          <p:nvPr>
            <p:ph type="body" sz="quarter" idx="13"/>
          </p:nvPr>
        </p:nvSpPr>
        <p:spPr>
          <a:xfrm>
            <a:off x="315383" y="1656155"/>
            <a:ext cx="9408000" cy="1920000"/>
          </a:xfrm>
          <a:prstGeom prst="rect">
            <a:avLst/>
          </a:prstGeom>
        </p:spPr>
        <p:txBody>
          <a:bodyPr vert="horz"/>
          <a:lstStyle>
            <a:lvl1pPr marL="0" marR="0" indent="0" algn="l" defTabSz="914377" rtl="0" eaLnBrk="1" fontAlgn="base" latinLnBrk="0" hangingPunct="1">
              <a:lnSpc>
                <a:spcPct val="100000"/>
              </a:lnSpc>
              <a:spcBef>
                <a:spcPts val="0"/>
              </a:spcBef>
              <a:spcAft>
                <a:spcPts val="0"/>
              </a:spcAft>
              <a:buClrTx/>
              <a:buSzTx/>
              <a:buFontTx/>
              <a:buNone/>
              <a:tabLst/>
              <a:defRPr sz="2400">
                <a:solidFill>
                  <a:schemeClr val="tx1"/>
                </a:solidFill>
                <a:latin typeface="Arial" pitchFamily="34" charset="0"/>
                <a:cs typeface="Arial" pitchFamily="34" charset="0"/>
              </a:defRPr>
            </a:lvl1pPr>
            <a:lvl2pPr marL="265107" marR="0" indent="-263519" algn="l" defTabSz="914377" rtl="0" eaLnBrk="1" fontAlgn="base" latinLnBrk="0" hangingPunct="1">
              <a:lnSpc>
                <a:spcPct val="90000"/>
              </a:lnSpc>
              <a:spcBef>
                <a:spcPct val="0"/>
              </a:spcBef>
              <a:spcAft>
                <a:spcPct val="0"/>
              </a:spcAft>
              <a:buClrTx/>
              <a:buSzTx/>
              <a:buFontTx/>
              <a:buChar char="•"/>
              <a:tabLst/>
              <a:defRPr sz="1800"/>
            </a:lvl2pPr>
            <a:lvl3pPr marL="622284" marR="0" indent="-180970" algn="l" defTabSz="914377" rtl="0" eaLnBrk="1" fontAlgn="base" latinLnBrk="0" hangingPunct="1">
              <a:lnSpc>
                <a:spcPct val="90000"/>
              </a:lnSpc>
              <a:spcBef>
                <a:spcPct val="0"/>
              </a:spcBef>
              <a:spcAft>
                <a:spcPct val="0"/>
              </a:spcAft>
              <a:buClrTx/>
              <a:buSzTx/>
              <a:buFont typeface="Arial" charset="0"/>
              <a:buChar char="-"/>
              <a:tabLst/>
              <a:defRPr sz="1800"/>
            </a:lvl3pPr>
            <a:lvl4pPr marL="1657309" indent="-285744">
              <a:buFont typeface="Arial"/>
              <a:buChar char="•"/>
              <a:defRPr sz="1800"/>
            </a:lvl4pPr>
            <a:lvl5pPr marL="2114498" indent="-285744">
              <a:buFont typeface="Arial"/>
              <a:buChar char="•"/>
              <a:defRPr sz="1800"/>
            </a:lvl5pPr>
          </a:lstStyle>
          <a:p>
            <a:pPr lvl="0"/>
            <a:r>
              <a:rPr lang="en-GB" noProof="0"/>
              <a:t>Click to edit Master text styles</a:t>
            </a:r>
          </a:p>
        </p:txBody>
      </p:sp>
      <p:sp>
        <p:nvSpPr>
          <p:cNvPr id="11" name="Title 8"/>
          <p:cNvSpPr>
            <a:spLocks noGrp="1"/>
          </p:cNvSpPr>
          <p:nvPr>
            <p:ph type="title" hasCustomPrompt="1"/>
          </p:nvPr>
        </p:nvSpPr>
        <p:spPr>
          <a:xfrm>
            <a:off x="316083" y="269647"/>
            <a:ext cx="11687535" cy="414000"/>
          </a:xfrm>
          <a:prstGeom prst="rect">
            <a:avLst/>
          </a:prstGeom>
        </p:spPr>
        <p:txBody>
          <a:bodyPr vert="horz"/>
          <a:lstStyle>
            <a:lvl1pPr algn="l" defTabSz="457189" rtl="0" eaLnBrk="1" latinLnBrk="0" hangingPunct="1">
              <a:lnSpc>
                <a:spcPts val="3000"/>
              </a:lnSpc>
              <a:spcBef>
                <a:spcPct val="0"/>
              </a:spcBef>
              <a:buNone/>
              <a:defRPr lang="en-GB" sz="3200" b="1" kern="1200" baseline="0" noProof="0" dirty="0">
                <a:solidFill>
                  <a:schemeClr val="tx2"/>
                </a:solidFill>
                <a:latin typeface="Arial" pitchFamily="34" charset="0"/>
                <a:ea typeface="+mj-ea"/>
                <a:cs typeface="Arial" pitchFamily="34" charset="0"/>
              </a:defRPr>
            </a:lvl1pPr>
          </a:lstStyle>
          <a:p>
            <a:r>
              <a:rPr lang="en-GB" noProof="0"/>
              <a:t>Click to add title</a:t>
            </a:r>
          </a:p>
        </p:txBody>
      </p:sp>
      <p:sp>
        <p:nvSpPr>
          <p:cNvPr id="7" name="Slide Number Placeholder 5"/>
          <p:cNvSpPr>
            <a:spLocks noGrp="1"/>
          </p:cNvSpPr>
          <p:nvPr>
            <p:ph type="sldNum" sz="quarter" idx="4"/>
          </p:nvPr>
        </p:nvSpPr>
        <p:spPr>
          <a:xfrm>
            <a:off x="422400" y="6464332"/>
            <a:ext cx="528000" cy="216000"/>
          </a:xfrm>
          <a:prstGeom prst="rect">
            <a:avLst/>
          </a:prstGeom>
        </p:spPr>
        <p:txBody>
          <a:bodyPr vert="horz" lIns="0" tIns="0" rIns="0" bIns="0" rtlCol="0" anchor="t" anchorCtr="0"/>
          <a:lstStyle>
            <a:lvl1pPr algn="l">
              <a:defRPr sz="1067"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
        <p:nvSpPr>
          <p:cNvPr id="8" name="Picture Placeholder 16"/>
          <p:cNvSpPr>
            <a:spLocks noGrp="1"/>
          </p:cNvSpPr>
          <p:nvPr>
            <p:ph type="pic" sz="quarter" idx="16"/>
          </p:nvPr>
        </p:nvSpPr>
        <p:spPr>
          <a:xfrm>
            <a:off x="442660" y="3682000"/>
            <a:ext cx="5520000" cy="2160000"/>
          </a:xfrm>
          <a:prstGeom prst="rect">
            <a:avLst/>
          </a:prstGeom>
        </p:spPr>
        <p:txBody>
          <a:bodyPr vert="horz" lIns="0" tIns="0" rIns="0" bIns="0" anchor="ctr" anchorCtr="0"/>
          <a:lstStyle>
            <a:lvl1pPr marL="0" indent="0" algn="ctr">
              <a:lnSpc>
                <a:spcPct val="100000"/>
              </a:lnSpc>
              <a:spcBef>
                <a:spcPts val="0"/>
              </a:spcBef>
              <a:spcAft>
                <a:spcPts val="0"/>
              </a:spcAft>
              <a:buNone/>
              <a:defRPr sz="1400" baseline="0">
                <a:solidFill>
                  <a:schemeClr val="tx1"/>
                </a:solidFill>
                <a:latin typeface="Arial" pitchFamily="34" charset="0"/>
                <a:cs typeface="Arial" pitchFamily="34" charset="0"/>
              </a:defRPr>
            </a:lvl1pPr>
          </a:lstStyle>
          <a:p>
            <a:r>
              <a:rPr lang="en-GB" noProof="0"/>
              <a:t>Click icon to add picture</a:t>
            </a:r>
          </a:p>
        </p:txBody>
      </p:sp>
      <p:pic>
        <p:nvPicPr>
          <p:cNvPr id="9" name="Picture 8" descr="ACERTA_RGB_H_COL.png"/>
          <p:cNvPicPr>
            <a:picLocks noChangeAspect="1"/>
          </p:cNvPicPr>
          <p:nvPr userDrawn="1"/>
        </p:nvPicPr>
        <p:blipFill rotWithShape="1">
          <a:blip r:embed="rId2" cstate="print">
            <a:extLst>
              <a:ext uri="{28A0092B-C50C-407E-A947-70E740481C1C}">
                <a14:useLocalDpi xmlns:a14="http://schemas.microsoft.com/office/drawing/2010/main" val="0"/>
              </a:ext>
            </a:extLst>
          </a:blip>
          <a:srcRect r="84279"/>
          <a:stretch/>
        </p:blipFill>
        <p:spPr>
          <a:xfrm>
            <a:off x="10472921" y="6232339"/>
            <a:ext cx="490503" cy="322304"/>
          </a:xfrm>
          <a:prstGeom prst="rect">
            <a:avLst/>
          </a:prstGeom>
        </p:spPr>
      </p:pic>
    </p:spTree>
    <p:extLst>
      <p:ext uri="{BB962C8B-B14F-4D97-AF65-F5344CB8AC3E}">
        <p14:creationId xmlns:p14="http://schemas.microsoft.com/office/powerpoint/2010/main" val="97211305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Body and Picture Lower 3">
    <p:spTree>
      <p:nvGrpSpPr>
        <p:cNvPr id="1" name=""/>
        <p:cNvGrpSpPr/>
        <p:nvPr/>
      </p:nvGrpSpPr>
      <p:grpSpPr>
        <a:xfrm>
          <a:off x="0" y="0"/>
          <a:ext cx="0" cy="0"/>
          <a:chOff x="0" y="0"/>
          <a:chExt cx="0" cy="0"/>
        </a:xfrm>
      </p:grpSpPr>
      <p:sp>
        <p:nvSpPr>
          <p:cNvPr id="17" name="Picture Placeholder 16"/>
          <p:cNvSpPr>
            <a:spLocks noGrp="1"/>
          </p:cNvSpPr>
          <p:nvPr>
            <p:ph type="pic" sz="quarter" idx="14"/>
          </p:nvPr>
        </p:nvSpPr>
        <p:spPr>
          <a:xfrm>
            <a:off x="436800" y="3682000"/>
            <a:ext cx="3600000" cy="2160000"/>
          </a:xfrm>
          <a:prstGeom prst="rect">
            <a:avLst/>
          </a:prstGeom>
        </p:spPr>
        <p:txBody>
          <a:bodyPr vert="horz" lIns="0" tIns="0" rIns="0" bIns="0" anchor="ctr" anchorCtr="0"/>
          <a:lstStyle>
            <a:lvl1pPr marL="0" indent="0" algn="ctr">
              <a:lnSpc>
                <a:spcPct val="100000"/>
              </a:lnSpc>
              <a:spcBef>
                <a:spcPts val="0"/>
              </a:spcBef>
              <a:spcAft>
                <a:spcPts val="0"/>
              </a:spcAft>
              <a:buNone/>
              <a:defRPr sz="1400" baseline="0">
                <a:solidFill>
                  <a:schemeClr val="tx1"/>
                </a:solidFill>
                <a:latin typeface="Arial" pitchFamily="34" charset="0"/>
                <a:cs typeface="Arial" pitchFamily="34" charset="0"/>
              </a:defRPr>
            </a:lvl1pPr>
          </a:lstStyle>
          <a:p>
            <a:r>
              <a:rPr lang="en-GB" noProof="0"/>
              <a:t>Click icon to add picture</a:t>
            </a:r>
          </a:p>
        </p:txBody>
      </p:sp>
      <p:sp>
        <p:nvSpPr>
          <p:cNvPr id="18" name="Picture Placeholder 16"/>
          <p:cNvSpPr>
            <a:spLocks noGrp="1"/>
          </p:cNvSpPr>
          <p:nvPr>
            <p:ph type="pic" sz="quarter" idx="15"/>
          </p:nvPr>
        </p:nvSpPr>
        <p:spPr>
          <a:xfrm>
            <a:off x="4268031" y="3682000"/>
            <a:ext cx="3600000" cy="2160000"/>
          </a:xfrm>
          <a:prstGeom prst="rect">
            <a:avLst/>
          </a:prstGeom>
        </p:spPr>
        <p:txBody>
          <a:bodyPr vert="horz" lIns="0" tIns="0" rIns="0" bIns="0" anchor="ctr" anchorCtr="0"/>
          <a:lstStyle>
            <a:lvl1pPr marL="0" indent="0" algn="ctr">
              <a:lnSpc>
                <a:spcPct val="100000"/>
              </a:lnSpc>
              <a:spcBef>
                <a:spcPts val="0"/>
              </a:spcBef>
              <a:spcAft>
                <a:spcPts val="0"/>
              </a:spcAft>
              <a:buNone/>
              <a:defRPr sz="1400" baseline="0">
                <a:solidFill>
                  <a:schemeClr val="tx1"/>
                </a:solidFill>
                <a:latin typeface="Arial" pitchFamily="34" charset="0"/>
                <a:cs typeface="Arial" pitchFamily="34" charset="0"/>
              </a:defRPr>
            </a:lvl1pPr>
          </a:lstStyle>
          <a:p>
            <a:r>
              <a:rPr lang="en-GB" noProof="0"/>
              <a:t>Click icon to add picture</a:t>
            </a:r>
          </a:p>
        </p:txBody>
      </p:sp>
      <p:sp>
        <p:nvSpPr>
          <p:cNvPr id="19" name="Picture Placeholder 16"/>
          <p:cNvSpPr>
            <a:spLocks noGrp="1"/>
          </p:cNvSpPr>
          <p:nvPr>
            <p:ph type="pic" sz="quarter" idx="16"/>
          </p:nvPr>
        </p:nvSpPr>
        <p:spPr>
          <a:xfrm>
            <a:off x="8090331" y="3682000"/>
            <a:ext cx="3600000" cy="2160000"/>
          </a:xfrm>
          <a:prstGeom prst="rect">
            <a:avLst/>
          </a:prstGeom>
        </p:spPr>
        <p:txBody>
          <a:bodyPr vert="horz" lIns="0" tIns="0" rIns="0" bIns="0" anchor="ctr" anchorCtr="0"/>
          <a:lstStyle>
            <a:lvl1pPr marL="0" indent="0" algn="ctr">
              <a:lnSpc>
                <a:spcPct val="100000"/>
              </a:lnSpc>
              <a:spcBef>
                <a:spcPts val="0"/>
              </a:spcBef>
              <a:spcAft>
                <a:spcPts val="0"/>
              </a:spcAft>
              <a:buNone/>
              <a:defRPr sz="1400" baseline="0">
                <a:solidFill>
                  <a:schemeClr val="tx1"/>
                </a:solidFill>
                <a:latin typeface="Arial" pitchFamily="34" charset="0"/>
                <a:cs typeface="Arial" pitchFamily="34" charset="0"/>
              </a:defRPr>
            </a:lvl1pPr>
          </a:lstStyle>
          <a:p>
            <a:r>
              <a:rPr lang="en-GB" noProof="0"/>
              <a:t>Click icon to add picture</a:t>
            </a:r>
          </a:p>
        </p:txBody>
      </p:sp>
      <p:sp>
        <p:nvSpPr>
          <p:cNvPr id="21" name="Text Placeholder 2"/>
          <p:cNvSpPr>
            <a:spLocks noGrp="1"/>
          </p:cNvSpPr>
          <p:nvPr>
            <p:ph type="body" sz="quarter" idx="13"/>
          </p:nvPr>
        </p:nvSpPr>
        <p:spPr>
          <a:xfrm>
            <a:off x="315383" y="1649961"/>
            <a:ext cx="9408000" cy="1920000"/>
          </a:xfrm>
          <a:prstGeom prst="rect">
            <a:avLst/>
          </a:prstGeom>
        </p:spPr>
        <p:txBody>
          <a:bodyPr vert="horz"/>
          <a:lstStyle>
            <a:lvl1pPr marL="0" marR="0" indent="0" algn="l" defTabSz="914377" rtl="0" eaLnBrk="1" fontAlgn="base" latinLnBrk="0" hangingPunct="1">
              <a:lnSpc>
                <a:spcPct val="100000"/>
              </a:lnSpc>
              <a:spcBef>
                <a:spcPts val="0"/>
              </a:spcBef>
              <a:spcAft>
                <a:spcPts val="0"/>
              </a:spcAft>
              <a:buClrTx/>
              <a:buSzTx/>
              <a:buFontTx/>
              <a:buNone/>
              <a:tabLst/>
              <a:defRPr sz="2400">
                <a:solidFill>
                  <a:schemeClr val="tx1"/>
                </a:solidFill>
                <a:latin typeface="Arial" pitchFamily="34" charset="0"/>
                <a:cs typeface="Arial" pitchFamily="34" charset="0"/>
              </a:defRPr>
            </a:lvl1pPr>
            <a:lvl2pPr marL="265107" marR="0" indent="-263519" algn="l" defTabSz="914377" rtl="0" eaLnBrk="1" fontAlgn="base" latinLnBrk="0" hangingPunct="1">
              <a:lnSpc>
                <a:spcPct val="90000"/>
              </a:lnSpc>
              <a:spcBef>
                <a:spcPct val="0"/>
              </a:spcBef>
              <a:spcAft>
                <a:spcPct val="0"/>
              </a:spcAft>
              <a:buClrTx/>
              <a:buSzTx/>
              <a:buFontTx/>
              <a:buChar char="•"/>
              <a:tabLst/>
              <a:defRPr sz="1800"/>
            </a:lvl2pPr>
            <a:lvl3pPr marL="622284" marR="0" indent="-180970" algn="l" defTabSz="914377" rtl="0" eaLnBrk="1" fontAlgn="base" latinLnBrk="0" hangingPunct="1">
              <a:lnSpc>
                <a:spcPct val="90000"/>
              </a:lnSpc>
              <a:spcBef>
                <a:spcPct val="0"/>
              </a:spcBef>
              <a:spcAft>
                <a:spcPct val="0"/>
              </a:spcAft>
              <a:buClrTx/>
              <a:buSzTx/>
              <a:buFont typeface="Arial" charset="0"/>
              <a:buChar char="-"/>
              <a:tabLst/>
              <a:defRPr sz="1800"/>
            </a:lvl3pPr>
            <a:lvl4pPr marL="1657309" indent="-285744">
              <a:buFont typeface="Arial"/>
              <a:buChar char="•"/>
              <a:defRPr sz="1800"/>
            </a:lvl4pPr>
            <a:lvl5pPr marL="2114498" indent="-285744">
              <a:buFont typeface="Arial"/>
              <a:buChar char="•"/>
              <a:defRPr sz="1800"/>
            </a:lvl5pPr>
          </a:lstStyle>
          <a:p>
            <a:pPr lvl="0"/>
            <a:r>
              <a:rPr lang="en-GB" noProof="0"/>
              <a:t>Click to edit Master text styles</a:t>
            </a:r>
          </a:p>
        </p:txBody>
      </p:sp>
      <p:sp>
        <p:nvSpPr>
          <p:cNvPr id="11" name="Title 8"/>
          <p:cNvSpPr>
            <a:spLocks noGrp="1"/>
          </p:cNvSpPr>
          <p:nvPr>
            <p:ph type="title" hasCustomPrompt="1"/>
          </p:nvPr>
        </p:nvSpPr>
        <p:spPr>
          <a:xfrm>
            <a:off x="316083" y="269647"/>
            <a:ext cx="11687535" cy="414000"/>
          </a:xfrm>
          <a:prstGeom prst="rect">
            <a:avLst/>
          </a:prstGeom>
        </p:spPr>
        <p:txBody>
          <a:bodyPr vert="horz"/>
          <a:lstStyle>
            <a:lvl1pPr algn="l" defTabSz="457189" rtl="0" eaLnBrk="1" latinLnBrk="0" hangingPunct="1">
              <a:lnSpc>
                <a:spcPts val="3000"/>
              </a:lnSpc>
              <a:spcBef>
                <a:spcPct val="0"/>
              </a:spcBef>
              <a:buNone/>
              <a:defRPr lang="en-GB" sz="3200" b="1" kern="1200" baseline="0" noProof="0" dirty="0">
                <a:solidFill>
                  <a:schemeClr val="tx2"/>
                </a:solidFill>
                <a:latin typeface="Arial" pitchFamily="34" charset="0"/>
                <a:ea typeface="+mj-ea"/>
                <a:cs typeface="Arial" pitchFamily="34" charset="0"/>
              </a:defRPr>
            </a:lvl1pPr>
          </a:lstStyle>
          <a:p>
            <a:r>
              <a:rPr lang="en-GB" noProof="0"/>
              <a:t>Click to add title</a:t>
            </a:r>
          </a:p>
        </p:txBody>
      </p:sp>
      <p:sp>
        <p:nvSpPr>
          <p:cNvPr id="9" name="Slide Number Placeholder 5"/>
          <p:cNvSpPr>
            <a:spLocks noGrp="1"/>
          </p:cNvSpPr>
          <p:nvPr>
            <p:ph type="sldNum" sz="quarter" idx="4"/>
          </p:nvPr>
        </p:nvSpPr>
        <p:spPr>
          <a:xfrm>
            <a:off x="422400" y="6464332"/>
            <a:ext cx="528000" cy="216000"/>
          </a:xfrm>
          <a:prstGeom prst="rect">
            <a:avLst/>
          </a:prstGeom>
        </p:spPr>
        <p:txBody>
          <a:bodyPr vert="horz" lIns="0" tIns="0" rIns="0" bIns="0" rtlCol="0" anchor="t" anchorCtr="0"/>
          <a:lstStyle>
            <a:lvl1pPr algn="l">
              <a:defRPr sz="1067"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pic>
        <p:nvPicPr>
          <p:cNvPr id="10" name="Picture 9" descr="ACERTA_RGB_H_COL.png"/>
          <p:cNvPicPr>
            <a:picLocks noChangeAspect="1"/>
          </p:cNvPicPr>
          <p:nvPr userDrawn="1"/>
        </p:nvPicPr>
        <p:blipFill rotWithShape="1">
          <a:blip r:embed="rId2" cstate="print">
            <a:extLst>
              <a:ext uri="{28A0092B-C50C-407E-A947-70E740481C1C}">
                <a14:useLocalDpi xmlns:a14="http://schemas.microsoft.com/office/drawing/2010/main" val="0"/>
              </a:ext>
            </a:extLst>
          </a:blip>
          <a:srcRect r="84279"/>
          <a:stretch/>
        </p:blipFill>
        <p:spPr>
          <a:xfrm>
            <a:off x="10472921" y="6232339"/>
            <a:ext cx="490503" cy="322304"/>
          </a:xfrm>
          <a:prstGeom prst="rect">
            <a:avLst/>
          </a:prstGeom>
        </p:spPr>
      </p:pic>
    </p:spTree>
    <p:extLst>
      <p:ext uri="{BB962C8B-B14F-4D97-AF65-F5344CB8AC3E}">
        <p14:creationId xmlns:p14="http://schemas.microsoft.com/office/powerpoint/2010/main" val="290997923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Contents List">
    <p:spTree>
      <p:nvGrpSpPr>
        <p:cNvPr id="1" name=""/>
        <p:cNvGrpSpPr/>
        <p:nvPr/>
      </p:nvGrpSpPr>
      <p:grpSpPr>
        <a:xfrm>
          <a:off x="0" y="0"/>
          <a:ext cx="0" cy="0"/>
          <a:chOff x="0" y="0"/>
          <a:chExt cx="0" cy="0"/>
        </a:xfrm>
      </p:grpSpPr>
      <p:sp>
        <p:nvSpPr>
          <p:cNvPr id="8" name="Title 8"/>
          <p:cNvSpPr>
            <a:spLocks noGrp="1"/>
          </p:cNvSpPr>
          <p:nvPr>
            <p:ph type="title" hasCustomPrompt="1"/>
          </p:nvPr>
        </p:nvSpPr>
        <p:spPr>
          <a:xfrm>
            <a:off x="316083" y="269647"/>
            <a:ext cx="11687535" cy="414000"/>
          </a:xfrm>
          <a:prstGeom prst="rect">
            <a:avLst/>
          </a:prstGeom>
        </p:spPr>
        <p:txBody>
          <a:bodyPr vert="horz"/>
          <a:lstStyle>
            <a:lvl1pPr algn="l" defTabSz="457189" rtl="0" eaLnBrk="1" latinLnBrk="0" hangingPunct="1">
              <a:lnSpc>
                <a:spcPts val="3000"/>
              </a:lnSpc>
              <a:spcBef>
                <a:spcPct val="0"/>
              </a:spcBef>
              <a:buNone/>
              <a:defRPr lang="en-GB" sz="3200" b="1" kern="1200" baseline="0" noProof="0" dirty="0">
                <a:solidFill>
                  <a:schemeClr val="tx2"/>
                </a:solidFill>
                <a:latin typeface="Arial" pitchFamily="34" charset="0"/>
                <a:ea typeface="+mj-ea"/>
                <a:cs typeface="Arial" pitchFamily="34" charset="0"/>
              </a:defRPr>
            </a:lvl1pPr>
          </a:lstStyle>
          <a:p>
            <a:r>
              <a:rPr lang="en-GB" noProof="0"/>
              <a:t>Click to add contents title</a:t>
            </a:r>
          </a:p>
        </p:txBody>
      </p:sp>
      <p:sp>
        <p:nvSpPr>
          <p:cNvPr id="7" name="Content Placeholder 2"/>
          <p:cNvSpPr>
            <a:spLocks noGrp="1"/>
          </p:cNvSpPr>
          <p:nvPr>
            <p:ph idx="1" hasCustomPrompt="1"/>
          </p:nvPr>
        </p:nvSpPr>
        <p:spPr>
          <a:xfrm>
            <a:off x="315383" y="1656821"/>
            <a:ext cx="11688232" cy="4230000"/>
          </a:xfrm>
          <a:prstGeom prst="rect">
            <a:avLst/>
          </a:prstGeom>
        </p:spPr>
        <p:txBody>
          <a:bodyPr/>
          <a:lstStyle>
            <a:lvl1pPr marL="359824" indent="-359824">
              <a:lnSpc>
                <a:spcPct val="100000"/>
              </a:lnSpc>
              <a:spcBef>
                <a:spcPts val="0"/>
              </a:spcBef>
              <a:buClrTx/>
              <a:buFont typeface="+mj-lt"/>
              <a:buAutoNum type="arabicPeriod"/>
              <a:defRPr sz="2400" b="1">
                <a:solidFill>
                  <a:schemeClr val="tx1"/>
                </a:solidFill>
                <a:latin typeface="Arial" pitchFamily="34" charset="0"/>
                <a:cs typeface="Arial" pitchFamily="34" charset="0"/>
              </a:defRPr>
            </a:lvl1pPr>
            <a:lvl2pPr marL="629984" indent="-179996">
              <a:lnSpc>
                <a:spcPct val="100000"/>
              </a:lnSpc>
              <a:spcBef>
                <a:spcPts val="0"/>
              </a:spcBef>
              <a:buClrTx/>
              <a:buFont typeface="Arial" pitchFamily="34" charset="0"/>
              <a:buChar char="•"/>
              <a:defRPr sz="2133"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784" indent="-179996">
              <a:defRPr sz="1400">
                <a:latin typeface="Arial" pitchFamily="34" charset="0"/>
                <a:cs typeface="Arial" pitchFamily="34" charset="0"/>
              </a:defRPr>
            </a:lvl4pPr>
            <a:lvl5pPr marL="622784">
              <a:defRPr sz="1400">
                <a:latin typeface="Arial" pitchFamily="34" charset="0"/>
                <a:cs typeface="Arial" pitchFamily="34" charset="0"/>
              </a:defRPr>
            </a:lvl5pPr>
            <a:lvl6pPr>
              <a:defRPr>
                <a:latin typeface="Arial" pitchFamily="34" charset="0"/>
                <a:cs typeface="Arial" pitchFamily="34" charset="0"/>
              </a:defRPr>
            </a:lvl6pPr>
          </a:lstStyle>
          <a:p>
            <a:r>
              <a:rPr lang="en-GB" noProof="0"/>
              <a:t>First level</a:t>
            </a:r>
          </a:p>
          <a:p>
            <a:pPr lvl="1"/>
            <a:r>
              <a:rPr lang="en-GB" noProof="0"/>
              <a:t>Second level</a:t>
            </a:r>
          </a:p>
          <a:p>
            <a:pPr lvl="1"/>
            <a:r>
              <a:rPr lang="en-GB" noProof="0"/>
              <a:t>Third level</a:t>
            </a:r>
          </a:p>
          <a:p>
            <a:pPr lvl="1"/>
            <a:r>
              <a:rPr lang="en-GB" noProof="0"/>
              <a:t>Fourth level</a:t>
            </a:r>
          </a:p>
        </p:txBody>
      </p:sp>
      <p:sp>
        <p:nvSpPr>
          <p:cNvPr id="6" name="Slide Number Placeholder 5"/>
          <p:cNvSpPr>
            <a:spLocks noGrp="1"/>
          </p:cNvSpPr>
          <p:nvPr>
            <p:ph type="sldNum" sz="quarter" idx="4"/>
          </p:nvPr>
        </p:nvSpPr>
        <p:spPr>
          <a:xfrm>
            <a:off x="422400" y="6464332"/>
            <a:ext cx="528000" cy="216000"/>
          </a:xfrm>
          <a:prstGeom prst="rect">
            <a:avLst/>
          </a:prstGeom>
        </p:spPr>
        <p:txBody>
          <a:bodyPr vert="horz" lIns="0" tIns="0" rIns="0" bIns="0" rtlCol="0" anchor="t" anchorCtr="0"/>
          <a:lstStyle>
            <a:lvl1pPr algn="l">
              <a:defRPr sz="1067"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pic>
        <p:nvPicPr>
          <p:cNvPr id="9" name="Picture 8" descr="ACERTA_RGB_H_COL.png"/>
          <p:cNvPicPr>
            <a:picLocks noChangeAspect="1"/>
          </p:cNvPicPr>
          <p:nvPr userDrawn="1"/>
        </p:nvPicPr>
        <p:blipFill rotWithShape="1">
          <a:blip r:embed="rId2" cstate="print">
            <a:extLst>
              <a:ext uri="{28A0092B-C50C-407E-A947-70E740481C1C}">
                <a14:useLocalDpi xmlns:a14="http://schemas.microsoft.com/office/drawing/2010/main" val="0"/>
              </a:ext>
            </a:extLst>
          </a:blip>
          <a:srcRect r="84279"/>
          <a:stretch/>
        </p:blipFill>
        <p:spPr>
          <a:xfrm>
            <a:off x="10472921" y="6232339"/>
            <a:ext cx="490503" cy="322304"/>
          </a:xfrm>
          <a:prstGeom prst="rect">
            <a:avLst/>
          </a:prstGeom>
        </p:spPr>
      </p:pic>
    </p:spTree>
    <p:extLst>
      <p:ext uri="{BB962C8B-B14F-4D97-AF65-F5344CB8AC3E}">
        <p14:creationId xmlns:p14="http://schemas.microsoft.com/office/powerpoint/2010/main" val="107646939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1" name="Title 8"/>
          <p:cNvSpPr>
            <a:spLocks noGrp="1"/>
          </p:cNvSpPr>
          <p:nvPr>
            <p:ph type="title" hasCustomPrompt="1"/>
          </p:nvPr>
        </p:nvSpPr>
        <p:spPr>
          <a:xfrm>
            <a:off x="316083" y="269647"/>
            <a:ext cx="11687535" cy="414000"/>
          </a:xfrm>
          <a:prstGeom prst="rect">
            <a:avLst/>
          </a:prstGeom>
        </p:spPr>
        <p:txBody>
          <a:bodyPr vert="horz"/>
          <a:lstStyle>
            <a:lvl1pPr algn="l" defTabSz="457189" rtl="0" eaLnBrk="1" latinLnBrk="0" hangingPunct="1">
              <a:lnSpc>
                <a:spcPts val="3000"/>
              </a:lnSpc>
              <a:spcBef>
                <a:spcPct val="0"/>
              </a:spcBef>
              <a:buNone/>
              <a:defRPr lang="en-GB" sz="3200" b="1" kern="1200" baseline="0" noProof="0" dirty="0">
                <a:solidFill>
                  <a:schemeClr val="tx2"/>
                </a:solidFill>
                <a:latin typeface="Arial" pitchFamily="34" charset="0"/>
                <a:ea typeface="+mj-ea"/>
                <a:cs typeface="Arial" pitchFamily="34" charset="0"/>
              </a:defRPr>
            </a:lvl1pPr>
          </a:lstStyle>
          <a:p>
            <a:r>
              <a:rPr lang="en-GB" noProof="0"/>
              <a:t>Click to add title</a:t>
            </a:r>
          </a:p>
        </p:txBody>
      </p:sp>
      <p:sp>
        <p:nvSpPr>
          <p:cNvPr id="5" name="Slide Number Placeholder 5"/>
          <p:cNvSpPr>
            <a:spLocks noGrp="1"/>
          </p:cNvSpPr>
          <p:nvPr>
            <p:ph type="sldNum" sz="quarter" idx="4"/>
          </p:nvPr>
        </p:nvSpPr>
        <p:spPr>
          <a:xfrm>
            <a:off x="422400" y="6464332"/>
            <a:ext cx="528000" cy="216000"/>
          </a:xfrm>
          <a:prstGeom prst="rect">
            <a:avLst/>
          </a:prstGeom>
        </p:spPr>
        <p:txBody>
          <a:bodyPr vert="horz" lIns="0" tIns="0" rIns="0" bIns="0" rtlCol="0" anchor="t" anchorCtr="0"/>
          <a:lstStyle>
            <a:lvl1pPr algn="l">
              <a:defRPr sz="1067"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pic>
        <p:nvPicPr>
          <p:cNvPr id="6" name="Picture 5" descr="ACERTA_RGB_H_COL.png"/>
          <p:cNvPicPr>
            <a:picLocks noChangeAspect="1"/>
          </p:cNvPicPr>
          <p:nvPr userDrawn="1"/>
        </p:nvPicPr>
        <p:blipFill rotWithShape="1">
          <a:blip r:embed="rId2" cstate="print">
            <a:extLst>
              <a:ext uri="{28A0092B-C50C-407E-A947-70E740481C1C}">
                <a14:useLocalDpi xmlns:a14="http://schemas.microsoft.com/office/drawing/2010/main" val="0"/>
              </a:ext>
            </a:extLst>
          </a:blip>
          <a:srcRect r="84279"/>
          <a:stretch/>
        </p:blipFill>
        <p:spPr>
          <a:xfrm>
            <a:off x="10472921" y="6232339"/>
            <a:ext cx="490503" cy="322304"/>
          </a:xfrm>
          <a:prstGeom prst="rect">
            <a:avLst/>
          </a:prstGeom>
        </p:spPr>
      </p:pic>
    </p:spTree>
    <p:extLst>
      <p:ext uri="{BB962C8B-B14F-4D97-AF65-F5344CB8AC3E}">
        <p14:creationId xmlns:p14="http://schemas.microsoft.com/office/powerpoint/2010/main" val="376484503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139628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type="tx">
  <p:cSld name="Diapositiva titolo copia">
    <p:spTree>
      <p:nvGrpSpPr>
        <p:cNvPr id="1" name=""/>
        <p:cNvGrpSpPr/>
        <p:nvPr/>
      </p:nvGrpSpPr>
      <p:grpSpPr>
        <a:xfrm>
          <a:off x="0" y="0"/>
          <a:ext cx="0" cy="0"/>
          <a:chOff x="0" y="0"/>
          <a:chExt cx="0" cy="0"/>
        </a:xfrm>
      </p:grpSpPr>
      <p:pic>
        <p:nvPicPr>
          <p:cNvPr id="4" name="Immagine 3" descr="Immagine che contiene testo, schermata, Blu elettrico, Carattere&#10;&#10;Descrizione generata automaticamente">
            <a:extLst>
              <a:ext uri="{FF2B5EF4-FFF2-40B4-BE49-F238E27FC236}">
                <a16:creationId xmlns:a16="http://schemas.microsoft.com/office/drawing/2014/main" id="{CA49ACD1-23DF-BA0A-9ED9-F413507CB2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Immagine 3" descr="Immagine che contiene testo, schermata, Blu elettrico, Carattere&#10;&#10;Descrizione generata automaticamente">
            <a:extLst>
              <a:ext uri="{FF2B5EF4-FFF2-40B4-BE49-F238E27FC236}">
                <a16:creationId xmlns:a16="http://schemas.microsoft.com/office/drawing/2014/main" id="{CA78C765-2D76-90C9-CC77-11CE3551AA8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76787237"/>
      </p:ext>
    </p:extLst>
  </p:cSld>
  <p:clrMapOvr>
    <a:masterClrMapping/>
  </p:clrMapOvr>
  <p:transition spd="med"/>
</p:sldLayout>
</file>

<file path=ppt/slideLayouts/slideLayout139.xml><?xml version="1.0" encoding="utf-8"?>
<p:sldLayout xmlns:a="http://schemas.openxmlformats.org/drawingml/2006/main" xmlns:r="http://schemas.openxmlformats.org/officeDocument/2006/relationships" xmlns:p="http://schemas.openxmlformats.org/presentationml/2006/main">
  <p:cSld name="Cover">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88258C1-ACB2-3045-B060-C58DBE8899E0}"/>
              </a:ext>
            </a:extLst>
          </p:cNvPr>
          <p:cNvGrpSpPr/>
          <p:nvPr/>
        </p:nvGrpSpPr>
        <p:grpSpPr>
          <a:xfrm>
            <a:off x="-1" y="0"/>
            <a:ext cx="12192001" cy="6858000"/>
            <a:chOff x="-1" y="0"/>
            <a:chExt cx="9144001" cy="5143500"/>
          </a:xfrm>
        </p:grpSpPr>
        <p:pic>
          <p:nvPicPr>
            <p:cNvPr id="7" name="Picture 6">
              <a:extLst>
                <a:ext uri="{FF2B5EF4-FFF2-40B4-BE49-F238E27FC236}">
                  <a16:creationId xmlns:a16="http://schemas.microsoft.com/office/drawing/2014/main" id="{188013D9-AE45-F247-9726-EC36D50329D3}"/>
                </a:ext>
              </a:extLst>
            </p:cNvPr>
            <p:cNvPicPr>
              <a:picLocks noChangeAspect="1"/>
            </p:cNvPicPr>
            <p:nvPr userDrawn="1"/>
          </p:nvPicPr>
          <p:blipFill>
            <a:blip r:embed="rId2"/>
            <a:stretch>
              <a:fillRect/>
            </a:stretch>
          </p:blipFill>
          <p:spPr>
            <a:xfrm>
              <a:off x="-1" y="0"/>
              <a:ext cx="9143999" cy="5143500"/>
            </a:xfrm>
            <a:prstGeom prst="rect">
              <a:avLst/>
            </a:prstGeom>
          </p:spPr>
        </p:pic>
        <p:pic>
          <p:nvPicPr>
            <p:cNvPr id="8" name="Picture 7">
              <a:extLst>
                <a:ext uri="{FF2B5EF4-FFF2-40B4-BE49-F238E27FC236}">
                  <a16:creationId xmlns:a16="http://schemas.microsoft.com/office/drawing/2014/main" id="{457D1E32-E224-D344-B7E4-9F326B0E1277}"/>
                </a:ext>
              </a:extLst>
            </p:cNvPr>
            <p:cNvPicPr>
              <a:picLocks noChangeAspect="1"/>
            </p:cNvPicPr>
            <p:nvPr userDrawn="1"/>
          </p:nvPicPr>
          <p:blipFill>
            <a:blip r:embed="rId3"/>
            <a:stretch>
              <a:fillRect/>
            </a:stretch>
          </p:blipFill>
          <p:spPr>
            <a:xfrm>
              <a:off x="0" y="272223"/>
              <a:ext cx="9144000" cy="1088908"/>
            </a:xfrm>
            <a:prstGeom prst="rect">
              <a:avLst/>
            </a:prstGeom>
          </p:spPr>
        </p:pic>
        <p:sp>
          <p:nvSpPr>
            <p:cNvPr id="9" name="Rectangle 8">
              <a:extLst>
                <a:ext uri="{FF2B5EF4-FFF2-40B4-BE49-F238E27FC236}">
                  <a16:creationId xmlns:a16="http://schemas.microsoft.com/office/drawing/2014/main" id="{E406B3C5-2D20-7C42-BD33-AF3E9D158878}"/>
                </a:ext>
              </a:extLst>
            </p:cNvPr>
            <p:cNvSpPr/>
            <p:nvPr userDrawn="1"/>
          </p:nvSpPr>
          <p:spPr>
            <a:xfrm>
              <a:off x="0" y="391274"/>
              <a:ext cx="9144000" cy="839475"/>
            </a:xfrm>
            <a:prstGeom prst="rect">
              <a:avLst/>
            </a:prstGeom>
            <a:solidFill>
              <a:srgbClr val="6366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2400" dirty="0">
                <a:solidFill>
                  <a:srgbClr val="63666A"/>
                </a:solidFill>
              </a:endParaRPr>
            </a:p>
          </p:txBody>
        </p:sp>
        <p:pic>
          <p:nvPicPr>
            <p:cNvPr id="10" name="Picture 9">
              <a:extLst>
                <a:ext uri="{FF2B5EF4-FFF2-40B4-BE49-F238E27FC236}">
                  <a16:creationId xmlns:a16="http://schemas.microsoft.com/office/drawing/2014/main" id="{9E324F32-7176-6C43-94B3-A80CEDCEEA58}"/>
                </a:ext>
              </a:extLst>
            </p:cNvPr>
            <p:cNvPicPr>
              <a:picLocks noChangeAspect="1"/>
            </p:cNvPicPr>
            <p:nvPr userDrawn="1"/>
          </p:nvPicPr>
          <p:blipFill>
            <a:blip r:embed="rId4"/>
            <a:stretch>
              <a:fillRect/>
            </a:stretch>
          </p:blipFill>
          <p:spPr>
            <a:xfrm>
              <a:off x="6148074" y="519119"/>
              <a:ext cx="2338893" cy="572030"/>
            </a:xfrm>
            <a:prstGeom prst="rect">
              <a:avLst/>
            </a:prstGeom>
          </p:spPr>
        </p:pic>
      </p:grpSp>
      <p:sp>
        <p:nvSpPr>
          <p:cNvPr id="2" name="Title 1">
            <a:extLst>
              <a:ext uri="{FF2B5EF4-FFF2-40B4-BE49-F238E27FC236}">
                <a16:creationId xmlns:a16="http://schemas.microsoft.com/office/drawing/2014/main" id="{5FEA74E7-9D58-484C-A8F3-83EE1732E3D9}"/>
              </a:ext>
            </a:extLst>
          </p:cNvPr>
          <p:cNvSpPr>
            <a:spLocks noGrp="1"/>
          </p:cNvSpPr>
          <p:nvPr>
            <p:ph type="ctrTitle" hasCustomPrompt="1"/>
          </p:nvPr>
        </p:nvSpPr>
        <p:spPr>
          <a:xfrm>
            <a:off x="713509" y="4456644"/>
            <a:ext cx="10820401" cy="1451877"/>
          </a:xfrm>
          <a:prstGeom prst="rect">
            <a:avLst/>
          </a:prstGeom>
        </p:spPr>
        <p:txBody>
          <a:bodyPr anchor="b">
            <a:normAutofit/>
          </a:bodyPr>
          <a:lstStyle>
            <a:lvl1pPr algn="l">
              <a:defRPr sz="3200" b="0">
                <a:solidFill>
                  <a:schemeClr val="tx2"/>
                </a:solidFill>
              </a:defRPr>
            </a:lvl1pPr>
          </a:lstStyle>
          <a:p>
            <a:r>
              <a:rPr lang="en-US" dirty="0"/>
              <a:t>Arial Bold 32pt Title</a:t>
            </a:r>
          </a:p>
        </p:txBody>
      </p:sp>
      <p:sp>
        <p:nvSpPr>
          <p:cNvPr id="3" name="Subtitle 2">
            <a:extLst>
              <a:ext uri="{FF2B5EF4-FFF2-40B4-BE49-F238E27FC236}">
                <a16:creationId xmlns:a16="http://schemas.microsoft.com/office/drawing/2014/main" id="{A38C6541-C4A5-0F4E-B98F-CDF4FAE065A6}"/>
              </a:ext>
            </a:extLst>
          </p:cNvPr>
          <p:cNvSpPr>
            <a:spLocks noGrp="1"/>
          </p:cNvSpPr>
          <p:nvPr>
            <p:ph type="subTitle" idx="1" hasCustomPrompt="1"/>
          </p:nvPr>
        </p:nvSpPr>
        <p:spPr>
          <a:xfrm>
            <a:off x="720435" y="5954325"/>
            <a:ext cx="10820400" cy="499147"/>
          </a:xfrm>
          <a:prstGeom prst="rect">
            <a:avLst/>
          </a:prstGeom>
        </p:spPr>
        <p:txBody>
          <a:bodyPr anchor="t">
            <a:normAutofit/>
          </a:bodyPr>
          <a:lstStyle>
            <a:lvl1pPr marL="0" indent="0" algn="l">
              <a:buNone/>
              <a:defRPr sz="2000" b="0">
                <a:solidFill>
                  <a:srgbClr val="FFA300"/>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Subhead Title Arial Bold Uppercase</a:t>
            </a:r>
          </a:p>
        </p:txBody>
      </p:sp>
      <p:grpSp>
        <p:nvGrpSpPr>
          <p:cNvPr id="4" name="Group 3">
            <a:extLst>
              <a:ext uri="{FF2B5EF4-FFF2-40B4-BE49-F238E27FC236}">
                <a16:creationId xmlns:a16="http://schemas.microsoft.com/office/drawing/2014/main" id="{DE2855DB-B9C7-57FF-6F83-639304BD65D8}"/>
              </a:ext>
            </a:extLst>
          </p:cNvPr>
          <p:cNvGrpSpPr/>
          <p:nvPr userDrawn="1"/>
        </p:nvGrpSpPr>
        <p:grpSpPr>
          <a:xfrm>
            <a:off x="-1" y="0"/>
            <a:ext cx="12192001" cy="6858000"/>
            <a:chOff x="-1" y="0"/>
            <a:chExt cx="9144001" cy="5143500"/>
          </a:xfrm>
        </p:grpSpPr>
        <p:pic>
          <p:nvPicPr>
            <p:cNvPr id="6" name="Picture 5">
              <a:extLst>
                <a:ext uri="{FF2B5EF4-FFF2-40B4-BE49-F238E27FC236}">
                  <a16:creationId xmlns:a16="http://schemas.microsoft.com/office/drawing/2014/main" id="{665EABD6-644F-23B1-C2F2-24FF3662F943}"/>
                </a:ext>
              </a:extLst>
            </p:cNvPr>
            <p:cNvPicPr>
              <a:picLocks noChangeAspect="1"/>
            </p:cNvPicPr>
            <p:nvPr userDrawn="1"/>
          </p:nvPicPr>
          <p:blipFill>
            <a:blip r:embed="rId2"/>
            <a:stretch>
              <a:fillRect/>
            </a:stretch>
          </p:blipFill>
          <p:spPr>
            <a:xfrm>
              <a:off x="-1" y="0"/>
              <a:ext cx="9143999" cy="5143500"/>
            </a:xfrm>
            <a:prstGeom prst="rect">
              <a:avLst/>
            </a:prstGeom>
          </p:spPr>
        </p:pic>
        <p:pic>
          <p:nvPicPr>
            <p:cNvPr id="11" name="Picture 10">
              <a:extLst>
                <a:ext uri="{FF2B5EF4-FFF2-40B4-BE49-F238E27FC236}">
                  <a16:creationId xmlns:a16="http://schemas.microsoft.com/office/drawing/2014/main" id="{4737C85F-B9DF-6D13-961C-81BD97F3F82E}"/>
                </a:ext>
              </a:extLst>
            </p:cNvPr>
            <p:cNvPicPr>
              <a:picLocks noChangeAspect="1"/>
            </p:cNvPicPr>
            <p:nvPr userDrawn="1"/>
          </p:nvPicPr>
          <p:blipFill>
            <a:blip r:embed="rId3"/>
            <a:stretch>
              <a:fillRect/>
            </a:stretch>
          </p:blipFill>
          <p:spPr>
            <a:xfrm>
              <a:off x="0" y="272223"/>
              <a:ext cx="9144000" cy="1088908"/>
            </a:xfrm>
            <a:prstGeom prst="rect">
              <a:avLst/>
            </a:prstGeom>
          </p:spPr>
        </p:pic>
        <p:sp>
          <p:nvSpPr>
            <p:cNvPr id="12" name="Rectangle 11">
              <a:extLst>
                <a:ext uri="{FF2B5EF4-FFF2-40B4-BE49-F238E27FC236}">
                  <a16:creationId xmlns:a16="http://schemas.microsoft.com/office/drawing/2014/main" id="{DA19BB5A-C38C-0FAA-B220-41EA9225290E}"/>
                </a:ext>
              </a:extLst>
            </p:cNvPr>
            <p:cNvSpPr/>
            <p:nvPr userDrawn="1"/>
          </p:nvSpPr>
          <p:spPr>
            <a:xfrm>
              <a:off x="0" y="391274"/>
              <a:ext cx="9144000" cy="839475"/>
            </a:xfrm>
            <a:prstGeom prst="rect">
              <a:avLst/>
            </a:prstGeom>
            <a:solidFill>
              <a:srgbClr val="6366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2400" dirty="0">
                <a:solidFill>
                  <a:srgbClr val="63666A"/>
                </a:solidFill>
              </a:endParaRPr>
            </a:p>
          </p:txBody>
        </p:sp>
        <p:pic>
          <p:nvPicPr>
            <p:cNvPr id="13" name="Picture 12">
              <a:extLst>
                <a:ext uri="{FF2B5EF4-FFF2-40B4-BE49-F238E27FC236}">
                  <a16:creationId xmlns:a16="http://schemas.microsoft.com/office/drawing/2014/main" id="{285F864D-2DFB-9DF5-A4BB-7D8540DA331B}"/>
                </a:ext>
              </a:extLst>
            </p:cNvPr>
            <p:cNvPicPr>
              <a:picLocks noChangeAspect="1"/>
            </p:cNvPicPr>
            <p:nvPr userDrawn="1"/>
          </p:nvPicPr>
          <p:blipFill>
            <a:blip r:embed="rId4"/>
            <a:stretch>
              <a:fillRect/>
            </a:stretch>
          </p:blipFill>
          <p:spPr>
            <a:xfrm>
              <a:off x="6148074" y="519119"/>
              <a:ext cx="2338893" cy="572030"/>
            </a:xfrm>
            <a:prstGeom prst="rect">
              <a:avLst/>
            </a:prstGeom>
          </p:spPr>
        </p:pic>
      </p:grpSp>
    </p:spTree>
    <p:extLst>
      <p:ext uri="{BB962C8B-B14F-4D97-AF65-F5344CB8AC3E}">
        <p14:creationId xmlns:p14="http://schemas.microsoft.com/office/powerpoint/2010/main" val="897543085"/>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CB715-DDCC-184D-B2D7-D091E66023EF}"/>
              </a:ext>
            </a:extLst>
          </p:cNvPr>
          <p:cNvSpPr>
            <a:spLocks noGrp="1"/>
          </p:cNvSpPr>
          <p:nvPr>
            <p:ph type="title"/>
          </p:nvPr>
        </p:nvSpPr>
        <p:spPr>
          <a:xfrm>
            <a:off x="497840" y="420131"/>
            <a:ext cx="11226800" cy="116319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ACBFAA7-E18F-214C-B258-46BD7FCF3DA2}"/>
              </a:ext>
            </a:extLst>
          </p:cNvPr>
          <p:cNvSpPr>
            <a:spLocks noGrp="1"/>
          </p:cNvSpPr>
          <p:nvPr>
            <p:ph idx="1" hasCustomPrompt="1"/>
          </p:nvPr>
        </p:nvSpPr>
        <p:spPr>
          <a:xfrm>
            <a:off x="497840" y="1715679"/>
            <a:ext cx="11226800" cy="4247407"/>
          </a:xfrm>
        </p:spPr>
        <p:txBody>
          <a:bodyPr>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Slide Number Placeholder 3">
            <a:extLst>
              <a:ext uri="{FF2B5EF4-FFF2-40B4-BE49-F238E27FC236}">
                <a16:creationId xmlns:a16="http://schemas.microsoft.com/office/drawing/2014/main" id="{D7865649-7484-FA4D-85C6-F59F993B2F4F}"/>
              </a:ext>
            </a:extLst>
          </p:cNvPr>
          <p:cNvSpPr>
            <a:spLocks noGrp="1"/>
          </p:cNvSpPr>
          <p:nvPr>
            <p:ph type="sldNum" sz="quarter" idx="4"/>
          </p:nvPr>
        </p:nvSpPr>
        <p:spPr>
          <a:xfrm>
            <a:off x="11834401" y="6579985"/>
            <a:ext cx="348172" cy="261610"/>
          </a:xfrm>
          <a:prstGeom prst="rect">
            <a:avLst/>
          </a:prstGeom>
        </p:spPr>
        <p:txBody>
          <a:bodyPr vert="horz" lIns="91440" tIns="45720" rIns="91440" bIns="45720" rtlCol="0" anchor="ctr"/>
          <a:lstStyle>
            <a:lvl1pPr algn="r">
              <a:defRPr sz="1100">
                <a:solidFill>
                  <a:schemeClr val="tx1">
                    <a:tint val="75000"/>
                  </a:schemeClr>
                </a:solidFill>
              </a:defRPr>
            </a:lvl1pPr>
          </a:lstStyle>
          <a:p>
            <a:fld id="{1904728E-9179-7340-B99F-8A5623059787}" type="slidenum">
              <a:rPr lang="en-US" smtClean="0"/>
              <a:pPr/>
              <a:t>‹#›</a:t>
            </a:fld>
            <a:endParaRPr lang="en-US" sz="1100" dirty="0"/>
          </a:p>
        </p:txBody>
      </p:sp>
      <p:sp>
        <p:nvSpPr>
          <p:cNvPr id="6" name="Text Placeholder 5">
            <a:extLst>
              <a:ext uri="{FF2B5EF4-FFF2-40B4-BE49-F238E27FC236}">
                <a16:creationId xmlns:a16="http://schemas.microsoft.com/office/drawing/2014/main" id="{ED7CBFB9-8DA0-C84B-84F0-3378B7CE1D9E}"/>
              </a:ext>
            </a:extLst>
          </p:cNvPr>
          <p:cNvSpPr>
            <a:spLocks noGrp="1"/>
          </p:cNvSpPr>
          <p:nvPr>
            <p:ph type="body" sz="quarter" idx="10"/>
          </p:nvPr>
        </p:nvSpPr>
        <p:spPr>
          <a:xfrm>
            <a:off x="497841" y="6045200"/>
            <a:ext cx="6909435" cy="732672"/>
          </a:xfrm>
        </p:spPr>
        <p:txBody>
          <a:bodyPr anchor="b"/>
          <a:lstStyle>
            <a:lvl1pPr>
              <a:spcBef>
                <a:spcPts val="0"/>
              </a:spcBef>
              <a:buNone/>
              <a:defRPr sz="1000"/>
            </a:lvl1pPr>
            <a:lvl2pPr>
              <a:buNone/>
              <a:defRPr sz="1000"/>
            </a:lvl2pPr>
            <a:lvl3pPr>
              <a:buNone/>
              <a:defRPr sz="1000"/>
            </a:lvl3pPr>
            <a:lvl4pPr>
              <a:buNone/>
              <a:defRPr sz="1000"/>
            </a:lvl4pPr>
            <a:lvl5pPr>
              <a:buNone/>
              <a:defRPr sz="1000"/>
            </a:lvl5pPr>
          </a:lstStyle>
          <a:p>
            <a:pPr lvl="0"/>
            <a:r>
              <a:rPr lang="en-US" dirty="0"/>
              <a:t>Click to edit Master text styles</a:t>
            </a:r>
          </a:p>
        </p:txBody>
      </p:sp>
    </p:spTree>
    <p:extLst>
      <p:ext uri="{BB962C8B-B14F-4D97-AF65-F5344CB8AC3E}">
        <p14:creationId xmlns:p14="http://schemas.microsoft.com/office/powerpoint/2010/main" val="53210695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userDrawn="1">
  <p:cSld name="1_Cover">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88258C1-ACB2-3045-B060-C58DBE8899E0}"/>
              </a:ext>
            </a:extLst>
          </p:cNvPr>
          <p:cNvGrpSpPr/>
          <p:nvPr userDrawn="1"/>
        </p:nvGrpSpPr>
        <p:grpSpPr>
          <a:xfrm>
            <a:off x="-1" y="0"/>
            <a:ext cx="12192001" cy="6858000"/>
            <a:chOff x="-1" y="0"/>
            <a:chExt cx="9144001" cy="5143500"/>
          </a:xfrm>
        </p:grpSpPr>
        <p:pic>
          <p:nvPicPr>
            <p:cNvPr id="7" name="Picture 6">
              <a:extLst>
                <a:ext uri="{FF2B5EF4-FFF2-40B4-BE49-F238E27FC236}">
                  <a16:creationId xmlns:a16="http://schemas.microsoft.com/office/drawing/2014/main" id="{188013D9-AE45-F247-9726-EC36D50329D3}"/>
                </a:ext>
              </a:extLst>
            </p:cNvPr>
            <p:cNvPicPr>
              <a:picLocks noChangeAspect="1"/>
            </p:cNvPicPr>
            <p:nvPr userDrawn="1"/>
          </p:nvPicPr>
          <p:blipFill>
            <a:blip r:embed="rId2"/>
            <a:stretch>
              <a:fillRect/>
            </a:stretch>
          </p:blipFill>
          <p:spPr>
            <a:xfrm>
              <a:off x="-1" y="0"/>
              <a:ext cx="9143999" cy="5143500"/>
            </a:xfrm>
            <a:prstGeom prst="rect">
              <a:avLst/>
            </a:prstGeom>
          </p:spPr>
        </p:pic>
        <p:pic>
          <p:nvPicPr>
            <p:cNvPr id="8" name="Picture 7">
              <a:extLst>
                <a:ext uri="{FF2B5EF4-FFF2-40B4-BE49-F238E27FC236}">
                  <a16:creationId xmlns:a16="http://schemas.microsoft.com/office/drawing/2014/main" id="{457D1E32-E224-D344-B7E4-9F326B0E1277}"/>
                </a:ext>
              </a:extLst>
            </p:cNvPr>
            <p:cNvPicPr>
              <a:picLocks noChangeAspect="1"/>
            </p:cNvPicPr>
            <p:nvPr userDrawn="1"/>
          </p:nvPicPr>
          <p:blipFill>
            <a:blip r:embed="rId3"/>
            <a:stretch>
              <a:fillRect/>
            </a:stretch>
          </p:blipFill>
          <p:spPr>
            <a:xfrm>
              <a:off x="0" y="272223"/>
              <a:ext cx="9144000" cy="1088908"/>
            </a:xfrm>
            <a:prstGeom prst="rect">
              <a:avLst/>
            </a:prstGeom>
          </p:spPr>
        </p:pic>
        <p:sp>
          <p:nvSpPr>
            <p:cNvPr id="9" name="Rectangle 8">
              <a:extLst>
                <a:ext uri="{FF2B5EF4-FFF2-40B4-BE49-F238E27FC236}">
                  <a16:creationId xmlns:a16="http://schemas.microsoft.com/office/drawing/2014/main" id="{E406B3C5-2D20-7C42-BD33-AF3E9D158878}"/>
                </a:ext>
              </a:extLst>
            </p:cNvPr>
            <p:cNvSpPr/>
            <p:nvPr userDrawn="1"/>
          </p:nvSpPr>
          <p:spPr>
            <a:xfrm>
              <a:off x="0" y="391274"/>
              <a:ext cx="9144000" cy="839475"/>
            </a:xfrm>
            <a:prstGeom prst="rect">
              <a:avLst/>
            </a:prstGeom>
            <a:solidFill>
              <a:srgbClr val="6366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2400" dirty="0">
                <a:solidFill>
                  <a:srgbClr val="63666A"/>
                </a:solidFill>
              </a:endParaRPr>
            </a:p>
          </p:txBody>
        </p:sp>
        <p:pic>
          <p:nvPicPr>
            <p:cNvPr id="10" name="Picture 9">
              <a:extLst>
                <a:ext uri="{FF2B5EF4-FFF2-40B4-BE49-F238E27FC236}">
                  <a16:creationId xmlns:a16="http://schemas.microsoft.com/office/drawing/2014/main" id="{9E324F32-7176-6C43-94B3-A80CEDCEEA58}"/>
                </a:ext>
              </a:extLst>
            </p:cNvPr>
            <p:cNvPicPr>
              <a:picLocks noChangeAspect="1"/>
            </p:cNvPicPr>
            <p:nvPr userDrawn="1"/>
          </p:nvPicPr>
          <p:blipFill>
            <a:blip r:embed="rId4"/>
            <a:stretch>
              <a:fillRect/>
            </a:stretch>
          </p:blipFill>
          <p:spPr>
            <a:xfrm>
              <a:off x="6148074" y="519119"/>
              <a:ext cx="2338893" cy="572030"/>
            </a:xfrm>
            <a:prstGeom prst="rect">
              <a:avLst/>
            </a:prstGeom>
          </p:spPr>
        </p:pic>
      </p:grpSp>
      <p:sp>
        <p:nvSpPr>
          <p:cNvPr id="2" name="Title 1">
            <a:extLst>
              <a:ext uri="{FF2B5EF4-FFF2-40B4-BE49-F238E27FC236}">
                <a16:creationId xmlns:a16="http://schemas.microsoft.com/office/drawing/2014/main" id="{5FEA74E7-9D58-484C-A8F3-83EE1732E3D9}"/>
              </a:ext>
            </a:extLst>
          </p:cNvPr>
          <p:cNvSpPr>
            <a:spLocks noGrp="1"/>
          </p:cNvSpPr>
          <p:nvPr>
            <p:ph type="ctrTitle" hasCustomPrompt="1"/>
          </p:nvPr>
        </p:nvSpPr>
        <p:spPr>
          <a:xfrm>
            <a:off x="713509" y="4456644"/>
            <a:ext cx="10820401" cy="1451877"/>
          </a:xfrm>
          <a:prstGeom prst="rect">
            <a:avLst/>
          </a:prstGeom>
        </p:spPr>
        <p:txBody>
          <a:bodyPr anchor="b">
            <a:normAutofit/>
          </a:bodyPr>
          <a:lstStyle>
            <a:lvl1pPr algn="l">
              <a:defRPr sz="3200" b="0">
                <a:solidFill>
                  <a:schemeClr val="tx2"/>
                </a:solidFill>
              </a:defRPr>
            </a:lvl1pPr>
          </a:lstStyle>
          <a:p>
            <a:r>
              <a:rPr lang="en-US" dirty="0"/>
              <a:t>Arial Bold 32pt Title</a:t>
            </a:r>
          </a:p>
        </p:txBody>
      </p:sp>
      <p:sp>
        <p:nvSpPr>
          <p:cNvPr id="3" name="Subtitle 2">
            <a:extLst>
              <a:ext uri="{FF2B5EF4-FFF2-40B4-BE49-F238E27FC236}">
                <a16:creationId xmlns:a16="http://schemas.microsoft.com/office/drawing/2014/main" id="{A38C6541-C4A5-0F4E-B98F-CDF4FAE065A6}"/>
              </a:ext>
            </a:extLst>
          </p:cNvPr>
          <p:cNvSpPr>
            <a:spLocks noGrp="1"/>
          </p:cNvSpPr>
          <p:nvPr>
            <p:ph type="subTitle" idx="1" hasCustomPrompt="1"/>
          </p:nvPr>
        </p:nvSpPr>
        <p:spPr>
          <a:xfrm>
            <a:off x="720435" y="5954325"/>
            <a:ext cx="10820400" cy="499147"/>
          </a:xfrm>
          <a:prstGeom prst="rect">
            <a:avLst/>
          </a:prstGeom>
        </p:spPr>
        <p:txBody>
          <a:bodyPr anchor="t">
            <a:normAutofit/>
          </a:bodyPr>
          <a:lstStyle>
            <a:lvl1pPr marL="0" indent="0" algn="l">
              <a:buNone/>
              <a:defRPr sz="2000" b="0">
                <a:solidFill>
                  <a:srgbClr val="FFA300"/>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Subhead Title Arial Bold Uppercase</a:t>
            </a:r>
          </a:p>
        </p:txBody>
      </p:sp>
    </p:spTree>
    <p:extLst>
      <p:ext uri="{BB962C8B-B14F-4D97-AF65-F5344CB8AC3E}">
        <p14:creationId xmlns:p14="http://schemas.microsoft.com/office/powerpoint/2010/main" val="1382740513"/>
      </p:ext>
    </p:extLst>
  </p:cSld>
  <p:clrMapOvr>
    <a:masterClrMapping/>
  </p:clrMapOvr>
  <p:transition spd="med"/>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5A847-C1DC-4AE6-4E59-A0D023B3155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25AC702-2CA6-0CE9-07A1-62A1EFAE10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C72A63B-9EE5-7EAD-755D-618BD3A64E3B}"/>
              </a:ext>
            </a:extLst>
          </p:cNvPr>
          <p:cNvSpPr>
            <a:spLocks noGrp="1"/>
          </p:cNvSpPr>
          <p:nvPr>
            <p:ph type="dt" sz="half" idx="10"/>
          </p:nvPr>
        </p:nvSpPr>
        <p:spPr/>
        <p:txBody>
          <a:bodyPr/>
          <a:lstStyle/>
          <a:p>
            <a:fld id="{1841DA06-06AE-45B7-B52B-132E14F8D879}" type="datetimeFigureOut">
              <a:rPr lang="en-US" smtClean="0"/>
              <a:t>9/17/26</a:t>
            </a:fld>
            <a:endParaRPr lang="en-US"/>
          </a:p>
        </p:txBody>
      </p:sp>
      <p:sp>
        <p:nvSpPr>
          <p:cNvPr id="5" name="Footer Placeholder 4">
            <a:extLst>
              <a:ext uri="{FF2B5EF4-FFF2-40B4-BE49-F238E27FC236}">
                <a16:creationId xmlns:a16="http://schemas.microsoft.com/office/drawing/2014/main" id="{68FB859A-B281-854F-F8C9-1EDB91736D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50BD01-A071-1ED1-8203-5A8131E2A94C}"/>
              </a:ext>
            </a:extLst>
          </p:cNvPr>
          <p:cNvSpPr>
            <a:spLocks noGrp="1"/>
          </p:cNvSpPr>
          <p:nvPr>
            <p:ph type="sldNum" sz="quarter" idx="12"/>
          </p:nvPr>
        </p:nvSpPr>
        <p:spPr/>
        <p:txBody>
          <a:bodyPr/>
          <a:lstStyle/>
          <a:p>
            <a:fld id="{4BF82A86-4CAE-4695-A6C0-74F5DC70186A}" type="slidenum">
              <a:rPr lang="en-US" smtClean="0"/>
              <a:t>‹#›</a:t>
            </a:fld>
            <a:endParaRPr lang="en-US"/>
          </a:p>
        </p:txBody>
      </p:sp>
    </p:spTree>
    <p:extLst>
      <p:ext uri="{BB962C8B-B14F-4D97-AF65-F5344CB8AC3E}">
        <p14:creationId xmlns:p14="http://schemas.microsoft.com/office/powerpoint/2010/main" val="364046543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0E815-7AFB-4DB2-E7A3-05D9DD9490D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7862EBF-2C4D-B403-6742-0054C7CA2B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579D0E-6FF5-B5F0-5E9B-1CD1C86305F4}"/>
              </a:ext>
            </a:extLst>
          </p:cNvPr>
          <p:cNvSpPr>
            <a:spLocks noGrp="1"/>
          </p:cNvSpPr>
          <p:nvPr>
            <p:ph type="dt" sz="half" idx="10"/>
          </p:nvPr>
        </p:nvSpPr>
        <p:spPr/>
        <p:txBody>
          <a:bodyPr/>
          <a:lstStyle/>
          <a:p>
            <a:fld id="{1841DA06-06AE-45B7-B52B-132E14F8D879}" type="datetimeFigureOut">
              <a:rPr lang="en-US" smtClean="0"/>
              <a:t>9/17/26</a:t>
            </a:fld>
            <a:endParaRPr lang="en-US"/>
          </a:p>
        </p:txBody>
      </p:sp>
      <p:sp>
        <p:nvSpPr>
          <p:cNvPr id="5" name="Footer Placeholder 4">
            <a:extLst>
              <a:ext uri="{FF2B5EF4-FFF2-40B4-BE49-F238E27FC236}">
                <a16:creationId xmlns:a16="http://schemas.microsoft.com/office/drawing/2014/main" id="{9F9CFC12-43D7-D7FA-BE3A-1D509C8AB0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D3914E-CC90-9A9B-DECC-91BBC2F7276C}"/>
              </a:ext>
            </a:extLst>
          </p:cNvPr>
          <p:cNvSpPr>
            <a:spLocks noGrp="1"/>
          </p:cNvSpPr>
          <p:nvPr>
            <p:ph type="sldNum" sz="quarter" idx="12"/>
          </p:nvPr>
        </p:nvSpPr>
        <p:spPr/>
        <p:txBody>
          <a:bodyPr/>
          <a:lstStyle/>
          <a:p>
            <a:fld id="{4BF82A86-4CAE-4695-A6C0-74F5DC70186A}" type="slidenum">
              <a:rPr lang="en-US" smtClean="0"/>
              <a:t>‹#›</a:t>
            </a:fld>
            <a:endParaRPr lang="en-US"/>
          </a:p>
        </p:txBody>
      </p:sp>
    </p:spTree>
    <p:extLst>
      <p:ext uri="{BB962C8B-B14F-4D97-AF65-F5344CB8AC3E}">
        <p14:creationId xmlns:p14="http://schemas.microsoft.com/office/powerpoint/2010/main" val="340335198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2CC6F-41B5-9237-C837-98D3D42CB49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0D5C278-4BCF-B4CB-FAD9-51E6B9260FB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3256E6D-7742-157D-E372-65C91B12A8D4}"/>
              </a:ext>
            </a:extLst>
          </p:cNvPr>
          <p:cNvSpPr>
            <a:spLocks noGrp="1"/>
          </p:cNvSpPr>
          <p:nvPr>
            <p:ph type="dt" sz="half" idx="10"/>
          </p:nvPr>
        </p:nvSpPr>
        <p:spPr/>
        <p:txBody>
          <a:bodyPr/>
          <a:lstStyle/>
          <a:p>
            <a:fld id="{1841DA06-06AE-45B7-B52B-132E14F8D879}" type="datetimeFigureOut">
              <a:rPr lang="en-US" smtClean="0"/>
              <a:t>9/17/26</a:t>
            </a:fld>
            <a:endParaRPr lang="en-US"/>
          </a:p>
        </p:txBody>
      </p:sp>
      <p:sp>
        <p:nvSpPr>
          <p:cNvPr id="5" name="Footer Placeholder 4">
            <a:extLst>
              <a:ext uri="{FF2B5EF4-FFF2-40B4-BE49-F238E27FC236}">
                <a16:creationId xmlns:a16="http://schemas.microsoft.com/office/drawing/2014/main" id="{2DC6150F-D3B9-51B0-4A68-9936138A54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2C4AF8-D84B-57E5-3A28-96066CD95ADF}"/>
              </a:ext>
            </a:extLst>
          </p:cNvPr>
          <p:cNvSpPr>
            <a:spLocks noGrp="1"/>
          </p:cNvSpPr>
          <p:nvPr>
            <p:ph type="sldNum" sz="quarter" idx="12"/>
          </p:nvPr>
        </p:nvSpPr>
        <p:spPr/>
        <p:txBody>
          <a:bodyPr/>
          <a:lstStyle/>
          <a:p>
            <a:fld id="{4BF82A86-4CAE-4695-A6C0-74F5DC70186A}" type="slidenum">
              <a:rPr lang="en-US" smtClean="0"/>
              <a:t>‹#›</a:t>
            </a:fld>
            <a:endParaRPr lang="en-US"/>
          </a:p>
        </p:txBody>
      </p:sp>
    </p:spTree>
    <p:extLst>
      <p:ext uri="{BB962C8B-B14F-4D97-AF65-F5344CB8AC3E}">
        <p14:creationId xmlns:p14="http://schemas.microsoft.com/office/powerpoint/2010/main" val="627999979"/>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2CEF2-99C9-C862-89DD-96C7E593A0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FA1E8E-D71A-3ADD-B930-81317EEE39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A052F2B-F1CF-34DC-B466-BC090213E2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084A88E-E10B-F8BA-AF44-42A0B39BB6F5}"/>
              </a:ext>
            </a:extLst>
          </p:cNvPr>
          <p:cNvSpPr>
            <a:spLocks noGrp="1"/>
          </p:cNvSpPr>
          <p:nvPr>
            <p:ph type="dt" sz="half" idx="10"/>
          </p:nvPr>
        </p:nvSpPr>
        <p:spPr/>
        <p:txBody>
          <a:bodyPr/>
          <a:lstStyle/>
          <a:p>
            <a:fld id="{1841DA06-06AE-45B7-B52B-132E14F8D879}" type="datetimeFigureOut">
              <a:rPr lang="en-US" smtClean="0"/>
              <a:t>9/17/26</a:t>
            </a:fld>
            <a:endParaRPr lang="en-US"/>
          </a:p>
        </p:txBody>
      </p:sp>
      <p:sp>
        <p:nvSpPr>
          <p:cNvPr id="6" name="Footer Placeholder 5">
            <a:extLst>
              <a:ext uri="{FF2B5EF4-FFF2-40B4-BE49-F238E27FC236}">
                <a16:creationId xmlns:a16="http://schemas.microsoft.com/office/drawing/2014/main" id="{EC9EAEDB-7CBF-9E2B-37AD-3F6FA22FD0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2D966C-C2EC-ACAB-7CCE-9E82909456E2}"/>
              </a:ext>
            </a:extLst>
          </p:cNvPr>
          <p:cNvSpPr>
            <a:spLocks noGrp="1"/>
          </p:cNvSpPr>
          <p:nvPr>
            <p:ph type="sldNum" sz="quarter" idx="12"/>
          </p:nvPr>
        </p:nvSpPr>
        <p:spPr/>
        <p:txBody>
          <a:bodyPr/>
          <a:lstStyle/>
          <a:p>
            <a:fld id="{4BF82A86-4CAE-4695-A6C0-74F5DC70186A}" type="slidenum">
              <a:rPr lang="en-US" smtClean="0"/>
              <a:t>‹#›</a:t>
            </a:fld>
            <a:endParaRPr lang="en-US"/>
          </a:p>
        </p:txBody>
      </p:sp>
    </p:spTree>
    <p:extLst>
      <p:ext uri="{BB962C8B-B14F-4D97-AF65-F5344CB8AC3E}">
        <p14:creationId xmlns:p14="http://schemas.microsoft.com/office/powerpoint/2010/main" val="13347901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BDE74-AEEF-BB76-8E27-16C472F6BE9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5A5283-C48B-891C-179A-E7889C1C5F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536219B-0C7A-EE8E-BCB2-98116A2C966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57FD99D-F556-8DD0-ABF9-91B40FF36B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B9920F7-3E26-CCEC-13F4-C5FFFB21DB0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0AE8F42-E1A7-5EC2-F0B6-1060F29F0693}"/>
              </a:ext>
            </a:extLst>
          </p:cNvPr>
          <p:cNvSpPr>
            <a:spLocks noGrp="1"/>
          </p:cNvSpPr>
          <p:nvPr>
            <p:ph type="dt" sz="half" idx="10"/>
          </p:nvPr>
        </p:nvSpPr>
        <p:spPr/>
        <p:txBody>
          <a:bodyPr/>
          <a:lstStyle/>
          <a:p>
            <a:fld id="{1841DA06-06AE-45B7-B52B-132E14F8D879}" type="datetimeFigureOut">
              <a:rPr lang="en-US" smtClean="0"/>
              <a:t>9/17/26</a:t>
            </a:fld>
            <a:endParaRPr lang="en-US"/>
          </a:p>
        </p:txBody>
      </p:sp>
      <p:sp>
        <p:nvSpPr>
          <p:cNvPr id="8" name="Footer Placeholder 7">
            <a:extLst>
              <a:ext uri="{FF2B5EF4-FFF2-40B4-BE49-F238E27FC236}">
                <a16:creationId xmlns:a16="http://schemas.microsoft.com/office/drawing/2014/main" id="{62027A0A-2BC0-FB73-6131-9886AC79C6B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C0F7E4D-EC20-62F1-8B64-F8D125EAE499}"/>
              </a:ext>
            </a:extLst>
          </p:cNvPr>
          <p:cNvSpPr>
            <a:spLocks noGrp="1"/>
          </p:cNvSpPr>
          <p:nvPr>
            <p:ph type="sldNum" sz="quarter" idx="12"/>
          </p:nvPr>
        </p:nvSpPr>
        <p:spPr/>
        <p:txBody>
          <a:bodyPr/>
          <a:lstStyle/>
          <a:p>
            <a:fld id="{4BF82A86-4CAE-4695-A6C0-74F5DC70186A}" type="slidenum">
              <a:rPr lang="en-US" smtClean="0"/>
              <a:t>‹#›</a:t>
            </a:fld>
            <a:endParaRPr lang="en-US"/>
          </a:p>
        </p:txBody>
      </p:sp>
    </p:spTree>
    <p:extLst>
      <p:ext uri="{BB962C8B-B14F-4D97-AF65-F5344CB8AC3E}">
        <p14:creationId xmlns:p14="http://schemas.microsoft.com/office/powerpoint/2010/main" val="62631827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89C70-14DE-B917-EBFE-460FE9240B7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C5C301-CB52-BA4F-9CAF-182D7184037F}"/>
              </a:ext>
            </a:extLst>
          </p:cNvPr>
          <p:cNvSpPr>
            <a:spLocks noGrp="1"/>
          </p:cNvSpPr>
          <p:nvPr>
            <p:ph type="dt" sz="half" idx="10"/>
          </p:nvPr>
        </p:nvSpPr>
        <p:spPr/>
        <p:txBody>
          <a:bodyPr/>
          <a:lstStyle/>
          <a:p>
            <a:fld id="{1841DA06-06AE-45B7-B52B-132E14F8D879}" type="datetimeFigureOut">
              <a:rPr lang="en-US" smtClean="0"/>
              <a:t>9/17/26</a:t>
            </a:fld>
            <a:endParaRPr lang="en-US"/>
          </a:p>
        </p:txBody>
      </p:sp>
      <p:sp>
        <p:nvSpPr>
          <p:cNvPr id="4" name="Footer Placeholder 3">
            <a:extLst>
              <a:ext uri="{FF2B5EF4-FFF2-40B4-BE49-F238E27FC236}">
                <a16:creationId xmlns:a16="http://schemas.microsoft.com/office/drawing/2014/main" id="{4D7CF498-88CF-74D6-C87B-EFFE26C454C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B4EE2DD-A447-12B6-F008-876FF524931E}"/>
              </a:ext>
            </a:extLst>
          </p:cNvPr>
          <p:cNvSpPr>
            <a:spLocks noGrp="1"/>
          </p:cNvSpPr>
          <p:nvPr>
            <p:ph type="sldNum" sz="quarter" idx="12"/>
          </p:nvPr>
        </p:nvSpPr>
        <p:spPr/>
        <p:txBody>
          <a:bodyPr/>
          <a:lstStyle/>
          <a:p>
            <a:fld id="{4BF82A86-4CAE-4695-A6C0-74F5DC70186A}" type="slidenum">
              <a:rPr lang="en-US" smtClean="0"/>
              <a:t>‹#›</a:t>
            </a:fld>
            <a:endParaRPr lang="en-US"/>
          </a:p>
        </p:txBody>
      </p:sp>
    </p:spTree>
    <p:extLst>
      <p:ext uri="{BB962C8B-B14F-4D97-AF65-F5344CB8AC3E}">
        <p14:creationId xmlns:p14="http://schemas.microsoft.com/office/powerpoint/2010/main" val="428373955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AAD32B-94D7-02F1-A8ED-D9B791B11BEF}"/>
              </a:ext>
            </a:extLst>
          </p:cNvPr>
          <p:cNvSpPr>
            <a:spLocks noGrp="1"/>
          </p:cNvSpPr>
          <p:nvPr>
            <p:ph type="dt" sz="half" idx="10"/>
          </p:nvPr>
        </p:nvSpPr>
        <p:spPr/>
        <p:txBody>
          <a:bodyPr/>
          <a:lstStyle/>
          <a:p>
            <a:fld id="{1841DA06-06AE-45B7-B52B-132E14F8D879}" type="datetimeFigureOut">
              <a:rPr lang="en-US" smtClean="0"/>
              <a:t>9/17/26</a:t>
            </a:fld>
            <a:endParaRPr lang="en-US"/>
          </a:p>
        </p:txBody>
      </p:sp>
      <p:sp>
        <p:nvSpPr>
          <p:cNvPr id="3" name="Footer Placeholder 2">
            <a:extLst>
              <a:ext uri="{FF2B5EF4-FFF2-40B4-BE49-F238E27FC236}">
                <a16:creationId xmlns:a16="http://schemas.microsoft.com/office/drawing/2014/main" id="{82B5CAFF-097C-2279-1836-B0119DCCA5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0B13846-19EC-811C-A8B1-249A4639F0D4}"/>
              </a:ext>
            </a:extLst>
          </p:cNvPr>
          <p:cNvSpPr>
            <a:spLocks noGrp="1"/>
          </p:cNvSpPr>
          <p:nvPr>
            <p:ph type="sldNum" sz="quarter" idx="12"/>
          </p:nvPr>
        </p:nvSpPr>
        <p:spPr/>
        <p:txBody>
          <a:bodyPr/>
          <a:lstStyle/>
          <a:p>
            <a:fld id="{4BF82A86-4CAE-4695-A6C0-74F5DC70186A}" type="slidenum">
              <a:rPr lang="en-US" smtClean="0"/>
              <a:t>‹#›</a:t>
            </a:fld>
            <a:endParaRPr lang="en-US"/>
          </a:p>
        </p:txBody>
      </p:sp>
    </p:spTree>
    <p:extLst>
      <p:ext uri="{BB962C8B-B14F-4D97-AF65-F5344CB8AC3E}">
        <p14:creationId xmlns:p14="http://schemas.microsoft.com/office/powerpoint/2010/main" val="3444864464"/>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5CF2D-72D7-91E2-E100-917166F429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280CE9-A128-DCDC-CFEB-A279EAE495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EAEC321-BA81-B561-3814-12B7969BDE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0DB46F-D3B1-C0B6-CB8C-6939546117D2}"/>
              </a:ext>
            </a:extLst>
          </p:cNvPr>
          <p:cNvSpPr>
            <a:spLocks noGrp="1"/>
          </p:cNvSpPr>
          <p:nvPr>
            <p:ph type="dt" sz="half" idx="10"/>
          </p:nvPr>
        </p:nvSpPr>
        <p:spPr/>
        <p:txBody>
          <a:bodyPr/>
          <a:lstStyle/>
          <a:p>
            <a:fld id="{1841DA06-06AE-45B7-B52B-132E14F8D879}" type="datetimeFigureOut">
              <a:rPr lang="en-US" smtClean="0"/>
              <a:t>9/17/26</a:t>
            </a:fld>
            <a:endParaRPr lang="en-US"/>
          </a:p>
        </p:txBody>
      </p:sp>
      <p:sp>
        <p:nvSpPr>
          <p:cNvPr id="6" name="Footer Placeholder 5">
            <a:extLst>
              <a:ext uri="{FF2B5EF4-FFF2-40B4-BE49-F238E27FC236}">
                <a16:creationId xmlns:a16="http://schemas.microsoft.com/office/drawing/2014/main" id="{F40A0845-99EF-894B-983B-DEEEF5641A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86C8C5-B876-3D3D-7F32-C4667C049A31}"/>
              </a:ext>
            </a:extLst>
          </p:cNvPr>
          <p:cNvSpPr>
            <a:spLocks noGrp="1"/>
          </p:cNvSpPr>
          <p:nvPr>
            <p:ph type="sldNum" sz="quarter" idx="12"/>
          </p:nvPr>
        </p:nvSpPr>
        <p:spPr/>
        <p:txBody>
          <a:bodyPr/>
          <a:lstStyle/>
          <a:p>
            <a:fld id="{4BF82A86-4CAE-4695-A6C0-74F5DC70186A}" type="slidenum">
              <a:rPr lang="en-US" smtClean="0"/>
              <a:t>‹#›</a:t>
            </a:fld>
            <a:endParaRPr lang="en-US"/>
          </a:p>
        </p:txBody>
      </p:sp>
    </p:spTree>
    <p:extLst>
      <p:ext uri="{BB962C8B-B14F-4D97-AF65-F5344CB8AC3E}">
        <p14:creationId xmlns:p14="http://schemas.microsoft.com/office/powerpoint/2010/main" val="148953615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618BC-929A-28DE-015D-B0D6C52731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50539EA-6D9B-398C-6858-C52E59AE310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4644A6E-306F-9E50-21F0-87D39587AE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958656-49C5-B7EC-2A4D-11608C0F562B}"/>
              </a:ext>
            </a:extLst>
          </p:cNvPr>
          <p:cNvSpPr>
            <a:spLocks noGrp="1"/>
          </p:cNvSpPr>
          <p:nvPr>
            <p:ph type="dt" sz="half" idx="10"/>
          </p:nvPr>
        </p:nvSpPr>
        <p:spPr/>
        <p:txBody>
          <a:bodyPr/>
          <a:lstStyle/>
          <a:p>
            <a:fld id="{1841DA06-06AE-45B7-B52B-132E14F8D879}" type="datetimeFigureOut">
              <a:rPr lang="en-US" smtClean="0"/>
              <a:t>9/17/26</a:t>
            </a:fld>
            <a:endParaRPr lang="en-US"/>
          </a:p>
        </p:txBody>
      </p:sp>
      <p:sp>
        <p:nvSpPr>
          <p:cNvPr id="6" name="Footer Placeholder 5">
            <a:extLst>
              <a:ext uri="{FF2B5EF4-FFF2-40B4-BE49-F238E27FC236}">
                <a16:creationId xmlns:a16="http://schemas.microsoft.com/office/drawing/2014/main" id="{BFB92109-56F6-AC70-9BB6-629CC01960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4EB1B1-08CA-3911-196B-28107D951FE6}"/>
              </a:ext>
            </a:extLst>
          </p:cNvPr>
          <p:cNvSpPr>
            <a:spLocks noGrp="1"/>
          </p:cNvSpPr>
          <p:nvPr>
            <p:ph type="sldNum" sz="quarter" idx="12"/>
          </p:nvPr>
        </p:nvSpPr>
        <p:spPr/>
        <p:txBody>
          <a:bodyPr/>
          <a:lstStyle/>
          <a:p>
            <a:fld id="{4BF82A86-4CAE-4695-A6C0-74F5DC70186A}" type="slidenum">
              <a:rPr lang="en-US" smtClean="0"/>
              <a:t>‹#›</a:t>
            </a:fld>
            <a:endParaRPr lang="en-US"/>
          </a:p>
        </p:txBody>
      </p:sp>
    </p:spTree>
    <p:extLst>
      <p:ext uri="{BB962C8B-B14F-4D97-AF65-F5344CB8AC3E}">
        <p14:creationId xmlns:p14="http://schemas.microsoft.com/office/powerpoint/2010/main" val="3976752035"/>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D68B0-0F21-48C0-6A94-CED9D39081B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317710F-6CCA-D6C1-AA0F-0415701CB2B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4BAA3F-D9D8-6783-A002-D10ECC57FC38}"/>
              </a:ext>
            </a:extLst>
          </p:cNvPr>
          <p:cNvSpPr>
            <a:spLocks noGrp="1"/>
          </p:cNvSpPr>
          <p:nvPr>
            <p:ph type="dt" sz="half" idx="10"/>
          </p:nvPr>
        </p:nvSpPr>
        <p:spPr/>
        <p:txBody>
          <a:bodyPr/>
          <a:lstStyle/>
          <a:p>
            <a:fld id="{1841DA06-06AE-45B7-B52B-132E14F8D879}" type="datetimeFigureOut">
              <a:rPr lang="en-US" smtClean="0"/>
              <a:t>9/17/26</a:t>
            </a:fld>
            <a:endParaRPr lang="en-US"/>
          </a:p>
        </p:txBody>
      </p:sp>
      <p:sp>
        <p:nvSpPr>
          <p:cNvPr id="5" name="Footer Placeholder 4">
            <a:extLst>
              <a:ext uri="{FF2B5EF4-FFF2-40B4-BE49-F238E27FC236}">
                <a16:creationId xmlns:a16="http://schemas.microsoft.com/office/drawing/2014/main" id="{F677DB8B-EAB3-5734-3750-1E9E14F2A7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2944EF-C697-B254-9CC9-FA40791DFF94}"/>
              </a:ext>
            </a:extLst>
          </p:cNvPr>
          <p:cNvSpPr>
            <a:spLocks noGrp="1"/>
          </p:cNvSpPr>
          <p:nvPr>
            <p:ph type="sldNum" sz="quarter" idx="12"/>
          </p:nvPr>
        </p:nvSpPr>
        <p:spPr/>
        <p:txBody>
          <a:bodyPr/>
          <a:lstStyle/>
          <a:p>
            <a:fld id="{4BF82A86-4CAE-4695-A6C0-74F5DC70186A}" type="slidenum">
              <a:rPr lang="en-US" smtClean="0"/>
              <a:t>‹#›</a:t>
            </a:fld>
            <a:endParaRPr lang="en-US"/>
          </a:p>
        </p:txBody>
      </p:sp>
    </p:spTree>
    <p:extLst>
      <p:ext uri="{BB962C8B-B14F-4D97-AF65-F5344CB8AC3E}">
        <p14:creationId xmlns:p14="http://schemas.microsoft.com/office/powerpoint/2010/main" val="198538341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69F00FA-07D5-BDB1-6623-7C7886C9154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24A4324-FA1A-029C-CC54-4ECB2C91CA4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80C21D-E31F-6E4A-0475-17751A3F4E82}"/>
              </a:ext>
            </a:extLst>
          </p:cNvPr>
          <p:cNvSpPr>
            <a:spLocks noGrp="1"/>
          </p:cNvSpPr>
          <p:nvPr>
            <p:ph type="dt" sz="half" idx="10"/>
          </p:nvPr>
        </p:nvSpPr>
        <p:spPr/>
        <p:txBody>
          <a:bodyPr/>
          <a:lstStyle/>
          <a:p>
            <a:fld id="{1841DA06-06AE-45B7-B52B-132E14F8D879}" type="datetimeFigureOut">
              <a:rPr lang="en-US" smtClean="0"/>
              <a:t>9/17/26</a:t>
            </a:fld>
            <a:endParaRPr lang="en-US"/>
          </a:p>
        </p:txBody>
      </p:sp>
      <p:sp>
        <p:nvSpPr>
          <p:cNvPr id="5" name="Footer Placeholder 4">
            <a:extLst>
              <a:ext uri="{FF2B5EF4-FFF2-40B4-BE49-F238E27FC236}">
                <a16:creationId xmlns:a16="http://schemas.microsoft.com/office/drawing/2014/main" id="{11BBD1BE-E2BB-564F-55FD-7C5D2A28B7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D26588-1E0D-9215-B93A-B5E075464D76}"/>
              </a:ext>
            </a:extLst>
          </p:cNvPr>
          <p:cNvSpPr>
            <a:spLocks noGrp="1"/>
          </p:cNvSpPr>
          <p:nvPr>
            <p:ph type="sldNum" sz="quarter" idx="12"/>
          </p:nvPr>
        </p:nvSpPr>
        <p:spPr/>
        <p:txBody>
          <a:bodyPr/>
          <a:lstStyle/>
          <a:p>
            <a:fld id="{4BF82A86-4CAE-4695-A6C0-74F5DC70186A}" type="slidenum">
              <a:rPr lang="en-US" smtClean="0"/>
              <a:t>‹#›</a:t>
            </a:fld>
            <a:endParaRPr lang="en-US"/>
          </a:p>
        </p:txBody>
      </p:sp>
    </p:spTree>
    <p:extLst>
      <p:ext uri="{BB962C8B-B14F-4D97-AF65-F5344CB8AC3E}">
        <p14:creationId xmlns:p14="http://schemas.microsoft.com/office/powerpoint/2010/main" val="201624405"/>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9648C-B542-3C2B-04F7-DCEEB45B7613}"/>
              </a:ext>
            </a:extLst>
          </p:cNvPr>
          <p:cNvSpPr>
            <a:spLocks noGrp="1"/>
          </p:cNvSpPr>
          <p:nvPr>
            <p:ph type="ctrTitle"/>
          </p:nvPr>
        </p:nvSpPr>
        <p:spPr>
          <a:xfrm>
            <a:off x="1524000" y="1122363"/>
            <a:ext cx="9144000" cy="2387600"/>
          </a:xfrm>
        </p:spPr>
        <p:txBody>
          <a:bodyPr anchor="b">
            <a:normAutofit/>
          </a:bodyPr>
          <a:lstStyle>
            <a:lvl1pPr algn="ctr">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470599D9-6CBA-DFDE-0168-492DA09D69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Delay 8">
            <a:extLst>
              <a:ext uri="{FF2B5EF4-FFF2-40B4-BE49-F238E27FC236}">
                <a16:creationId xmlns:a16="http://schemas.microsoft.com/office/drawing/2014/main" id="{D0F40FAF-D30D-FC30-6756-DAFA19908834}"/>
              </a:ext>
            </a:extLst>
          </p:cNvPr>
          <p:cNvSpPr/>
          <p:nvPr/>
        </p:nvSpPr>
        <p:spPr>
          <a:xfrm rot="5400000">
            <a:off x="5694215" y="360218"/>
            <a:ext cx="803565" cy="12192003"/>
          </a:xfrm>
          <a:prstGeom prst="rect">
            <a:avLst/>
          </a:prstGeom>
          <a:gradFill>
            <a:gsLst>
              <a:gs pos="0">
                <a:schemeClr val="accent1"/>
              </a:gs>
              <a:gs pos="25000">
                <a:srgbClr val="0B598F"/>
              </a:gs>
              <a:gs pos="100000">
                <a:schemeClr val="tx2"/>
              </a:gs>
            </a:gsLst>
            <a:lin ang="5400000" scaled="0"/>
          </a:gra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pic>
        <p:nvPicPr>
          <p:cNvPr id="6" name="Picture 5" descr="A black and white logo&#10;&#10;Description automatically generated">
            <a:extLst>
              <a:ext uri="{FF2B5EF4-FFF2-40B4-BE49-F238E27FC236}">
                <a16:creationId xmlns:a16="http://schemas.microsoft.com/office/drawing/2014/main" id="{AEDFFFEB-544E-6885-5E62-92309E06707D}"/>
              </a:ext>
            </a:extLst>
          </p:cNvPr>
          <p:cNvPicPr>
            <a:picLocks noChangeAspect="1"/>
          </p:cNvPicPr>
          <p:nvPr/>
        </p:nvPicPr>
        <p:blipFill>
          <a:blip r:embed="rId2"/>
          <a:stretch>
            <a:fillRect/>
          </a:stretch>
        </p:blipFill>
        <p:spPr>
          <a:xfrm>
            <a:off x="5641915" y="6105335"/>
            <a:ext cx="908164" cy="701763"/>
          </a:xfrm>
          <a:prstGeom prst="rect">
            <a:avLst/>
          </a:prstGeom>
        </p:spPr>
      </p:pic>
    </p:spTree>
    <p:extLst>
      <p:ext uri="{BB962C8B-B14F-4D97-AF65-F5344CB8AC3E}">
        <p14:creationId xmlns:p14="http://schemas.microsoft.com/office/powerpoint/2010/main" val="3848016979"/>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0CC77-83CD-4423-5293-7E0D07F1A94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3AFA749-54FD-BA97-5700-3AEF8A37A9ED}"/>
              </a:ext>
            </a:extLst>
          </p:cNvPr>
          <p:cNvSpPr>
            <a:spLocks noGrp="1"/>
          </p:cNvSpPr>
          <p:nvPr>
            <p:ph idx="1"/>
          </p:nvPr>
        </p:nvSpPr>
        <p:spPr>
          <a:xfrm>
            <a:off x="838200" y="1825625"/>
            <a:ext cx="10515600" cy="40625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CFAE12E-DE23-EB70-0A44-D9CF83CE2A7B}"/>
              </a:ext>
            </a:extLst>
          </p:cNvPr>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256379619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0CC77-83CD-4423-5293-7E0D07F1A94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3AFA749-54FD-BA97-5700-3AEF8A37A9ED}"/>
              </a:ext>
            </a:extLst>
          </p:cNvPr>
          <p:cNvSpPr>
            <a:spLocks noGrp="1"/>
          </p:cNvSpPr>
          <p:nvPr>
            <p:ph idx="1"/>
          </p:nvPr>
        </p:nvSpPr>
        <p:spPr>
          <a:xfrm>
            <a:off x="838200" y="1825625"/>
            <a:ext cx="10515600" cy="28433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CCFAE12E-DE23-EB70-0A44-D9CF83CE2A7B}"/>
              </a:ext>
            </a:extLst>
          </p:cNvPr>
          <p:cNvSpPr>
            <a:spLocks noGrp="1"/>
          </p:cNvSpPr>
          <p:nvPr>
            <p:ph type="ftr" sz="quarter" idx="10"/>
          </p:nvPr>
        </p:nvSpPr>
        <p:spPr/>
        <p:txBody>
          <a:bodyPr/>
          <a:lstStyle/>
          <a:p>
            <a:endParaRPr lang="en-US" dirty="0"/>
          </a:p>
        </p:txBody>
      </p:sp>
      <p:sp>
        <p:nvSpPr>
          <p:cNvPr id="6" name="Text Placeholder 5">
            <a:extLst>
              <a:ext uri="{FF2B5EF4-FFF2-40B4-BE49-F238E27FC236}">
                <a16:creationId xmlns:a16="http://schemas.microsoft.com/office/drawing/2014/main" id="{F6D643EA-3729-7EAA-7720-54ADA7DC9B32}"/>
              </a:ext>
            </a:extLst>
          </p:cNvPr>
          <p:cNvSpPr>
            <a:spLocks noGrp="1"/>
          </p:cNvSpPr>
          <p:nvPr>
            <p:ph type="body" sz="quarter" idx="11" hasCustomPrompt="1"/>
          </p:nvPr>
        </p:nvSpPr>
        <p:spPr>
          <a:xfrm>
            <a:off x="838200" y="4765675"/>
            <a:ext cx="10515600" cy="1066800"/>
          </a:xfrm>
        </p:spPr>
        <p:style>
          <a:lnRef idx="1">
            <a:schemeClr val="accent3"/>
          </a:lnRef>
          <a:fillRef idx="3">
            <a:schemeClr val="accent3"/>
          </a:fillRef>
          <a:effectRef idx="2">
            <a:schemeClr val="accent3"/>
          </a:effectRef>
          <a:fontRef idx="minor">
            <a:schemeClr val="lt1"/>
          </a:fontRef>
        </p:style>
        <p:txBody>
          <a:bodyPr anchor="ctr"/>
          <a:lstStyle>
            <a:lvl1pPr marL="0" indent="0" algn="ctr">
              <a:buNone/>
              <a:defRPr b="1">
                <a:latin typeface="Arial" panose="020B0604020202020204" pitchFamily="34" charset="0"/>
                <a:cs typeface="Arial" panose="020B0604020202020204" pitchFamily="34" charset="0"/>
              </a:defRPr>
            </a:lvl1pPr>
            <a:lvl2pPr marL="457200" indent="0" algn="ctr">
              <a:buNone/>
              <a:defRPr>
                <a:latin typeface="Arial" panose="020B0604020202020204" pitchFamily="34" charset="0"/>
                <a:cs typeface="Arial" panose="020B0604020202020204" pitchFamily="34" charset="0"/>
              </a:defRPr>
            </a:lvl2pPr>
            <a:lvl3pPr marL="914400" indent="0" algn="ctr">
              <a:buNone/>
              <a:defRPr>
                <a:latin typeface="Arial" panose="020B0604020202020204" pitchFamily="34" charset="0"/>
                <a:cs typeface="Arial" panose="020B0604020202020204" pitchFamily="34" charset="0"/>
              </a:defRPr>
            </a:lvl3pPr>
            <a:lvl4pPr marL="1371600" indent="0" algn="ctr">
              <a:buNone/>
              <a:defRPr>
                <a:latin typeface="Arial" panose="020B0604020202020204" pitchFamily="34" charset="0"/>
                <a:cs typeface="Arial" panose="020B0604020202020204" pitchFamily="34" charset="0"/>
              </a:defRPr>
            </a:lvl4pPr>
            <a:lvl5pPr marL="1828800" indent="0" algn="ctr">
              <a:buNone/>
              <a:defRPr>
                <a:latin typeface="Arial" panose="020B0604020202020204" pitchFamily="34" charset="0"/>
                <a:cs typeface="Arial" panose="020B0604020202020204" pitchFamily="34" charset="0"/>
              </a:defRPr>
            </a:lvl5pPr>
          </a:lstStyle>
          <a:p>
            <a:pPr lvl="0"/>
            <a:r>
              <a:rPr lang="en-US" dirty="0"/>
              <a:t>Click to edit Call Out Text</a:t>
            </a:r>
          </a:p>
        </p:txBody>
      </p:sp>
    </p:spTree>
    <p:extLst>
      <p:ext uri="{BB962C8B-B14F-4D97-AF65-F5344CB8AC3E}">
        <p14:creationId xmlns:p14="http://schemas.microsoft.com/office/powerpoint/2010/main" val="649337298"/>
      </p:ext>
    </p:extLst>
  </p:cSld>
  <p:clrMapOvr>
    <a:masterClrMapping/>
  </p:clrMapOvr>
  <p:hf sldNum="0" hdr="0" dt="0"/>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sp>
        <p:nvSpPr>
          <p:cNvPr id="5" name="Delay 8">
            <a:extLst>
              <a:ext uri="{FF2B5EF4-FFF2-40B4-BE49-F238E27FC236}">
                <a16:creationId xmlns:a16="http://schemas.microsoft.com/office/drawing/2014/main" id="{2397D7E2-AE45-BB0C-3924-F20E59E04CC7}"/>
              </a:ext>
            </a:extLst>
          </p:cNvPr>
          <p:cNvSpPr/>
          <p:nvPr/>
        </p:nvSpPr>
        <p:spPr>
          <a:xfrm rot="5400000">
            <a:off x="2666996" y="-2667000"/>
            <a:ext cx="6858002" cy="12192003"/>
          </a:xfrm>
          <a:prstGeom prst="rect">
            <a:avLst/>
          </a:prstGeom>
          <a:gradFill>
            <a:gsLst>
              <a:gs pos="0">
                <a:schemeClr val="accent1">
                  <a:alpha val="84000"/>
                </a:schemeClr>
              </a:gs>
              <a:gs pos="43000">
                <a:srgbClr val="0B598F">
                  <a:alpha val="83062"/>
                </a:srgbClr>
              </a:gs>
              <a:gs pos="100000">
                <a:schemeClr val="tx2"/>
              </a:gs>
            </a:gsLst>
            <a:lin ang="5400000" scaled="0"/>
          </a:gra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pic>
        <p:nvPicPr>
          <p:cNvPr id="6" name="Picture 5" descr="A black and white logo&#10;&#10;Description automatically generated">
            <a:extLst>
              <a:ext uri="{FF2B5EF4-FFF2-40B4-BE49-F238E27FC236}">
                <a16:creationId xmlns:a16="http://schemas.microsoft.com/office/drawing/2014/main" id="{2FA02C0D-9441-F524-DB94-3D00E516DE79}"/>
              </a:ext>
            </a:extLst>
          </p:cNvPr>
          <p:cNvPicPr>
            <a:picLocks noChangeAspect="1"/>
          </p:cNvPicPr>
          <p:nvPr/>
        </p:nvPicPr>
        <p:blipFill>
          <a:blip r:embed="rId2"/>
          <a:stretch>
            <a:fillRect/>
          </a:stretch>
        </p:blipFill>
        <p:spPr>
          <a:xfrm>
            <a:off x="149033" y="6105335"/>
            <a:ext cx="908164" cy="701763"/>
          </a:xfrm>
          <a:prstGeom prst="rect">
            <a:avLst/>
          </a:prstGeom>
        </p:spPr>
      </p:pic>
      <p:sp>
        <p:nvSpPr>
          <p:cNvPr id="2" name="Title 1">
            <a:extLst>
              <a:ext uri="{FF2B5EF4-FFF2-40B4-BE49-F238E27FC236}">
                <a16:creationId xmlns:a16="http://schemas.microsoft.com/office/drawing/2014/main" id="{8FC2EEFF-06A6-0FC8-787E-259972E6FAA4}"/>
              </a:ext>
            </a:extLst>
          </p:cNvPr>
          <p:cNvSpPr>
            <a:spLocks noGrp="1"/>
          </p:cNvSpPr>
          <p:nvPr>
            <p:ph type="title" hasCustomPrompt="1"/>
          </p:nvPr>
        </p:nvSpPr>
        <p:spPr>
          <a:xfrm>
            <a:off x="1416734" y="1176337"/>
            <a:ext cx="9930715" cy="2252661"/>
          </a:xfrm>
        </p:spPr>
        <p:txBody>
          <a:bodyPr anchor="b">
            <a:normAutofit/>
          </a:bodyPr>
          <a:lstStyle>
            <a:lvl1pPr>
              <a:defRPr sz="5400">
                <a:solidFill>
                  <a:schemeClr val="accent3"/>
                </a:solidFill>
              </a:defRPr>
            </a:lvl1pPr>
          </a:lstStyle>
          <a:p>
            <a:r>
              <a:rPr lang="en-US" dirty="0"/>
              <a:t>Click to edit Section Highlight</a:t>
            </a:r>
          </a:p>
        </p:txBody>
      </p:sp>
      <p:sp>
        <p:nvSpPr>
          <p:cNvPr id="3" name="Text Placeholder 2">
            <a:extLst>
              <a:ext uri="{FF2B5EF4-FFF2-40B4-BE49-F238E27FC236}">
                <a16:creationId xmlns:a16="http://schemas.microsoft.com/office/drawing/2014/main" id="{762A06F5-E828-9F2A-865B-206112C52B16}"/>
              </a:ext>
            </a:extLst>
          </p:cNvPr>
          <p:cNvSpPr>
            <a:spLocks noGrp="1"/>
          </p:cNvSpPr>
          <p:nvPr>
            <p:ph type="body" idx="1" hasCustomPrompt="1"/>
          </p:nvPr>
        </p:nvSpPr>
        <p:spPr>
          <a:xfrm>
            <a:off x="1416734" y="3588327"/>
            <a:ext cx="9930715" cy="1801986"/>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highlight section text styles</a:t>
            </a:r>
          </a:p>
        </p:txBody>
      </p:sp>
      <p:sp>
        <p:nvSpPr>
          <p:cNvPr id="4" name="Footer Placeholder 3">
            <a:extLst>
              <a:ext uri="{FF2B5EF4-FFF2-40B4-BE49-F238E27FC236}">
                <a16:creationId xmlns:a16="http://schemas.microsoft.com/office/drawing/2014/main" id="{450E6774-79FA-61C0-6170-BA39DF9ED122}"/>
              </a:ext>
            </a:extLst>
          </p:cNvPr>
          <p:cNvSpPr>
            <a:spLocks noGrp="1"/>
          </p:cNvSpPr>
          <p:nvPr>
            <p:ph type="ftr" sz="quarter" idx="10"/>
          </p:nvPr>
        </p:nvSpPr>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1084318220"/>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E8866-AE33-063A-EF79-40DF7D1A921F}"/>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03C5B9-2D25-5337-7BBA-3ED2655084AB}"/>
              </a:ext>
            </a:extLst>
          </p:cNvPr>
          <p:cNvSpPr>
            <a:spLocks noGrp="1"/>
          </p:cNvSpPr>
          <p:nvPr>
            <p:ph sz="half" idx="1"/>
          </p:nvPr>
        </p:nvSpPr>
        <p:spPr>
          <a:xfrm>
            <a:off x="838200" y="1825625"/>
            <a:ext cx="5181600" cy="42288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8FCBBB-7198-151F-E4F6-1E7CFD5D9584}"/>
              </a:ext>
            </a:extLst>
          </p:cNvPr>
          <p:cNvSpPr>
            <a:spLocks noGrp="1"/>
          </p:cNvSpPr>
          <p:nvPr>
            <p:ph sz="half" idx="2"/>
          </p:nvPr>
        </p:nvSpPr>
        <p:spPr>
          <a:xfrm>
            <a:off x="6172200" y="1825625"/>
            <a:ext cx="5181600" cy="42288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E1166ECE-698E-B038-D29D-F9F7CD9FA58F}"/>
              </a:ext>
            </a:extLst>
          </p:cNvPr>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4100638810"/>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E8866-AE33-063A-EF79-40DF7D1A921F}"/>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03C5B9-2D25-5337-7BBA-3ED2655084AB}"/>
              </a:ext>
            </a:extLst>
          </p:cNvPr>
          <p:cNvSpPr>
            <a:spLocks noGrp="1"/>
          </p:cNvSpPr>
          <p:nvPr>
            <p:ph sz="half" idx="1"/>
          </p:nvPr>
        </p:nvSpPr>
        <p:spPr>
          <a:xfrm>
            <a:off x="838200" y="1825625"/>
            <a:ext cx="5181600" cy="42288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8FCBBB-7198-151F-E4F6-1E7CFD5D9584}"/>
              </a:ext>
            </a:extLst>
          </p:cNvPr>
          <p:cNvSpPr>
            <a:spLocks noGrp="1"/>
          </p:cNvSpPr>
          <p:nvPr>
            <p:ph sz="half" idx="2"/>
          </p:nvPr>
        </p:nvSpPr>
        <p:spPr>
          <a:xfrm>
            <a:off x="6172200" y="1825625"/>
            <a:ext cx="5181600" cy="3051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E1166ECE-698E-B038-D29D-F9F7CD9FA58F}"/>
              </a:ext>
            </a:extLst>
          </p:cNvPr>
          <p:cNvSpPr>
            <a:spLocks noGrp="1"/>
          </p:cNvSpPr>
          <p:nvPr>
            <p:ph type="ftr" sz="quarter" idx="10"/>
          </p:nvPr>
        </p:nvSpPr>
        <p:spPr/>
        <p:txBody>
          <a:bodyPr/>
          <a:lstStyle/>
          <a:p>
            <a:endParaRPr lang="en-US" dirty="0"/>
          </a:p>
        </p:txBody>
      </p:sp>
      <p:sp>
        <p:nvSpPr>
          <p:cNvPr id="6" name="Text Placeholder 5">
            <a:extLst>
              <a:ext uri="{FF2B5EF4-FFF2-40B4-BE49-F238E27FC236}">
                <a16:creationId xmlns:a16="http://schemas.microsoft.com/office/drawing/2014/main" id="{74B985E9-81F6-08EF-03E8-111E63812B02}"/>
              </a:ext>
            </a:extLst>
          </p:cNvPr>
          <p:cNvSpPr>
            <a:spLocks noGrp="1"/>
          </p:cNvSpPr>
          <p:nvPr>
            <p:ph type="body" sz="quarter" idx="11" hasCustomPrompt="1"/>
          </p:nvPr>
        </p:nvSpPr>
        <p:spPr>
          <a:xfrm>
            <a:off x="6172200" y="4987637"/>
            <a:ext cx="5181600" cy="1066800"/>
          </a:xfrm>
        </p:spPr>
        <p:style>
          <a:lnRef idx="1">
            <a:schemeClr val="accent3"/>
          </a:lnRef>
          <a:fillRef idx="3">
            <a:schemeClr val="accent3"/>
          </a:fillRef>
          <a:effectRef idx="2">
            <a:schemeClr val="accent3"/>
          </a:effectRef>
          <a:fontRef idx="minor">
            <a:schemeClr val="lt1"/>
          </a:fontRef>
        </p:style>
        <p:txBody>
          <a:bodyPr anchor="ctr"/>
          <a:lstStyle>
            <a:lvl1pPr marL="0" indent="0" algn="ctr">
              <a:buNone/>
              <a:defRPr b="1">
                <a:latin typeface="Arial" panose="020B0604020202020204" pitchFamily="34" charset="0"/>
                <a:cs typeface="Arial" panose="020B0604020202020204" pitchFamily="34" charset="0"/>
              </a:defRPr>
            </a:lvl1pPr>
            <a:lvl2pPr marL="457200" indent="0" algn="ctr">
              <a:buNone/>
              <a:defRPr>
                <a:latin typeface="Arial" panose="020B0604020202020204" pitchFamily="34" charset="0"/>
                <a:cs typeface="Arial" panose="020B0604020202020204" pitchFamily="34" charset="0"/>
              </a:defRPr>
            </a:lvl2pPr>
            <a:lvl3pPr marL="914400" indent="0" algn="ctr">
              <a:buNone/>
              <a:defRPr>
                <a:latin typeface="Arial" panose="020B0604020202020204" pitchFamily="34" charset="0"/>
                <a:cs typeface="Arial" panose="020B0604020202020204" pitchFamily="34" charset="0"/>
              </a:defRPr>
            </a:lvl3pPr>
            <a:lvl4pPr marL="1371600" indent="0" algn="ctr">
              <a:buNone/>
              <a:defRPr>
                <a:latin typeface="Arial" panose="020B0604020202020204" pitchFamily="34" charset="0"/>
                <a:cs typeface="Arial" panose="020B0604020202020204" pitchFamily="34" charset="0"/>
              </a:defRPr>
            </a:lvl4pPr>
            <a:lvl5pPr marL="1828800" indent="0" algn="ctr">
              <a:buNone/>
              <a:defRPr>
                <a:latin typeface="Arial" panose="020B0604020202020204" pitchFamily="34" charset="0"/>
                <a:cs typeface="Arial" panose="020B0604020202020204" pitchFamily="34" charset="0"/>
              </a:defRPr>
            </a:lvl5pPr>
          </a:lstStyle>
          <a:p>
            <a:pPr lvl="0"/>
            <a:r>
              <a:rPr lang="en-US" dirty="0"/>
              <a:t>Click to edit Call Out Text</a:t>
            </a:r>
          </a:p>
        </p:txBody>
      </p:sp>
    </p:spTree>
    <p:extLst>
      <p:ext uri="{BB962C8B-B14F-4D97-AF65-F5344CB8AC3E}">
        <p14:creationId xmlns:p14="http://schemas.microsoft.com/office/powerpoint/2010/main" val="2103754486"/>
      </p:ext>
    </p:extLst>
  </p:cSld>
  <p:clrMapOvr>
    <a:masterClrMapping/>
  </p:clrMapOvr>
  <p:hf sldNum="0" hdr="0" dt="0"/>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EEFA4-04A4-449E-6D6F-8DA3BFA868EE}"/>
              </a:ext>
            </a:extLst>
          </p:cNvPr>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01A5F4E-69AF-F17B-617C-22E0E0485888}"/>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2BEF36-D860-6848-D47C-D1D3F74E7ABC}"/>
              </a:ext>
            </a:extLst>
          </p:cNvPr>
          <p:cNvSpPr>
            <a:spLocks noGrp="1"/>
          </p:cNvSpPr>
          <p:nvPr>
            <p:ph sz="half" idx="2"/>
          </p:nvPr>
        </p:nvSpPr>
        <p:spPr>
          <a:xfrm>
            <a:off x="839788" y="2505075"/>
            <a:ext cx="5157787" cy="35493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376C7D4-3E1D-6B65-7B11-19BF7AFFEE90}"/>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E8F191F-A895-9C72-E18D-0CB6FE7E84DE}"/>
              </a:ext>
            </a:extLst>
          </p:cNvPr>
          <p:cNvSpPr>
            <a:spLocks noGrp="1"/>
          </p:cNvSpPr>
          <p:nvPr>
            <p:ph sz="quarter" idx="4"/>
          </p:nvPr>
        </p:nvSpPr>
        <p:spPr>
          <a:xfrm>
            <a:off x="6172200" y="2505075"/>
            <a:ext cx="5183188" cy="35493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F69370EC-0FCA-5BAE-44EE-BEB012E90306}"/>
              </a:ext>
            </a:extLst>
          </p:cNvPr>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4156357099"/>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67D82-00B8-0B9A-74D3-29E6B2615594}"/>
              </a:ext>
            </a:extLst>
          </p:cNvPr>
          <p:cNvSpPr>
            <a:spLocks noGrp="1"/>
          </p:cNvSpPr>
          <p:nvPr>
            <p:ph type="title"/>
          </p:nvPr>
        </p:nvSpPr>
        <p:spPr/>
        <p:txBody>
          <a:body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270608BA-2306-FFFF-3C7F-0C3922A4C893}"/>
              </a:ext>
            </a:extLst>
          </p:cNvPr>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1766837149"/>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E3E0B13-B254-A001-AAA6-0AEDEC99C851}"/>
              </a:ext>
            </a:extLst>
          </p:cNvPr>
          <p:cNvSpPr>
            <a:spLocks noGrp="1"/>
          </p:cNvSpPr>
          <p:nvPr>
            <p:ph type="ftr" sz="quarter" idx="11"/>
          </p:nvPr>
        </p:nvSpPr>
        <p:spPr/>
        <p:txBody>
          <a:bodyPr/>
          <a:lstStyle>
            <a:lvl1pPr>
              <a:defRPr sz="1000"/>
            </a:lvl1pPr>
          </a:lstStyle>
          <a:p>
            <a:endParaRPr lang="en-US" dirty="0"/>
          </a:p>
        </p:txBody>
      </p:sp>
    </p:spTree>
    <p:extLst>
      <p:ext uri="{BB962C8B-B14F-4D97-AF65-F5344CB8AC3E}">
        <p14:creationId xmlns:p14="http://schemas.microsoft.com/office/powerpoint/2010/main" val="2801505557"/>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914E8-1787-8C3E-E82D-E9A3138BA57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7CC39F4-7A27-DBE7-B2E9-B56AEC6990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4A3CCF-80CD-5106-0A11-19BD7CEC108D}"/>
              </a:ext>
            </a:extLst>
          </p:cNvPr>
          <p:cNvSpPr>
            <a:spLocks noGrp="1"/>
          </p:cNvSpPr>
          <p:nvPr>
            <p:ph type="dt" sz="half" idx="10"/>
          </p:nvPr>
        </p:nvSpPr>
        <p:spPr/>
        <p:txBody>
          <a:bodyPr/>
          <a:lstStyle/>
          <a:p>
            <a:fld id="{27C9DF6B-33CF-3F42-B930-AFCAC22BACA8}" type="datetimeFigureOut">
              <a:rPr lang="en-US" smtClean="0"/>
              <a:t>9/17/26</a:t>
            </a:fld>
            <a:endParaRPr lang="en-US" dirty="0"/>
          </a:p>
        </p:txBody>
      </p:sp>
      <p:sp>
        <p:nvSpPr>
          <p:cNvPr id="5" name="Footer Placeholder 4">
            <a:extLst>
              <a:ext uri="{FF2B5EF4-FFF2-40B4-BE49-F238E27FC236}">
                <a16:creationId xmlns:a16="http://schemas.microsoft.com/office/drawing/2014/main" id="{259E31F0-49F6-C72F-C6DD-573799103B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29A28FA-0628-B0DD-28DC-31C1A54246B8}"/>
              </a:ext>
            </a:extLst>
          </p:cNvPr>
          <p:cNvSpPr>
            <a:spLocks noGrp="1"/>
          </p:cNvSpPr>
          <p:nvPr>
            <p:ph type="sldNum" sz="quarter" idx="12"/>
          </p:nvPr>
        </p:nvSpPr>
        <p:spPr/>
        <p:txBody>
          <a:bodyPr/>
          <a:lstStyle/>
          <a:p>
            <a:fld id="{872EEFA7-5DC5-6846-8E7B-0B6F149FD5E5}" type="slidenum">
              <a:rPr lang="en-US" smtClean="0"/>
              <a:t>‹#›</a:t>
            </a:fld>
            <a:endParaRPr lang="en-US" dirty="0"/>
          </a:p>
        </p:txBody>
      </p:sp>
    </p:spTree>
    <p:extLst>
      <p:ext uri="{BB962C8B-B14F-4D97-AF65-F5344CB8AC3E}">
        <p14:creationId xmlns:p14="http://schemas.microsoft.com/office/powerpoint/2010/main" val="3360368054"/>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0CC77-83CD-4423-5293-7E0D07F1A9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AFA749-54FD-BA97-5700-3AEF8A37A9E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7">
            <a:extLst>
              <a:ext uri="{FF2B5EF4-FFF2-40B4-BE49-F238E27FC236}">
                <a16:creationId xmlns:a16="http://schemas.microsoft.com/office/drawing/2014/main" id="{268F3C0F-79BE-57ED-2B56-9578A648BBFB}"/>
              </a:ext>
            </a:extLst>
          </p:cNvPr>
          <p:cNvSpPr>
            <a:spLocks noGrp="1"/>
          </p:cNvSpPr>
          <p:nvPr>
            <p:ph type="body" sz="quarter" idx="12"/>
          </p:nvPr>
        </p:nvSpPr>
        <p:spPr>
          <a:xfrm>
            <a:off x="1524000" y="6320100"/>
            <a:ext cx="8597900" cy="447675"/>
          </a:xfrm>
        </p:spPr>
        <p:txBody>
          <a:bodyPr anchor="b">
            <a:noAutofit/>
          </a:bodyPr>
          <a:lstStyle>
            <a:lvl1pPr marL="0" indent="0">
              <a:buNone/>
              <a:defRPr sz="10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Tree>
    <p:extLst>
      <p:ext uri="{BB962C8B-B14F-4D97-AF65-F5344CB8AC3E}">
        <p14:creationId xmlns:p14="http://schemas.microsoft.com/office/powerpoint/2010/main" val="3104726601"/>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E8866-AE33-063A-EF79-40DF7D1A92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03C5B9-2D25-5337-7BBA-3ED2655084AB}"/>
              </a:ext>
            </a:extLst>
          </p:cNvPr>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8FCBBB-7198-151F-E4F6-1E7CFD5D9584}"/>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a:extLst>
              <a:ext uri="{FF2B5EF4-FFF2-40B4-BE49-F238E27FC236}">
                <a16:creationId xmlns:a16="http://schemas.microsoft.com/office/drawing/2014/main" id="{3DD6EE70-201A-7784-D7C2-A6526FFC6C9E}"/>
              </a:ext>
            </a:extLst>
          </p:cNvPr>
          <p:cNvSpPr>
            <a:spLocks noGrp="1"/>
          </p:cNvSpPr>
          <p:nvPr>
            <p:ph type="body" sz="quarter" idx="12"/>
          </p:nvPr>
        </p:nvSpPr>
        <p:spPr>
          <a:xfrm>
            <a:off x="1524001" y="6320101"/>
            <a:ext cx="8597900" cy="447675"/>
          </a:xfrm>
        </p:spPr>
        <p:txBody>
          <a:bodyPr anchor="b">
            <a:noAutofit/>
          </a:bodyPr>
          <a:lstStyle>
            <a:lvl1pPr marL="0" indent="0">
              <a:buNone/>
              <a:defRPr sz="1000">
                <a:solidFill>
                  <a:schemeClr val="bg1"/>
                </a:solidFill>
              </a:defRPr>
            </a:lvl1pPr>
            <a:lvl2pPr marL="457189" indent="0">
              <a:buNone/>
              <a:defRPr sz="1000"/>
            </a:lvl2pPr>
            <a:lvl3pPr marL="914377" indent="0">
              <a:buNone/>
              <a:defRPr sz="1000"/>
            </a:lvl3pPr>
            <a:lvl4pPr marL="1371566" indent="0">
              <a:buNone/>
              <a:defRPr sz="1000"/>
            </a:lvl4pPr>
            <a:lvl5pPr marL="1828754" indent="0">
              <a:buNone/>
              <a:defRPr sz="1000"/>
            </a:lvl5pPr>
          </a:lstStyle>
          <a:p>
            <a:pPr lvl="0"/>
            <a:r>
              <a:rPr lang="en-US" dirty="0"/>
              <a:t>Click to edit Master text styles</a:t>
            </a:r>
          </a:p>
        </p:txBody>
      </p:sp>
    </p:spTree>
    <p:extLst>
      <p:ext uri="{BB962C8B-B14F-4D97-AF65-F5344CB8AC3E}">
        <p14:creationId xmlns:p14="http://schemas.microsoft.com/office/powerpoint/2010/main" val="98613293"/>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9648C-B542-3C2B-04F7-DCEEB45B761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70599D9-6CBA-DFDE-0168-492DA09D69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 Placeholder 7">
            <a:extLst>
              <a:ext uri="{FF2B5EF4-FFF2-40B4-BE49-F238E27FC236}">
                <a16:creationId xmlns:a16="http://schemas.microsoft.com/office/drawing/2014/main" id="{64EC20E7-971B-9C32-398B-8F11BAC3EEE2}"/>
              </a:ext>
            </a:extLst>
          </p:cNvPr>
          <p:cNvSpPr>
            <a:spLocks noGrp="1"/>
          </p:cNvSpPr>
          <p:nvPr>
            <p:ph type="body" sz="quarter" idx="12"/>
          </p:nvPr>
        </p:nvSpPr>
        <p:spPr>
          <a:xfrm>
            <a:off x="1524000" y="6320100"/>
            <a:ext cx="8597900" cy="447675"/>
          </a:xfrm>
        </p:spPr>
        <p:txBody>
          <a:bodyPr anchor="b">
            <a:noAutofit/>
          </a:bodyPr>
          <a:lstStyle>
            <a:lvl1pPr marL="0" indent="0">
              <a:buNone/>
              <a:defRPr sz="10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Tree>
    <p:extLst>
      <p:ext uri="{BB962C8B-B14F-4D97-AF65-F5344CB8AC3E}">
        <p14:creationId xmlns:p14="http://schemas.microsoft.com/office/powerpoint/2010/main" val="2482433446"/>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11221-AEC8-4F20-A19B-7F1DDF899361}"/>
              </a:ext>
            </a:extLst>
          </p:cNvPr>
          <p:cNvSpPr>
            <a:spLocks noGrp="1"/>
          </p:cNvSpPr>
          <p:nvPr>
            <p:ph type="ctrTitle"/>
          </p:nvPr>
        </p:nvSpPr>
        <p:spPr>
          <a:xfrm>
            <a:off x="763932" y="607061"/>
            <a:ext cx="10683433" cy="2078267"/>
          </a:xfrm>
        </p:spPr>
        <p:txBody>
          <a:bodyPr anchor="ctr">
            <a:normAutofit/>
          </a:bodyPr>
          <a:lstStyle>
            <a:lvl1pPr algn="ctr">
              <a:defRPr sz="3600"/>
            </a:lvl1pPr>
          </a:lstStyle>
          <a:p>
            <a:r>
              <a:rPr lang="en-US"/>
              <a:t>Click to edit Master title style</a:t>
            </a:r>
          </a:p>
        </p:txBody>
      </p:sp>
      <p:sp>
        <p:nvSpPr>
          <p:cNvPr id="3" name="Subtitle 2">
            <a:extLst>
              <a:ext uri="{FF2B5EF4-FFF2-40B4-BE49-F238E27FC236}">
                <a16:creationId xmlns:a16="http://schemas.microsoft.com/office/drawing/2014/main" id="{DBE16377-A904-4475-ACD2-C5EE764AB30C}"/>
              </a:ext>
            </a:extLst>
          </p:cNvPr>
          <p:cNvSpPr>
            <a:spLocks noGrp="1"/>
          </p:cNvSpPr>
          <p:nvPr>
            <p:ph type="subTitle" idx="1"/>
          </p:nvPr>
        </p:nvSpPr>
        <p:spPr>
          <a:xfrm>
            <a:off x="763932" y="3124873"/>
            <a:ext cx="10683433" cy="1655763"/>
          </a:xfrm>
        </p:spPr>
        <p:txBody>
          <a:bodyPr>
            <a:normAutofit/>
          </a:bodyPr>
          <a:lstStyle>
            <a:lvl1pPr marL="0" indent="0" algn="ctr">
              <a:buNone/>
              <a:defRPr sz="18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9" name="Text Placeholder 8">
            <a:extLst>
              <a:ext uri="{FF2B5EF4-FFF2-40B4-BE49-F238E27FC236}">
                <a16:creationId xmlns:a16="http://schemas.microsoft.com/office/drawing/2014/main" id="{665874EA-58E4-43D8-83A9-0F00DC593793}"/>
              </a:ext>
            </a:extLst>
          </p:cNvPr>
          <p:cNvSpPr>
            <a:spLocks noGrp="1"/>
          </p:cNvSpPr>
          <p:nvPr>
            <p:ph type="body" sz="quarter" idx="10"/>
          </p:nvPr>
        </p:nvSpPr>
        <p:spPr>
          <a:xfrm>
            <a:off x="763929" y="5220183"/>
            <a:ext cx="10683435" cy="1181100"/>
          </a:xfrm>
        </p:spPr>
        <p:txBody>
          <a:bodyPr>
            <a:normAutofit/>
          </a:bodyPr>
          <a:lstStyle>
            <a:lvl1pPr marL="0" indent="0" algn="ctr">
              <a:buFontTx/>
              <a:buNone/>
              <a:defRPr sz="1200"/>
            </a:lvl1pPr>
            <a:lvl2pPr marL="457178" indent="0" algn="ctr">
              <a:buFontTx/>
              <a:buNone/>
              <a:defRPr/>
            </a:lvl2pPr>
            <a:lvl3pPr marL="914354" indent="0" algn="ctr">
              <a:buFontTx/>
              <a:buNone/>
              <a:defRPr/>
            </a:lvl3pPr>
            <a:lvl4pPr marL="1371532" indent="0" algn="ctr">
              <a:buFontTx/>
              <a:buNone/>
              <a:defRPr/>
            </a:lvl4pPr>
            <a:lvl5pPr marL="1828709" indent="0" algn="ctr">
              <a:buFontTx/>
              <a:buNone/>
              <a:defRPr/>
            </a:lvl5pPr>
          </a:lstStyle>
          <a:p>
            <a:pPr lvl="0"/>
            <a:endParaRPr lang="en-US"/>
          </a:p>
        </p:txBody>
      </p:sp>
    </p:spTree>
    <p:extLst>
      <p:ext uri="{BB962C8B-B14F-4D97-AF65-F5344CB8AC3E}">
        <p14:creationId xmlns:p14="http://schemas.microsoft.com/office/powerpoint/2010/main" val="496740250"/>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cSld name="3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E8866-AE33-063A-EF79-40DF7D1A921F}"/>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03C5B9-2D25-5337-7BBA-3ED2655084A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8FCBBB-7198-151F-E4F6-1E7CFD5D958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E1166ECE-698E-B038-D29D-F9F7CD9FA58F}"/>
              </a:ext>
            </a:extLst>
          </p:cNvPr>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377065575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userDrawn="1">
  <p:cSld name="10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defRPr sz="2400"/>
            </a:lvl1pPr>
            <a:lvl2pPr>
              <a:defRPr sz="2000"/>
            </a:lvl2pPr>
            <a:lvl3pPr marL="1022325" indent="-215895">
              <a:buFont typeface="Arial" pitchFamily="34" charset="0"/>
              <a:buChar char="•"/>
              <a:defRPr lang="en-US" sz="2000" b="0" dirty="0">
                <a:solidFill>
                  <a:schemeClr val="bg2"/>
                </a:solidFill>
                <a:latin typeface="+mn-lt"/>
              </a:defRPr>
            </a:lvl3pPr>
            <a:lvl4pPr marL="1142971" indent="-228594">
              <a:defRPr lang="en-US" sz="2000" b="1" dirty="0" smtClean="0">
                <a:solidFill>
                  <a:schemeClr val="bg2"/>
                </a:solidFill>
                <a:latin typeface="+mn-lt"/>
              </a:defRPr>
            </a:lvl4pPr>
            <a:lvl5pPr marL="1142971" indent="-228594">
              <a:defRPr lang="en-US" sz="2000" b="1" dirty="0">
                <a:solidFill>
                  <a:schemeClr val="bg2"/>
                </a:solidFill>
                <a:latin typeface="+mn-lt"/>
              </a:defRPr>
            </a:lvl5pPr>
          </a:lstStyle>
          <a:p>
            <a:pPr lvl="0"/>
            <a:r>
              <a:rPr lang="en-US" dirty="0"/>
              <a:t>Edit Master text styles</a:t>
            </a:r>
          </a:p>
          <a:p>
            <a:pPr lvl="1"/>
            <a:r>
              <a:rPr lang="en-US" dirty="0"/>
              <a:t>Second level</a:t>
            </a:r>
          </a:p>
          <a:p>
            <a:pPr lvl="2"/>
            <a:r>
              <a:rPr lang="en-US" dirty="0"/>
              <a:t>Third level</a:t>
            </a:r>
          </a:p>
        </p:txBody>
      </p:sp>
      <p:sp>
        <p:nvSpPr>
          <p:cNvPr id="10" name="Slide Number Placeholder 2">
            <a:extLst>
              <a:ext uri="{FF2B5EF4-FFF2-40B4-BE49-F238E27FC236}">
                <a16:creationId xmlns:a16="http://schemas.microsoft.com/office/drawing/2014/main" id="{48B87A3C-E35D-E34E-A62C-3D2FAD114905}"/>
              </a:ext>
            </a:extLst>
          </p:cNvPr>
          <p:cNvSpPr>
            <a:spLocks noGrp="1"/>
          </p:cNvSpPr>
          <p:nvPr>
            <p:ph type="sldNum" sz="quarter" idx="4"/>
          </p:nvPr>
        </p:nvSpPr>
        <p:spPr>
          <a:xfrm>
            <a:off x="48967" y="66307"/>
            <a:ext cx="471965" cy="290604"/>
          </a:xfrm>
          <a:prstGeom prst="rect">
            <a:avLst/>
          </a:prstGeom>
        </p:spPr>
        <p:txBody>
          <a:bodyPr vert="horz" lIns="91440" tIns="45720" rIns="91440" bIns="45720" rtlCol="0" anchor="ctr"/>
          <a:lstStyle>
            <a:lvl1pPr algn="ctr">
              <a:defRPr sz="1400">
                <a:solidFill>
                  <a:schemeClr val="accent3"/>
                </a:solidFill>
                <a:latin typeface="Calibri"/>
                <a:cs typeface="Calibri"/>
              </a:defRPr>
            </a:lvl1pPr>
          </a:lstStyle>
          <a:p>
            <a:fld id="{52DF0245-2CA1-6445-9E71-A40071F6548D}" type="slidenum">
              <a:rPr lang="en-US" smtClean="0"/>
              <a:pPr/>
              <a:t>‹#›</a:t>
            </a:fld>
            <a:endParaRPr lang="en-US" dirty="0"/>
          </a:p>
        </p:txBody>
      </p:sp>
      <p:sp>
        <p:nvSpPr>
          <p:cNvPr id="7" name="Text Placeholder 4">
            <a:extLst>
              <a:ext uri="{FF2B5EF4-FFF2-40B4-BE49-F238E27FC236}">
                <a16:creationId xmlns:a16="http://schemas.microsoft.com/office/drawing/2014/main" id="{18A9EA37-F4D3-5143-8514-195AC434C700}"/>
              </a:ext>
            </a:extLst>
          </p:cNvPr>
          <p:cNvSpPr>
            <a:spLocks noGrp="1"/>
          </p:cNvSpPr>
          <p:nvPr>
            <p:ph type="body" sz="quarter" idx="14" hasCustomPrompt="1"/>
          </p:nvPr>
        </p:nvSpPr>
        <p:spPr>
          <a:xfrm>
            <a:off x="3945234" y="6378883"/>
            <a:ext cx="4322785" cy="418483"/>
          </a:xfrm>
        </p:spPr>
        <p:txBody>
          <a:bodyPr anchor="t">
            <a:noAutofit/>
          </a:bodyPr>
          <a:lstStyle>
            <a:lvl1pPr marL="0" indent="0">
              <a:buNone/>
              <a:defRPr sz="1000"/>
            </a:lvl1pPr>
            <a:lvl2pPr marL="457189" indent="0">
              <a:buNone/>
              <a:defRPr sz="1000"/>
            </a:lvl2pPr>
            <a:lvl3pPr marL="914377" indent="0">
              <a:buNone/>
              <a:defRPr sz="1000"/>
            </a:lvl3pPr>
            <a:lvl4pPr marL="1371566" indent="0">
              <a:buFont typeface="Arial" panose="020B0604020202020204" pitchFamily="34" charset="0"/>
              <a:buNone/>
              <a:defRPr sz="1000"/>
            </a:lvl4pPr>
            <a:lvl5pPr marL="1828754" indent="0">
              <a:buNone/>
              <a:defRPr sz="1000"/>
            </a:lvl5pPr>
          </a:lstStyle>
          <a:p>
            <a:pPr lvl="0"/>
            <a:r>
              <a:rPr lang="en-US" dirty="0"/>
              <a:t>References and Footnotes</a:t>
            </a:r>
          </a:p>
        </p:txBody>
      </p:sp>
    </p:spTree>
    <p:extLst>
      <p:ext uri="{BB962C8B-B14F-4D97-AF65-F5344CB8AC3E}">
        <p14:creationId xmlns:p14="http://schemas.microsoft.com/office/powerpoint/2010/main" val="4167348706"/>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matchingName="Title and Content">
  <p:cSld name="3_Title and Content">
    <p:spTree>
      <p:nvGrpSpPr>
        <p:cNvPr id="1" name="Shape 22"/>
        <p:cNvGrpSpPr/>
        <p:nvPr/>
      </p:nvGrpSpPr>
      <p:grpSpPr>
        <a:xfrm>
          <a:off x="0" y="0"/>
          <a:ext cx="0" cy="0"/>
          <a:chOff x="0" y="0"/>
          <a:chExt cx="0" cy="0"/>
        </a:xfrm>
      </p:grpSpPr>
      <p:sp>
        <p:nvSpPr>
          <p:cNvPr id="23" name="Google Shape;23;p55"/>
          <p:cNvSpPr txBox="1">
            <a:spLocks noGrp="1"/>
          </p:cNvSpPr>
          <p:nvPr>
            <p:ph type="body" idx="1"/>
          </p:nvPr>
        </p:nvSpPr>
        <p:spPr>
          <a:xfrm>
            <a:off x="121920" y="1238691"/>
            <a:ext cx="11948160" cy="4998720"/>
          </a:xfrm>
          <a:prstGeom prst="rect">
            <a:avLst/>
          </a:prstGeom>
          <a:noFill/>
          <a:ln>
            <a:noFill/>
          </a:ln>
        </p:spPr>
        <p:txBody>
          <a:bodyPr spcFirstLastPara="1" wrap="square" lIns="91425" tIns="45700" rIns="91425" bIns="45700" anchor="t" anchorCtr="0">
            <a:noAutofit/>
          </a:bodyPr>
          <a:lstStyle>
            <a:lvl1pPr marL="316984" lvl="0" indent="-316984" algn="l">
              <a:lnSpc>
                <a:spcPct val="100000"/>
              </a:lnSpc>
              <a:spcBef>
                <a:spcPts val="0"/>
              </a:spcBef>
              <a:spcAft>
                <a:spcPts val="0"/>
              </a:spcAft>
              <a:buClr>
                <a:schemeClr val="dk1"/>
              </a:buClr>
              <a:buSzPts val="2200"/>
              <a:buFont typeface="Arial"/>
              <a:buChar char="•"/>
              <a:defRPr sz="2933"/>
            </a:lvl1pPr>
            <a:lvl2pPr marL="1219170" lvl="1" indent="-491054" algn="l">
              <a:lnSpc>
                <a:spcPct val="100000"/>
              </a:lnSpc>
              <a:spcBef>
                <a:spcPts val="800"/>
              </a:spcBef>
              <a:spcAft>
                <a:spcPts val="0"/>
              </a:spcAft>
              <a:buClr>
                <a:schemeClr val="dk1"/>
              </a:buClr>
              <a:buSzPts val="2200"/>
              <a:buFont typeface="Arial"/>
              <a:buChar char="–"/>
              <a:defRPr sz="2933"/>
            </a:lvl2pPr>
            <a:lvl3pPr marL="1828754" lvl="2" indent="-435174" algn="l">
              <a:lnSpc>
                <a:spcPct val="100000"/>
              </a:lnSpc>
              <a:spcBef>
                <a:spcPts val="800"/>
              </a:spcBef>
              <a:spcAft>
                <a:spcPts val="0"/>
              </a:spcAft>
              <a:buClr>
                <a:schemeClr val="dk1"/>
              </a:buClr>
              <a:buSzPts val="1540"/>
              <a:buFont typeface="Noto Sans Symbols"/>
              <a:buChar char="⮚"/>
              <a:defRPr sz="2933"/>
            </a:lvl3pPr>
            <a:lvl4pPr marL="2438339" lvl="3" indent="-507987" algn="l">
              <a:spcBef>
                <a:spcPts val="800"/>
              </a:spcBef>
              <a:spcAft>
                <a:spcPts val="0"/>
              </a:spcAft>
              <a:buClr>
                <a:schemeClr val="dk1"/>
              </a:buClr>
              <a:buSzPts val="2400"/>
              <a:buChar char="–"/>
              <a:defRPr sz="3200"/>
            </a:lvl4pPr>
            <a:lvl5pPr marL="3047924" lvl="4" indent="-507987" algn="l">
              <a:spcBef>
                <a:spcPts val="800"/>
              </a:spcBef>
              <a:spcAft>
                <a:spcPts val="0"/>
              </a:spcAft>
              <a:buClr>
                <a:schemeClr val="dk1"/>
              </a:buClr>
              <a:buSzPts val="2400"/>
              <a:buChar char="»"/>
              <a:defRPr sz="3200"/>
            </a:lvl5pPr>
            <a:lvl6pPr marL="3657509" lvl="5" indent="-457189" algn="l">
              <a:spcBef>
                <a:spcPts val="800"/>
              </a:spcBef>
              <a:spcAft>
                <a:spcPts val="0"/>
              </a:spcAft>
              <a:buClr>
                <a:schemeClr val="dk1"/>
              </a:buClr>
              <a:buSzPts val="1800"/>
              <a:buChar char="•"/>
              <a:defRPr/>
            </a:lvl6pPr>
            <a:lvl7pPr marL="4267093" lvl="6" indent="-457189" algn="l">
              <a:spcBef>
                <a:spcPts val="480"/>
              </a:spcBef>
              <a:spcAft>
                <a:spcPts val="0"/>
              </a:spcAft>
              <a:buClr>
                <a:schemeClr val="dk1"/>
              </a:buClr>
              <a:buSzPts val="1800"/>
              <a:buChar char="•"/>
              <a:defRPr/>
            </a:lvl7pPr>
            <a:lvl8pPr marL="4876678" lvl="7" indent="-457189" algn="l">
              <a:spcBef>
                <a:spcPts val="480"/>
              </a:spcBef>
              <a:spcAft>
                <a:spcPts val="0"/>
              </a:spcAft>
              <a:buClr>
                <a:schemeClr val="dk1"/>
              </a:buClr>
              <a:buSzPts val="1800"/>
              <a:buChar char="•"/>
              <a:defRPr/>
            </a:lvl8pPr>
            <a:lvl9pPr marL="5486263" lvl="8" indent="-457189" algn="l">
              <a:spcBef>
                <a:spcPts val="480"/>
              </a:spcBef>
              <a:spcAft>
                <a:spcPts val="0"/>
              </a:spcAft>
              <a:buClr>
                <a:schemeClr val="dk1"/>
              </a:buClr>
              <a:buSzPts val="1800"/>
              <a:buChar char="•"/>
              <a:defRPr/>
            </a:lvl9pPr>
          </a:lstStyle>
          <a:p>
            <a:endParaRPr dirty="0"/>
          </a:p>
        </p:txBody>
      </p:sp>
      <p:sp>
        <p:nvSpPr>
          <p:cNvPr id="26" name="Google Shape;26;p55"/>
          <p:cNvSpPr txBox="1">
            <a:spLocks noGrp="1"/>
          </p:cNvSpPr>
          <p:nvPr>
            <p:ph type="title"/>
          </p:nvPr>
        </p:nvSpPr>
        <p:spPr>
          <a:xfrm>
            <a:off x="121920" y="35787"/>
            <a:ext cx="11948160" cy="9906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accent1"/>
              </a:buClr>
              <a:buSzPts val="2400"/>
              <a:buFont typeface="Arial"/>
              <a:buNone/>
              <a:defRPr sz="32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 name="Footer Placeholder 6"/>
          <p:cNvSpPr>
            <a:spLocks noGrp="1"/>
          </p:cNvSpPr>
          <p:nvPr>
            <p:ph type="ftr" sz="quarter" idx="13"/>
          </p:nvPr>
        </p:nvSpPr>
        <p:spPr>
          <a:xfrm>
            <a:off x="126568" y="6419015"/>
            <a:ext cx="10265664" cy="365125"/>
          </a:xfrm>
          <a:prstGeom prst="rect">
            <a:avLst/>
          </a:prstGeom>
        </p:spPr>
        <p:txBody>
          <a:bodyPr lIns="45718" tIns="45718" bIns="45718"/>
          <a:lstStyle/>
          <a:p>
            <a:endParaRPr lang="en-US" dirty="0">
              <a:solidFill>
                <a:srgbClr val="000000"/>
              </a:solidFill>
            </a:endParaRPr>
          </a:p>
        </p:txBody>
      </p:sp>
    </p:spTree>
    <p:extLst>
      <p:ext uri="{BB962C8B-B14F-4D97-AF65-F5344CB8AC3E}">
        <p14:creationId xmlns:p14="http://schemas.microsoft.com/office/powerpoint/2010/main" val="2120716683"/>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lumMod val="85000"/>
                    <a:lumOff val="15000"/>
                  </a:schemeClr>
                </a:solidFill>
              </a:defRPr>
            </a:lvl1pPr>
          </a:lstStyle>
          <a:p>
            <a:r>
              <a:rPr lang="en-US"/>
              <a:t>Click to edit Master title style</a:t>
            </a:r>
          </a:p>
        </p:txBody>
      </p:sp>
      <p:sp>
        <p:nvSpPr>
          <p:cNvPr id="5" name="Slide Number Placeholder 4"/>
          <p:cNvSpPr>
            <a:spLocks noGrp="1"/>
          </p:cNvSpPr>
          <p:nvPr>
            <p:ph type="sldNum" sz="quarter" idx="12"/>
          </p:nvPr>
        </p:nvSpPr>
        <p:spPr/>
        <p:txBody>
          <a:bodyPr/>
          <a:lstStyle>
            <a:lvl1pPr>
              <a:defRPr>
                <a:solidFill>
                  <a:srgbClr val="558FCC"/>
                </a:solidFill>
              </a:defRPr>
            </a:lvl1pPr>
          </a:lstStyle>
          <a:p>
            <a:fld id="{D02699DE-8633-4E96-BE3D-DAA3910DD488}" type="slidenum">
              <a:rPr lang="en-US" smtClean="0"/>
              <a:t>‹#›</a:t>
            </a:fld>
            <a:endParaRPr lang="en-US" dirty="0"/>
          </a:p>
        </p:txBody>
      </p:sp>
      <p:sp>
        <p:nvSpPr>
          <p:cNvPr id="4" name="Text Placeholder 4">
            <a:extLst>
              <a:ext uri="{FF2B5EF4-FFF2-40B4-BE49-F238E27FC236}">
                <a16:creationId xmlns:a16="http://schemas.microsoft.com/office/drawing/2014/main" id="{F46259FF-AEE4-4177-B9AB-10AA87E134D2}"/>
              </a:ext>
            </a:extLst>
          </p:cNvPr>
          <p:cNvSpPr>
            <a:spLocks noGrp="1"/>
          </p:cNvSpPr>
          <p:nvPr>
            <p:ph type="body" sz="quarter" idx="13" hasCustomPrompt="1"/>
          </p:nvPr>
        </p:nvSpPr>
        <p:spPr>
          <a:xfrm>
            <a:off x="13585" y="6415243"/>
            <a:ext cx="10328351" cy="364067"/>
          </a:xfrm>
        </p:spPr>
        <p:txBody>
          <a:bodyPr>
            <a:normAutofit/>
          </a:bodyPr>
          <a:lstStyle>
            <a:lvl1pPr>
              <a:buNone/>
              <a:defRPr sz="1200">
                <a:solidFill>
                  <a:schemeClr val="tx1">
                    <a:lumMod val="50000"/>
                    <a:lumOff val="50000"/>
                  </a:schemeClr>
                </a:solidFill>
              </a:defRPr>
            </a:lvl1pPr>
            <a:lvl2pPr>
              <a:buNone/>
              <a:defRPr sz="1400">
                <a:solidFill>
                  <a:schemeClr val="tx1">
                    <a:lumMod val="50000"/>
                    <a:lumOff val="50000"/>
                  </a:schemeClr>
                </a:solidFill>
              </a:defRPr>
            </a:lvl2pPr>
            <a:lvl3pPr>
              <a:buNone/>
              <a:defRPr sz="1400">
                <a:solidFill>
                  <a:schemeClr val="tx1">
                    <a:lumMod val="50000"/>
                    <a:lumOff val="50000"/>
                  </a:schemeClr>
                </a:solidFill>
              </a:defRPr>
            </a:lvl3pPr>
            <a:lvl4pPr>
              <a:buNone/>
              <a:defRPr sz="1400">
                <a:solidFill>
                  <a:schemeClr val="tx1">
                    <a:lumMod val="50000"/>
                    <a:lumOff val="50000"/>
                  </a:schemeClr>
                </a:solidFill>
              </a:defRPr>
            </a:lvl4pPr>
            <a:lvl5pPr>
              <a:buNone/>
              <a:defRPr sz="1400">
                <a:solidFill>
                  <a:schemeClr val="tx1">
                    <a:lumMod val="50000"/>
                    <a:lumOff val="50000"/>
                  </a:schemeClr>
                </a:solidFill>
              </a:defRPr>
            </a:lvl5pPr>
          </a:lstStyle>
          <a:p>
            <a:pPr lvl="0"/>
            <a:r>
              <a:rPr lang="en-US"/>
              <a:t>References</a:t>
            </a:r>
          </a:p>
        </p:txBody>
      </p:sp>
    </p:spTree>
    <p:extLst>
      <p:ext uri="{BB962C8B-B14F-4D97-AF65-F5344CB8AC3E}">
        <p14:creationId xmlns:p14="http://schemas.microsoft.com/office/powerpoint/2010/main" val="1478082708"/>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cSld name="Title &amp; Content">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E15BB44-52EA-FB43-91DE-D502A1555655}"/>
              </a:ext>
            </a:extLst>
          </p:cNvPr>
          <p:cNvSpPr>
            <a:spLocks noGrp="1"/>
          </p:cNvSpPr>
          <p:nvPr>
            <p:ph type="sldNum" sz="quarter" idx="12"/>
          </p:nvPr>
        </p:nvSpPr>
        <p:spPr/>
        <p:txBody>
          <a:bodyPr/>
          <a:lstStyle/>
          <a:p>
            <a:endParaRPr lang="en-US" dirty="0"/>
          </a:p>
        </p:txBody>
      </p:sp>
      <p:sp>
        <p:nvSpPr>
          <p:cNvPr id="7" name="Title 6">
            <a:extLst>
              <a:ext uri="{FF2B5EF4-FFF2-40B4-BE49-F238E27FC236}">
                <a16:creationId xmlns:a16="http://schemas.microsoft.com/office/drawing/2014/main" id="{7B2DCCF1-1875-8B44-AA03-B42E52F089DE}"/>
              </a:ext>
            </a:extLst>
          </p:cNvPr>
          <p:cNvSpPr>
            <a:spLocks noGrp="1"/>
          </p:cNvSpPr>
          <p:nvPr>
            <p:ph type="title"/>
          </p:nvPr>
        </p:nvSpPr>
        <p:spPr>
          <a:xfrm>
            <a:off x="344557" y="400872"/>
            <a:ext cx="11500800" cy="1083373"/>
          </a:xfrm>
        </p:spPr>
        <p:txBody>
          <a:bodyPr wrap="square" anchor="b">
            <a:normAutofit/>
          </a:bodyPr>
          <a:lstStyle>
            <a:lvl1pPr>
              <a:defRPr sz="3467" b="1">
                <a:solidFill>
                  <a:schemeClr val="tx1"/>
                </a:solidFill>
              </a:defRPr>
            </a:lvl1pPr>
          </a:lstStyle>
          <a:p>
            <a:r>
              <a:rPr lang="en-US" dirty="0"/>
              <a:t>Click to edit Master title style</a:t>
            </a:r>
          </a:p>
        </p:txBody>
      </p:sp>
      <p:sp>
        <p:nvSpPr>
          <p:cNvPr id="6" name="Content Placeholder 5">
            <a:extLst>
              <a:ext uri="{FF2B5EF4-FFF2-40B4-BE49-F238E27FC236}">
                <a16:creationId xmlns:a16="http://schemas.microsoft.com/office/drawing/2014/main" id="{4E0CDAA6-331F-A04C-8D03-5F2A3E85E93E}"/>
              </a:ext>
            </a:extLst>
          </p:cNvPr>
          <p:cNvSpPr>
            <a:spLocks noGrp="1"/>
          </p:cNvSpPr>
          <p:nvPr>
            <p:ph sz="quarter" idx="13"/>
          </p:nvPr>
        </p:nvSpPr>
        <p:spPr>
          <a:xfrm>
            <a:off x="345017" y="1583268"/>
            <a:ext cx="11502427" cy="4689429"/>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2461766"/>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userDrawn="1">
  <p:cSld name="Clear w reference">
    <p:spTree>
      <p:nvGrpSpPr>
        <p:cNvPr id="1" name=""/>
        <p:cNvGrpSpPr/>
        <p:nvPr/>
      </p:nvGrpSpPr>
      <p:grpSpPr>
        <a:xfrm>
          <a:off x="0" y="0"/>
          <a:ext cx="0" cy="0"/>
          <a:chOff x="0" y="0"/>
          <a:chExt cx="0" cy="0"/>
        </a:xfrm>
      </p:grpSpPr>
      <p:sp>
        <p:nvSpPr>
          <p:cNvPr id="5" name="Title 1"/>
          <p:cNvSpPr>
            <a:spLocks noGrp="1"/>
          </p:cNvSpPr>
          <p:nvPr>
            <p:ph type="title"/>
          </p:nvPr>
        </p:nvSpPr>
        <p:spPr>
          <a:xfrm>
            <a:off x="719668" y="132515"/>
            <a:ext cx="10752667" cy="828675"/>
          </a:xfrm>
          <a:prstGeom prst="rect">
            <a:avLst/>
          </a:prstGeom>
        </p:spPr>
        <p:txBody>
          <a:bodyPr lIns="0" tIns="0" rIns="0" bIns="0" anchor="ctr" anchorCtr="0">
            <a:normAutofit/>
          </a:bodyPr>
          <a:lstStyle>
            <a:lvl1pPr>
              <a:lnSpc>
                <a:spcPct val="90000"/>
              </a:lnSpc>
              <a:defRPr/>
            </a:lvl1pPr>
          </a:lstStyle>
          <a:p>
            <a:r>
              <a:rPr lang="en-US"/>
              <a:t>Click to edit Master title style</a:t>
            </a:r>
          </a:p>
        </p:txBody>
      </p:sp>
      <p:sp>
        <p:nvSpPr>
          <p:cNvPr id="7" name="Text Placeholder 3"/>
          <p:cNvSpPr>
            <a:spLocks noGrp="1"/>
          </p:cNvSpPr>
          <p:nvPr>
            <p:ph type="body" sz="quarter" idx="14" hasCustomPrompt="1"/>
          </p:nvPr>
        </p:nvSpPr>
        <p:spPr>
          <a:xfrm>
            <a:off x="0" y="6579668"/>
            <a:ext cx="12191999" cy="278332"/>
          </a:xfrm>
          <a:noFill/>
        </p:spPr>
        <p:txBody>
          <a:bodyPr wrap="square" lIns="180000" tIns="36000" rIns="180000" bIns="72000" anchor="b" anchorCtr="0">
            <a:spAutoFit/>
          </a:bodyPr>
          <a:lstStyle>
            <a:lvl1pPr>
              <a:lnSpc>
                <a:spcPct val="100000"/>
              </a:lnSpc>
              <a:spcAft>
                <a:spcPts val="600"/>
              </a:spcAft>
              <a:defRPr sz="1100" b="0" i="0"/>
            </a:lvl1pPr>
          </a:lstStyle>
          <a:p>
            <a:pPr lvl="0"/>
            <a:r>
              <a:rPr lang="en-US"/>
              <a:t>Reference</a:t>
            </a:r>
          </a:p>
        </p:txBody>
      </p:sp>
    </p:spTree>
    <p:extLst>
      <p:ext uri="{BB962C8B-B14F-4D97-AF65-F5344CB8AC3E}">
        <p14:creationId xmlns:p14="http://schemas.microsoft.com/office/powerpoint/2010/main" val="1135531292"/>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userDrawn="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EEFA4-04A4-449E-6D6F-8DA3BFA868E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01A5F4E-69AF-F17B-617C-22E0E0485888}"/>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872BEF36-D860-6848-D47C-D1D3F74E7A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376C7D4-3E1D-6B65-7B11-19BF7AFFEE90}"/>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FE8F191F-A895-9C72-E18D-0CB6FE7E84D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7">
            <a:extLst>
              <a:ext uri="{FF2B5EF4-FFF2-40B4-BE49-F238E27FC236}">
                <a16:creationId xmlns:a16="http://schemas.microsoft.com/office/drawing/2014/main" id="{5A11942B-E38F-D79B-FAB4-CCA4B14117CA}"/>
              </a:ext>
            </a:extLst>
          </p:cNvPr>
          <p:cNvSpPr>
            <a:spLocks noGrp="1"/>
          </p:cNvSpPr>
          <p:nvPr>
            <p:ph type="body" sz="quarter" idx="12"/>
          </p:nvPr>
        </p:nvSpPr>
        <p:spPr>
          <a:xfrm>
            <a:off x="1524000" y="6320100"/>
            <a:ext cx="8597900" cy="447675"/>
          </a:xfrm>
        </p:spPr>
        <p:txBody>
          <a:bodyPr anchor="b">
            <a:noAutofit/>
          </a:bodyPr>
          <a:lstStyle>
            <a:lvl1pPr marL="0" indent="0">
              <a:buNone/>
              <a:defRPr sz="100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Click to edit Master text styles</a:t>
            </a:r>
          </a:p>
        </p:txBody>
      </p:sp>
    </p:spTree>
    <p:extLst>
      <p:ext uri="{BB962C8B-B14F-4D97-AF65-F5344CB8AC3E}">
        <p14:creationId xmlns:p14="http://schemas.microsoft.com/office/powerpoint/2010/main" val="1977489124"/>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06400" y="1600205"/>
            <a:ext cx="11480800" cy="4525963"/>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p:cNvSpPr>
            <a:spLocks noGrp="1"/>
          </p:cNvSpPr>
          <p:nvPr>
            <p:ph type="title"/>
          </p:nvPr>
        </p:nvSpPr>
        <p:spPr>
          <a:xfrm>
            <a:off x="0" y="117469"/>
            <a:ext cx="12192000" cy="614363"/>
          </a:xfrm>
          <a:prstGeom prst="rect">
            <a:avLst/>
          </a:prstGeom>
        </p:spPr>
        <p:txBody>
          <a:bodyPr>
            <a:normAutofit/>
          </a:bodyPr>
          <a:lstStyle>
            <a:lvl1pPr>
              <a:defRPr sz="4267" b="1" i="0">
                <a:solidFill>
                  <a:srgbClr val="000000"/>
                </a:solidFill>
                <a:latin typeface="Helvetica" pitchFamily="34" charset="0"/>
                <a:cs typeface="Helvetica" pitchFamily="34" charset="0"/>
              </a:defRPr>
            </a:lvl1pPr>
          </a:lstStyle>
          <a:p>
            <a:r>
              <a:rPr lang="en-US" dirty="0"/>
              <a:t>Click to edit Master title style</a:t>
            </a:r>
          </a:p>
        </p:txBody>
      </p:sp>
    </p:spTree>
    <p:extLst>
      <p:ext uri="{BB962C8B-B14F-4D97-AF65-F5344CB8AC3E}">
        <p14:creationId xmlns:p14="http://schemas.microsoft.com/office/powerpoint/2010/main" val="172608573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userDrawn="1">
  <p:cSld name="Cover">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88258C1-ACB2-3045-B060-C58DBE8899E0}"/>
              </a:ext>
            </a:extLst>
          </p:cNvPr>
          <p:cNvGrpSpPr/>
          <p:nvPr userDrawn="1"/>
        </p:nvGrpSpPr>
        <p:grpSpPr>
          <a:xfrm>
            <a:off x="-1" y="0"/>
            <a:ext cx="12192001" cy="6858000"/>
            <a:chOff x="-1" y="0"/>
            <a:chExt cx="9144001" cy="5143500"/>
          </a:xfrm>
        </p:grpSpPr>
        <p:pic>
          <p:nvPicPr>
            <p:cNvPr id="7" name="Picture 6">
              <a:extLst>
                <a:ext uri="{FF2B5EF4-FFF2-40B4-BE49-F238E27FC236}">
                  <a16:creationId xmlns:a16="http://schemas.microsoft.com/office/drawing/2014/main" id="{188013D9-AE45-F247-9726-EC36D50329D3}"/>
                </a:ext>
              </a:extLst>
            </p:cNvPr>
            <p:cNvPicPr>
              <a:picLocks noChangeAspect="1"/>
            </p:cNvPicPr>
            <p:nvPr userDrawn="1"/>
          </p:nvPicPr>
          <p:blipFill>
            <a:blip r:embed="rId2"/>
            <a:stretch>
              <a:fillRect/>
            </a:stretch>
          </p:blipFill>
          <p:spPr>
            <a:xfrm>
              <a:off x="-1" y="0"/>
              <a:ext cx="9143999" cy="5143500"/>
            </a:xfrm>
            <a:prstGeom prst="rect">
              <a:avLst/>
            </a:prstGeom>
          </p:spPr>
        </p:pic>
        <p:pic>
          <p:nvPicPr>
            <p:cNvPr id="8" name="Picture 7">
              <a:extLst>
                <a:ext uri="{FF2B5EF4-FFF2-40B4-BE49-F238E27FC236}">
                  <a16:creationId xmlns:a16="http://schemas.microsoft.com/office/drawing/2014/main" id="{457D1E32-E224-D344-B7E4-9F326B0E1277}"/>
                </a:ext>
              </a:extLst>
            </p:cNvPr>
            <p:cNvPicPr>
              <a:picLocks noChangeAspect="1"/>
            </p:cNvPicPr>
            <p:nvPr userDrawn="1"/>
          </p:nvPicPr>
          <p:blipFill>
            <a:blip r:embed="rId3"/>
            <a:stretch>
              <a:fillRect/>
            </a:stretch>
          </p:blipFill>
          <p:spPr>
            <a:xfrm>
              <a:off x="0" y="272223"/>
              <a:ext cx="9144000" cy="1088908"/>
            </a:xfrm>
            <a:prstGeom prst="rect">
              <a:avLst/>
            </a:prstGeom>
          </p:spPr>
        </p:pic>
        <p:sp>
          <p:nvSpPr>
            <p:cNvPr id="9" name="Rectangle 8">
              <a:extLst>
                <a:ext uri="{FF2B5EF4-FFF2-40B4-BE49-F238E27FC236}">
                  <a16:creationId xmlns:a16="http://schemas.microsoft.com/office/drawing/2014/main" id="{E406B3C5-2D20-7C42-BD33-AF3E9D158878}"/>
                </a:ext>
              </a:extLst>
            </p:cNvPr>
            <p:cNvSpPr/>
            <p:nvPr userDrawn="1"/>
          </p:nvSpPr>
          <p:spPr>
            <a:xfrm>
              <a:off x="0" y="391274"/>
              <a:ext cx="9144000" cy="839475"/>
            </a:xfrm>
            <a:prstGeom prst="rect">
              <a:avLst/>
            </a:prstGeom>
            <a:solidFill>
              <a:srgbClr val="6366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dirty="0">
                <a:solidFill>
                  <a:srgbClr val="63666A"/>
                </a:solidFill>
              </a:endParaRPr>
            </a:p>
          </p:txBody>
        </p:sp>
        <p:pic>
          <p:nvPicPr>
            <p:cNvPr id="10" name="Picture 9">
              <a:extLst>
                <a:ext uri="{FF2B5EF4-FFF2-40B4-BE49-F238E27FC236}">
                  <a16:creationId xmlns:a16="http://schemas.microsoft.com/office/drawing/2014/main" id="{9E324F32-7176-6C43-94B3-A80CEDCEEA58}"/>
                </a:ext>
              </a:extLst>
            </p:cNvPr>
            <p:cNvPicPr>
              <a:picLocks noChangeAspect="1"/>
            </p:cNvPicPr>
            <p:nvPr userDrawn="1"/>
          </p:nvPicPr>
          <p:blipFill>
            <a:blip r:embed="rId4"/>
            <a:stretch>
              <a:fillRect/>
            </a:stretch>
          </p:blipFill>
          <p:spPr>
            <a:xfrm>
              <a:off x="6148074" y="519119"/>
              <a:ext cx="2338893" cy="572030"/>
            </a:xfrm>
            <a:prstGeom prst="rect">
              <a:avLst/>
            </a:prstGeom>
          </p:spPr>
        </p:pic>
      </p:grpSp>
      <p:sp>
        <p:nvSpPr>
          <p:cNvPr id="2" name="Title 1">
            <a:extLst>
              <a:ext uri="{FF2B5EF4-FFF2-40B4-BE49-F238E27FC236}">
                <a16:creationId xmlns:a16="http://schemas.microsoft.com/office/drawing/2014/main" id="{5FEA74E7-9D58-484C-A8F3-83EE1732E3D9}"/>
              </a:ext>
            </a:extLst>
          </p:cNvPr>
          <p:cNvSpPr>
            <a:spLocks noGrp="1"/>
          </p:cNvSpPr>
          <p:nvPr>
            <p:ph type="ctrTitle" hasCustomPrompt="1"/>
          </p:nvPr>
        </p:nvSpPr>
        <p:spPr>
          <a:xfrm>
            <a:off x="713507" y="4456644"/>
            <a:ext cx="10820401" cy="1451877"/>
          </a:xfrm>
          <a:prstGeom prst="rect">
            <a:avLst/>
          </a:prstGeom>
        </p:spPr>
        <p:txBody>
          <a:bodyPr anchor="b">
            <a:normAutofit/>
          </a:bodyPr>
          <a:lstStyle>
            <a:lvl1pPr algn="l">
              <a:defRPr sz="3200" b="0">
                <a:solidFill>
                  <a:schemeClr val="tx2"/>
                </a:solidFill>
              </a:defRPr>
            </a:lvl1pPr>
          </a:lstStyle>
          <a:p>
            <a:r>
              <a:rPr lang="en-US" dirty="0"/>
              <a:t>Arial Bold 32pt Title</a:t>
            </a:r>
          </a:p>
        </p:txBody>
      </p:sp>
      <p:sp>
        <p:nvSpPr>
          <p:cNvPr id="3" name="Subtitle 2">
            <a:extLst>
              <a:ext uri="{FF2B5EF4-FFF2-40B4-BE49-F238E27FC236}">
                <a16:creationId xmlns:a16="http://schemas.microsoft.com/office/drawing/2014/main" id="{A38C6541-C4A5-0F4E-B98F-CDF4FAE065A6}"/>
              </a:ext>
            </a:extLst>
          </p:cNvPr>
          <p:cNvSpPr>
            <a:spLocks noGrp="1"/>
          </p:cNvSpPr>
          <p:nvPr>
            <p:ph type="subTitle" idx="1" hasCustomPrompt="1"/>
          </p:nvPr>
        </p:nvSpPr>
        <p:spPr>
          <a:xfrm>
            <a:off x="720434" y="5954325"/>
            <a:ext cx="10820400" cy="499147"/>
          </a:xfrm>
          <a:prstGeom prst="rect">
            <a:avLst/>
          </a:prstGeom>
        </p:spPr>
        <p:txBody>
          <a:bodyPr anchor="t">
            <a:normAutofit/>
          </a:bodyPr>
          <a:lstStyle>
            <a:lvl1pPr marL="0" indent="0" algn="l">
              <a:buNone/>
              <a:defRPr sz="2000" b="0">
                <a:solidFill>
                  <a:srgbClr val="FFA3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 Title Arial Bold Uppercase</a:t>
            </a:r>
          </a:p>
        </p:txBody>
      </p:sp>
    </p:spTree>
    <p:extLst>
      <p:ext uri="{BB962C8B-B14F-4D97-AF65-F5344CB8AC3E}">
        <p14:creationId xmlns:p14="http://schemas.microsoft.com/office/powerpoint/2010/main" val="527754104"/>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type="obj">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EEBB8D3-147E-4F28-A245-09F3554D6966}"/>
              </a:ext>
            </a:extLst>
          </p:cNvPr>
          <p:cNvSpPr>
            <a:spLocks noGrp="1"/>
          </p:cNvSpPr>
          <p:nvPr>
            <p:ph type="dt" sz="half" idx="10"/>
          </p:nvPr>
        </p:nvSpPr>
        <p:spPr/>
        <p:txBody>
          <a:bodyPr/>
          <a:lstStyle>
            <a:lvl1pPr>
              <a:defRPr/>
            </a:lvl1pPr>
          </a:lstStyle>
          <a:p>
            <a:pPr>
              <a:defRPr/>
            </a:pPr>
            <a:fld id="{5A3865BC-3359-47B1-890D-4A838F33FE31}" type="datetime1">
              <a:rPr lang="en-US"/>
              <a:pPr>
                <a:defRPr/>
              </a:pPr>
              <a:t>9/17/26</a:t>
            </a:fld>
            <a:endParaRPr lang="en-US"/>
          </a:p>
        </p:txBody>
      </p:sp>
      <p:sp>
        <p:nvSpPr>
          <p:cNvPr id="5" name="Footer Placeholder 4">
            <a:extLst>
              <a:ext uri="{FF2B5EF4-FFF2-40B4-BE49-F238E27FC236}">
                <a16:creationId xmlns:a16="http://schemas.microsoft.com/office/drawing/2014/main" id="{36F342BC-6812-4D43-AFE1-D8DC3D57FA2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38AA567-C386-4D7B-8E03-1865D9ED00CA}"/>
              </a:ext>
            </a:extLst>
          </p:cNvPr>
          <p:cNvSpPr>
            <a:spLocks noGrp="1"/>
          </p:cNvSpPr>
          <p:nvPr>
            <p:ph type="sldNum" sz="quarter" idx="12"/>
          </p:nvPr>
        </p:nvSpPr>
        <p:spPr/>
        <p:txBody>
          <a:bodyPr/>
          <a:lstStyle>
            <a:lvl1pPr>
              <a:defRPr/>
            </a:lvl1pPr>
          </a:lstStyle>
          <a:p>
            <a:pPr>
              <a:defRPr/>
            </a:pPr>
            <a:fld id="{C9F5E6AC-8358-4C80-94CD-C93D90E250F8}" type="slidenum">
              <a:rPr lang="en-US" altLang="en-US"/>
              <a:pPr>
                <a:defRPr/>
              </a:pPr>
              <a:t>‹#›</a:t>
            </a:fld>
            <a:endParaRPr lang="en-US" altLang="en-US"/>
          </a:p>
        </p:txBody>
      </p:sp>
    </p:spTree>
    <p:extLst>
      <p:ext uri="{BB962C8B-B14F-4D97-AF65-F5344CB8AC3E}">
        <p14:creationId xmlns:p14="http://schemas.microsoft.com/office/powerpoint/2010/main" val="592711144"/>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Title Slide Layout">
    <p:bg>
      <p:bgPr>
        <a:solidFill>
          <a:schemeClr val="tx1">
            <a:alpha val="8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41EEBB-1279-ED59-1DFC-2E16FCB0579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7439" y="3209192"/>
            <a:ext cx="2326160" cy="2326160"/>
          </a:xfrm>
          <a:prstGeom prst="rect">
            <a:avLst/>
          </a:prstGeom>
          <a:effectLst>
            <a:softEdge rad="103217"/>
          </a:effectLst>
        </p:spPr>
      </p:pic>
      <p:pic>
        <p:nvPicPr>
          <p:cNvPr id="4" name="Picture 3">
            <a:extLst>
              <a:ext uri="{FF2B5EF4-FFF2-40B4-BE49-F238E27FC236}">
                <a16:creationId xmlns:a16="http://schemas.microsoft.com/office/drawing/2014/main" id="{1BDC5890-8C16-181F-8094-804830FB696D}"/>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3678999" y="5088842"/>
            <a:ext cx="2493201" cy="2437374"/>
          </a:xfrm>
          <a:prstGeom prst="ellipse">
            <a:avLst/>
          </a:prstGeom>
          <a:effectLst>
            <a:softEdge rad="89584"/>
          </a:effectLst>
        </p:spPr>
      </p:pic>
      <p:sp>
        <p:nvSpPr>
          <p:cNvPr id="65" name="Oval 64">
            <a:extLst>
              <a:ext uri="{FF2B5EF4-FFF2-40B4-BE49-F238E27FC236}">
                <a16:creationId xmlns:a16="http://schemas.microsoft.com/office/drawing/2014/main" id="{6D8F6CB7-9D34-21B0-78AE-C17EE24F2160}"/>
              </a:ext>
            </a:extLst>
          </p:cNvPr>
          <p:cNvSpPr/>
          <p:nvPr userDrawn="1"/>
        </p:nvSpPr>
        <p:spPr bwMode="auto">
          <a:xfrm>
            <a:off x="3598850" y="5004491"/>
            <a:ext cx="2809902" cy="2749253"/>
          </a:xfrm>
          <a:prstGeom prst="ellipse">
            <a:avLst/>
          </a:prstGeom>
          <a:solidFill>
            <a:schemeClr val="tx1">
              <a:alpha val="43000"/>
            </a:schemeClr>
          </a:solidFill>
          <a:ln w="38100">
            <a:noFill/>
            <a:round/>
            <a:headEnd/>
            <a:tailEnd/>
          </a:ln>
          <a:effectLst/>
          <a:extLst>
            <a:ext uri="{909E8E84-426E-40dd-AFC4-6F175D3DCCD1}">
              <a14:hiddenFill xmlns:a14="http://schemas.microsoft.com/office/drawing/2010/main" xmlns="">
                <a:solidFill>
                  <a:srgbClr val="18605A"/>
                </a:solid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rtlCol="0" anchor="ctr">
            <a:noAutofit/>
          </a:bodyPr>
          <a:lstStyle/>
          <a:p>
            <a:pPr algn="ctr" eaLnBrk="0" hangingPunct="0">
              <a:spcBef>
                <a:spcPct val="50000"/>
              </a:spcBef>
            </a:pPr>
            <a:endParaRPr lang="en-US" b="0" dirty="0">
              <a:solidFill>
                <a:schemeClr val="bg2">
                  <a:lumMod val="90000"/>
                  <a:lumOff val="10000"/>
                </a:schemeClr>
              </a:solidFill>
            </a:endParaRPr>
          </a:p>
        </p:txBody>
      </p:sp>
      <p:sp>
        <p:nvSpPr>
          <p:cNvPr id="67" name="Oval 66">
            <a:extLst>
              <a:ext uri="{FF2B5EF4-FFF2-40B4-BE49-F238E27FC236}">
                <a16:creationId xmlns:a16="http://schemas.microsoft.com/office/drawing/2014/main" id="{93F4F945-ACDA-3562-0B4A-F142815BE609}"/>
              </a:ext>
            </a:extLst>
          </p:cNvPr>
          <p:cNvSpPr/>
          <p:nvPr userDrawn="1"/>
        </p:nvSpPr>
        <p:spPr bwMode="auto">
          <a:xfrm>
            <a:off x="1264653" y="3352800"/>
            <a:ext cx="2096206" cy="1966547"/>
          </a:xfrm>
          <a:prstGeom prst="ellipse">
            <a:avLst/>
          </a:prstGeom>
          <a:solidFill>
            <a:schemeClr val="tx1">
              <a:alpha val="67873"/>
            </a:schemeClr>
          </a:solidFill>
          <a:ln w="38100">
            <a:noFill/>
            <a:round/>
            <a:headEnd/>
            <a:tailEnd/>
          </a:ln>
          <a:effectLst/>
          <a:extLst>
            <a:ext uri="{909E8E84-426E-40dd-AFC4-6F175D3DCCD1}">
              <a14:hiddenFill xmlns:a14="http://schemas.microsoft.com/office/drawing/2010/main" xmlns="">
                <a:solidFill>
                  <a:srgbClr val="18605A"/>
                </a:solid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rtlCol="0" anchor="ctr">
            <a:noAutofit/>
          </a:bodyPr>
          <a:lstStyle/>
          <a:p>
            <a:pPr algn="ctr" eaLnBrk="0" hangingPunct="0">
              <a:spcBef>
                <a:spcPct val="50000"/>
              </a:spcBef>
            </a:pPr>
            <a:endParaRPr lang="en-US" b="0" dirty="0">
              <a:solidFill>
                <a:schemeClr val="bg2">
                  <a:lumMod val="90000"/>
                  <a:lumOff val="10000"/>
                </a:schemeClr>
              </a:solidFill>
            </a:endParaRPr>
          </a:p>
        </p:txBody>
      </p:sp>
      <p:pic>
        <p:nvPicPr>
          <p:cNvPr id="3" name="Picture 2">
            <a:extLst>
              <a:ext uri="{FF2B5EF4-FFF2-40B4-BE49-F238E27FC236}">
                <a16:creationId xmlns:a16="http://schemas.microsoft.com/office/drawing/2014/main" id="{2FD3F9F3-D843-C76F-BC0C-FC20EE39E5DC}"/>
              </a:ext>
            </a:extLst>
          </p:cNvPr>
          <p:cNvPicPr>
            <a:picLocks noChangeAspect="1"/>
          </p:cNvPicPr>
          <p:nvPr userDrawn="1"/>
        </p:nvPicPr>
        <p:blipFill>
          <a:blip r:embed="rId4" cstate="email">
            <a:extLst>
              <a:ext uri="{BEBA8EAE-BF5A-486C-A8C5-ECC9F3942E4B}">
                <a14:imgProps xmlns:a14="http://schemas.microsoft.com/office/drawing/2010/main">
                  <a14:imgLayer r:embed="rId5">
                    <a14:imgEffect>
                      <a14:sharpenSoften amount="-15000"/>
                    </a14:imgEffect>
                  </a14:imgLayer>
                </a14:imgProps>
              </a:ext>
              <a:ext uri="{28A0092B-C50C-407E-A947-70E740481C1C}">
                <a14:useLocalDpi xmlns:a14="http://schemas.microsoft.com/office/drawing/2010/main"/>
              </a:ext>
            </a:extLst>
          </a:blip>
          <a:srcRect/>
          <a:stretch>
            <a:fillRect/>
          </a:stretch>
        </p:blipFill>
        <p:spPr>
          <a:xfrm>
            <a:off x="7974501" y="-2105248"/>
            <a:ext cx="5741499" cy="5741499"/>
          </a:xfrm>
          <a:prstGeom prst="ellipse">
            <a:avLst/>
          </a:prstGeom>
          <a:effectLst>
            <a:softEdge rad="320132"/>
          </a:effectLst>
        </p:spPr>
      </p:pic>
      <p:pic>
        <p:nvPicPr>
          <p:cNvPr id="70" name="Picture 69">
            <a:extLst>
              <a:ext uri="{FF2B5EF4-FFF2-40B4-BE49-F238E27FC236}">
                <a16:creationId xmlns:a16="http://schemas.microsoft.com/office/drawing/2014/main" id="{D3E23DD4-90C6-ECCE-96E5-CC66D414D5B4}"/>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9727161" y="5940112"/>
            <a:ext cx="2112862" cy="878012"/>
          </a:xfrm>
          <a:prstGeom prst="rect">
            <a:avLst/>
          </a:prstGeom>
        </p:spPr>
      </p:pic>
      <p:sp>
        <p:nvSpPr>
          <p:cNvPr id="12" name="Subtitle 2">
            <a:extLst>
              <a:ext uri="{FF2B5EF4-FFF2-40B4-BE49-F238E27FC236}">
                <a16:creationId xmlns:a16="http://schemas.microsoft.com/office/drawing/2014/main" id="{C7E2B4D9-A262-6C2F-6362-42A893DDD11A}"/>
              </a:ext>
            </a:extLst>
          </p:cNvPr>
          <p:cNvSpPr>
            <a:spLocks noGrp="1"/>
          </p:cNvSpPr>
          <p:nvPr>
            <p:ph type="subTitle" idx="1"/>
          </p:nvPr>
        </p:nvSpPr>
        <p:spPr>
          <a:xfrm>
            <a:off x="1143000" y="4042775"/>
            <a:ext cx="9905999" cy="553998"/>
          </a:xfrm>
          <a:noFill/>
          <a:ln>
            <a:noFill/>
          </a:ln>
        </p:spPr>
        <p:txBody>
          <a:bodyPr vert="horz" wrap="square" lIns="0" tIns="91440" rIns="0" bIns="91440" numCol="1" rtlCol="0" anchor="t" anchorCtr="1" compatLnSpc="1">
            <a:prstTxWarp prst="textNoShape">
              <a:avLst/>
            </a:prstTxWarp>
            <a:spAutoFit/>
          </a:bodyPr>
          <a:lstStyle>
            <a:lvl1pPr marL="0" indent="0" algn="ctr">
              <a:buNone/>
              <a:defRPr lang="en-US" sz="2400" b="1" dirty="0">
                <a:solidFill>
                  <a:srgbClr val="005392"/>
                </a:solidFill>
              </a:defRPr>
            </a:lvl1pPr>
          </a:lstStyle>
          <a:p>
            <a:pPr marL="233363" lvl="0" indent="-233363" algn="ctr"/>
            <a:r>
              <a:rPr lang="en-US" dirty="0"/>
              <a:t>Click to edit Master subtitle style</a:t>
            </a:r>
          </a:p>
        </p:txBody>
      </p:sp>
      <p:sp>
        <p:nvSpPr>
          <p:cNvPr id="66" name="Oval 65">
            <a:extLst>
              <a:ext uri="{FF2B5EF4-FFF2-40B4-BE49-F238E27FC236}">
                <a16:creationId xmlns:a16="http://schemas.microsoft.com/office/drawing/2014/main" id="{7ACF6A9C-5167-BB6B-A968-4DC0B9659F8D}"/>
              </a:ext>
            </a:extLst>
          </p:cNvPr>
          <p:cNvSpPr/>
          <p:nvPr userDrawn="1"/>
        </p:nvSpPr>
        <p:spPr bwMode="auto">
          <a:xfrm>
            <a:off x="7848597" y="-2105248"/>
            <a:ext cx="5718586" cy="5839047"/>
          </a:xfrm>
          <a:prstGeom prst="ellipse">
            <a:avLst/>
          </a:prstGeom>
          <a:solidFill>
            <a:schemeClr val="tx1">
              <a:alpha val="37375"/>
            </a:schemeClr>
          </a:solidFill>
          <a:ln w="38100">
            <a:noFill/>
            <a:round/>
            <a:headEnd/>
            <a:tailEnd/>
          </a:ln>
          <a:effectLst/>
          <a:extLst>
            <a:ext uri="{909E8E84-426E-40dd-AFC4-6F175D3DCCD1}">
              <a14:hiddenFill xmlns:a14="http://schemas.microsoft.com/office/drawing/2010/main" xmlns="">
                <a:solidFill>
                  <a:srgbClr val="18605A"/>
                </a:solid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rtlCol="0" anchor="ctr">
            <a:noAutofit/>
          </a:bodyPr>
          <a:lstStyle/>
          <a:p>
            <a:pPr algn="ctr" eaLnBrk="0" hangingPunct="0">
              <a:spcBef>
                <a:spcPct val="50000"/>
              </a:spcBef>
            </a:pPr>
            <a:endParaRPr lang="en-US" b="0" dirty="0">
              <a:solidFill>
                <a:schemeClr val="bg2">
                  <a:lumMod val="90000"/>
                  <a:lumOff val="10000"/>
                </a:schemeClr>
              </a:solidFill>
            </a:endParaRPr>
          </a:p>
        </p:txBody>
      </p:sp>
      <p:sp>
        <p:nvSpPr>
          <p:cNvPr id="10" name="Title 1">
            <a:extLst>
              <a:ext uri="{FF2B5EF4-FFF2-40B4-BE49-F238E27FC236}">
                <a16:creationId xmlns:a16="http://schemas.microsoft.com/office/drawing/2014/main" id="{51F1562F-79EA-B1BB-E7B6-6DDB8068A0A4}"/>
              </a:ext>
            </a:extLst>
          </p:cNvPr>
          <p:cNvSpPr>
            <a:spLocks noGrp="1"/>
          </p:cNvSpPr>
          <p:nvPr>
            <p:ph type="ctrTitle" hasCustomPrompt="1"/>
          </p:nvPr>
        </p:nvSpPr>
        <p:spPr>
          <a:xfrm>
            <a:off x="457200" y="2082676"/>
            <a:ext cx="11277600" cy="849463"/>
          </a:xfrm>
          <a:noFill/>
          <a:ln>
            <a:noFill/>
          </a:ln>
        </p:spPr>
        <p:txBody>
          <a:bodyPr vert="horz" wrap="square" lIns="0" tIns="91440" rIns="0" bIns="91440" numCol="1" anchor="ctr" anchorCtr="1" compatLnSpc="1">
            <a:prstTxWarp prst="textNoShape">
              <a:avLst/>
            </a:prstTxWarp>
            <a:noAutofit/>
          </a:bodyPr>
          <a:lstStyle>
            <a:lvl1pPr algn="ctr">
              <a:defRPr lang="en-US" sz="4800" b="1" kern="0" dirty="0">
                <a:solidFill>
                  <a:schemeClr val="bg2"/>
                </a:solidFill>
              </a:defRPr>
            </a:lvl1pPr>
          </a:lstStyle>
          <a:p>
            <a:pPr lvl="0" algn="r">
              <a:lnSpc>
                <a:spcPct val="100000"/>
              </a:lnSpc>
            </a:pPr>
            <a:r>
              <a:rPr lang="en-US" dirty="0"/>
              <a:t>Click to edit Master Title</a:t>
            </a:r>
          </a:p>
        </p:txBody>
      </p:sp>
      <p:grpSp>
        <p:nvGrpSpPr>
          <p:cNvPr id="69" name="Group 68">
            <a:extLst>
              <a:ext uri="{FF2B5EF4-FFF2-40B4-BE49-F238E27FC236}">
                <a16:creationId xmlns:a16="http://schemas.microsoft.com/office/drawing/2014/main" id="{7496A552-B22E-D50E-6015-6F85C18610FD}"/>
              </a:ext>
            </a:extLst>
          </p:cNvPr>
          <p:cNvGrpSpPr/>
          <p:nvPr userDrawn="1"/>
        </p:nvGrpSpPr>
        <p:grpSpPr>
          <a:xfrm>
            <a:off x="1524" y="87085"/>
            <a:ext cx="8478901" cy="120147"/>
            <a:chOff x="8709" y="87085"/>
            <a:chExt cx="8474963" cy="120147"/>
          </a:xfrm>
        </p:grpSpPr>
        <p:sp>
          <p:nvSpPr>
            <p:cNvPr id="46" name="Freeform 45">
              <a:extLst>
                <a:ext uri="{FF2B5EF4-FFF2-40B4-BE49-F238E27FC236}">
                  <a16:creationId xmlns:a16="http://schemas.microsoft.com/office/drawing/2014/main" id="{79B378A6-5D7A-2E6A-E66E-418556A461C6}"/>
                </a:ext>
              </a:extLst>
            </p:cNvPr>
            <p:cNvSpPr/>
            <p:nvPr userDrawn="1"/>
          </p:nvSpPr>
          <p:spPr bwMode="auto">
            <a:xfrm>
              <a:off x="8709" y="87085"/>
              <a:ext cx="8449575" cy="45719"/>
            </a:xfrm>
            <a:custGeom>
              <a:avLst/>
              <a:gdLst>
                <a:gd name="connsiteX0" fmla="*/ 0 w 12183291"/>
                <a:gd name="connsiteY0" fmla="*/ 0 h 0"/>
                <a:gd name="connsiteX1" fmla="*/ 12183291 w 12183291"/>
                <a:gd name="connsiteY1" fmla="*/ 0 h 0"/>
              </a:gdLst>
              <a:ahLst/>
              <a:cxnLst>
                <a:cxn ang="0">
                  <a:pos x="connsiteX0" y="connsiteY0"/>
                </a:cxn>
                <a:cxn ang="0">
                  <a:pos x="connsiteX1" y="connsiteY1"/>
                </a:cxn>
              </a:cxnLst>
              <a:rect l="l" t="t" r="r" b="b"/>
              <a:pathLst>
                <a:path w="12183291">
                  <a:moveTo>
                    <a:pt x="0" y="0"/>
                  </a:moveTo>
                  <a:lnTo>
                    <a:pt x="12183291" y="0"/>
                  </a:lnTo>
                </a:path>
              </a:pathLst>
            </a:custGeom>
            <a:noFill/>
            <a:ln w="38100">
              <a:solidFill>
                <a:srgbClr val="005392"/>
              </a:solidFill>
              <a:round/>
              <a:headEnd/>
              <a:tailEnd/>
            </a:ln>
            <a:effectLst/>
            <a:extLst>
              <a:ext uri="{909E8E84-426E-40dd-AFC4-6F175D3DCCD1}">
                <a14:hiddenFill xmlns:a14="http://schemas.microsoft.com/office/drawing/2010/main" xmlns="">
                  <a:solidFill>
                    <a:srgbClr val="18605A"/>
                  </a:solid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rtlCol="0" anchor="ctr"/>
            <a:lstStyle/>
            <a:p>
              <a:pPr algn="ctr"/>
              <a:endParaRPr lang="en-US"/>
            </a:p>
          </p:txBody>
        </p:sp>
        <p:sp>
          <p:nvSpPr>
            <p:cNvPr id="68" name="Freeform 67">
              <a:extLst>
                <a:ext uri="{FF2B5EF4-FFF2-40B4-BE49-F238E27FC236}">
                  <a16:creationId xmlns:a16="http://schemas.microsoft.com/office/drawing/2014/main" id="{2CF65D51-5EB1-2B08-BC7C-D84C4C9C3A3F}"/>
                </a:ext>
              </a:extLst>
            </p:cNvPr>
            <p:cNvSpPr/>
            <p:nvPr userDrawn="1"/>
          </p:nvSpPr>
          <p:spPr bwMode="auto">
            <a:xfrm>
              <a:off x="8709" y="161513"/>
              <a:ext cx="8474963" cy="45719"/>
            </a:xfrm>
            <a:custGeom>
              <a:avLst/>
              <a:gdLst>
                <a:gd name="connsiteX0" fmla="*/ 0 w 12183291"/>
                <a:gd name="connsiteY0" fmla="*/ 0 h 0"/>
                <a:gd name="connsiteX1" fmla="*/ 12183291 w 12183291"/>
                <a:gd name="connsiteY1" fmla="*/ 0 h 0"/>
              </a:gdLst>
              <a:ahLst/>
              <a:cxnLst>
                <a:cxn ang="0">
                  <a:pos x="connsiteX0" y="connsiteY0"/>
                </a:cxn>
                <a:cxn ang="0">
                  <a:pos x="connsiteX1" y="connsiteY1"/>
                </a:cxn>
              </a:cxnLst>
              <a:rect l="l" t="t" r="r" b="b"/>
              <a:pathLst>
                <a:path w="12183291">
                  <a:moveTo>
                    <a:pt x="0" y="0"/>
                  </a:moveTo>
                  <a:lnTo>
                    <a:pt x="12183291" y="0"/>
                  </a:lnTo>
                </a:path>
              </a:pathLst>
            </a:custGeom>
            <a:noFill/>
            <a:ln w="31750">
              <a:solidFill>
                <a:schemeClr val="bg2"/>
              </a:solidFill>
              <a:round/>
              <a:headEnd/>
              <a:tailEnd/>
            </a:ln>
            <a:effectLst/>
            <a:extLst>
              <a:ext uri="{909E8E84-426E-40dd-AFC4-6F175D3DCCD1}">
                <a14:hiddenFill xmlns:a14="http://schemas.microsoft.com/office/drawing/2010/main" xmlns="">
                  <a:solidFill>
                    <a:srgbClr val="18605A"/>
                  </a:solid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rtlCol="0" anchor="ctr"/>
            <a:lstStyle/>
            <a:p>
              <a:pPr algn="ctr"/>
              <a:endParaRPr lang="en-US"/>
            </a:p>
          </p:txBody>
        </p:sp>
      </p:grpSp>
    </p:spTree>
    <p:extLst>
      <p:ext uri="{BB962C8B-B14F-4D97-AF65-F5344CB8AC3E}">
        <p14:creationId xmlns:p14="http://schemas.microsoft.com/office/powerpoint/2010/main" val="1587682002"/>
      </p:ext>
    </p:extLst>
  </p:cSld>
  <p:clrMapOvr>
    <a:masterClrMapping/>
  </p:clrMapOvr>
  <p:extLst>
    <p:ext uri="{DCECCB84-F9BA-43D5-87BE-67443E8EF086}">
      <p15:sldGuideLst xmlns:p15="http://schemas.microsoft.com/office/powerpoint/2012/main">
        <p15:guide id="1" orient="horz" pos="2352">
          <p15:clr>
            <a:srgbClr val="FBAE40"/>
          </p15:clr>
        </p15:guide>
      </p15:sldGuideLst>
    </p:ext>
  </p:extLs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Faculty Slide – No Bullets">
    <p:spTree>
      <p:nvGrpSpPr>
        <p:cNvPr id="1" name=""/>
        <p:cNvGrpSpPr/>
        <p:nvPr/>
      </p:nvGrpSpPr>
      <p:grpSpPr>
        <a:xfrm>
          <a:off x="0" y="0"/>
          <a:ext cx="0" cy="0"/>
          <a:chOff x="0" y="0"/>
          <a:chExt cx="0" cy="0"/>
        </a:xfrm>
      </p:grpSpPr>
      <p:pic>
        <p:nvPicPr>
          <p:cNvPr id="161" name="Picture 160">
            <a:extLst>
              <a:ext uri="{FF2B5EF4-FFF2-40B4-BE49-F238E27FC236}">
                <a16:creationId xmlns:a16="http://schemas.microsoft.com/office/drawing/2014/main" id="{278C0267-DD3A-1F8A-7071-8F79687641A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64518" y="6180940"/>
            <a:ext cx="1488144" cy="618407"/>
          </a:xfrm>
          <a:prstGeom prst="rect">
            <a:avLst/>
          </a:prstGeom>
        </p:spPr>
      </p:pic>
      <p:sp>
        <p:nvSpPr>
          <p:cNvPr id="2" name="Title 1"/>
          <p:cNvSpPr>
            <a:spLocks noGrp="1"/>
          </p:cNvSpPr>
          <p:nvPr>
            <p:ph type="title"/>
          </p:nvPr>
        </p:nvSpPr>
        <p:spPr>
          <a:xfrm>
            <a:off x="914400" y="287940"/>
            <a:ext cx="10363200" cy="1257300"/>
          </a:xfrm>
          <a:noFill/>
          <a:ln>
            <a:noFill/>
          </a:ln>
        </p:spPr>
        <p:txBody>
          <a:bodyPr vert="horz" wrap="square" lIns="0" tIns="0" rIns="0" bIns="0" numCol="1" anchor="t" anchorCtr="0" compatLnSpc="1">
            <a:prstTxWarp prst="textNoShape">
              <a:avLst/>
            </a:prstTxWarp>
          </a:bodyPr>
          <a:lstStyle>
            <a:lvl1pPr algn="ctr">
              <a:defRPr lang="en-US" dirty="0">
                <a:solidFill>
                  <a:srgbClr val="005392"/>
                </a:solidFill>
              </a:defRPr>
            </a:lvl1pPr>
          </a:lstStyle>
          <a:p>
            <a:pPr lvl="0" eaLnBrk="1" hangingPunct="1"/>
            <a:r>
              <a:rPr lang="en-US" dirty="0"/>
              <a:t>Click to edit Master title style</a:t>
            </a:r>
          </a:p>
        </p:txBody>
      </p:sp>
      <p:sp>
        <p:nvSpPr>
          <p:cNvPr id="3" name="Content Placeholder 2"/>
          <p:cNvSpPr>
            <a:spLocks noGrp="1"/>
          </p:cNvSpPr>
          <p:nvPr>
            <p:ph idx="1"/>
          </p:nvPr>
        </p:nvSpPr>
        <p:spPr>
          <a:xfrm>
            <a:off x="914400" y="1782763"/>
            <a:ext cx="10363200" cy="4383087"/>
          </a:xfrm>
          <a:noFill/>
          <a:ln>
            <a:noFill/>
          </a:ln>
        </p:spPr>
        <p:txBody>
          <a:bodyPr vert="horz" wrap="square" lIns="0" tIns="0" rIns="0" bIns="0" numCol="1" anchor="t" anchorCtr="0" compatLnSpc="1">
            <a:prstTxWarp prst="textNoShape">
              <a:avLst/>
            </a:prstTxWarp>
          </a:bodyPr>
          <a:lstStyle>
            <a:lvl1pPr marL="0" indent="0" algn="ctr">
              <a:lnSpc>
                <a:spcPct val="100000"/>
              </a:lnSpc>
              <a:spcBef>
                <a:spcPts val="0"/>
              </a:spcBef>
              <a:buClr>
                <a:schemeClr val="accent1">
                  <a:lumMod val="60000"/>
                  <a:lumOff val="40000"/>
                </a:schemeClr>
              </a:buClr>
              <a:buNone/>
              <a:defRPr lang="en-US" dirty="0" smtClean="0"/>
            </a:lvl1pPr>
            <a:lvl2pPr marL="11113" indent="0" algn="ctr">
              <a:lnSpc>
                <a:spcPct val="100000"/>
              </a:lnSpc>
              <a:spcBef>
                <a:spcPts val="0"/>
              </a:spcBef>
              <a:buClr>
                <a:schemeClr val="accent1">
                  <a:lumMod val="60000"/>
                  <a:lumOff val="40000"/>
                </a:schemeClr>
              </a:buClr>
              <a:buNone/>
              <a:tabLst/>
              <a:defRPr lang="en-US" dirty="0" smtClean="0"/>
            </a:lvl2pPr>
            <a:lvl3pPr marL="11113" indent="0" algn="ctr">
              <a:lnSpc>
                <a:spcPct val="100000"/>
              </a:lnSpc>
              <a:spcBef>
                <a:spcPts val="0"/>
              </a:spcBef>
              <a:buClr>
                <a:schemeClr val="accent1">
                  <a:lumMod val="60000"/>
                  <a:lumOff val="40000"/>
                </a:schemeClr>
              </a:buClr>
              <a:buNone/>
              <a:tabLst/>
              <a:defRPr lang="en-US" dirty="0" smtClean="0"/>
            </a:lvl3pPr>
            <a:lvl4pPr marL="11113" indent="0" algn="ctr">
              <a:lnSpc>
                <a:spcPct val="100000"/>
              </a:lnSpc>
              <a:spcBef>
                <a:spcPts val="0"/>
              </a:spcBef>
              <a:buClr>
                <a:schemeClr val="accent1">
                  <a:lumMod val="60000"/>
                  <a:lumOff val="40000"/>
                </a:schemeClr>
              </a:buClr>
              <a:buNone/>
              <a:tabLst/>
              <a:defRPr lang="en-US" dirty="0" smtClean="0"/>
            </a:lvl4pPr>
            <a:lvl5pPr marL="11113" indent="0" algn="ctr">
              <a:lnSpc>
                <a:spcPct val="100000"/>
              </a:lnSpc>
              <a:spcBef>
                <a:spcPts val="0"/>
              </a:spcBef>
              <a:buClr>
                <a:schemeClr val="accent1">
                  <a:lumMod val="60000"/>
                  <a:lumOff val="40000"/>
                </a:schemeClr>
              </a:buClr>
              <a:buNone/>
              <a:tabLst/>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10"/>
          </p:nvPr>
        </p:nvSpPr>
        <p:spPr>
          <a:xfrm>
            <a:off x="0" y="6599469"/>
            <a:ext cx="10332720" cy="258532"/>
          </a:xfrm>
          <a:noFill/>
          <a:ln>
            <a:noFill/>
          </a:ln>
        </p:spPr>
        <p:txBody>
          <a:bodyPr vert="horz" wrap="square" lIns="91440" tIns="45720" rIns="91440" bIns="45720" numCol="1" rtlCol="0" anchor="b" anchorCtr="0" compatLnSpc="1">
            <a:prstTxWarp prst="textNoShape">
              <a:avLst/>
            </a:prstTxWarp>
            <a:spAutoFit/>
          </a:bodyPr>
          <a:lstStyle>
            <a:lvl1pPr marL="0" indent="0">
              <a:spcBef>
                <a:spcPts val="600"/>
              </a:spcBef>
              <a:buNone/>
              <a:defRPr lang="en-US" sz="1200" b="0" dirty="0" smtClean="0"/>
            </a:lvl1pPr>
          </a:lstStyle>
          <a:p>
            <a:pPr marL="233363" lvl="0" indent="-233363" eaLnBrk="1" hangingPunct="1">
              <a:lnSpc>
                <a:spcPct val="90000"/>
              </a:lnSpc>
              <a:spcBef>
                <a:spcPts val="600"/>
              </a:spcBef>
            </a:pPr>
            <a:r>
              <a:rPr lang="en-US"/>
              <a:t>Click to edit Master text styles</a:t>
            </a:r>
          </a:p>
        </p:txBody>
      </p:sp>
      <p:grpSp>
        <p:nvGrpSpPr>
          <p:cNvPr id="158" name="Group 157">
            <a:extLst>
              <a:ext uri="{FF2B5EF4-FFF2-40B4-BE49-F238E27FC236}">
                <a16:creationId xmlns:a16="http://schemas.microsoft.com/office/drawing/2014/main" id="{E112AA2D-B5E0-279C-1850-9FFE62A097B7}"/>
              </a:ext>
            </a:extLst>
          </p:cNvPr>
          <p:cNvGrpSpPr/>
          <p:nvPr userDrawn="1"/>
        </p:nvGrpSpPr>
        <p:grpSpPr>
          <a:xfrm>
            <a:off x="1524" y="87086"/>
            <a:ext cx="12188952" cy="74428"/>
            <a:chOff x="8709" y="87086"/>
            <a:chExt cx="12183291" cy="74428"/>
          </a:xfrm>
        </p:grpSpPr>
        <p:sp>
          <p:nvSpPr>
            <p:cNvPr id="159" name="Freeform 158">
              <a:extLst>
                <a:ext uri="{FF2B5EF4-FFF2-40B4-BE49-F238E27FC236}">
                  <a16:creationId xmlns:a16="http://schemas.microsoft.com/office/drawing/2014/main" id="{FA52E9C8-492D-D585-BA42-57A57E3B5BE0}"/>
                </a:ext>
              </a:extLst>
            </p:cNvPr>
            <p:cNvSpPr/>
            <p:nvPr userDrawn="1"/>
          </p:nvSpPr>
          <p:spPr bwMode="auto">
            <a:xfrm>
              <a:off x="8709" y="87086"/>
              <a:ext cx="12183291" cy="0"/>
            </a:xfrm>
            <a:custGeom>
              <a:avLst/>
              <a:gdLst>
                <a:gd name="connsiteX0" fmla="*/ 0 w 12183291"/>
                <a:gd name="connsiteY0" fmla="*/ 0 h 0"/>
                <a:gd name="connsiteX1" fmla="*/ 12183291 w 12183291"/>
                <a:gd name="connsiteY1" fmla="*/ 0 h 0"/>
              </a:gdLst>
              <a:ahLst/>
              <a:cxnLst>
                <a:cxn ang="0">
                  <a:pos x="connsiteX0" y="connsiteY0"/>
                </a:cxn>
                <a:cxn ang="0">
                  <a:pos x="connsiteX1" y="connsiteY1"/>
                </a:cxn>
              </a:cxnLst>
              <a:rect l="l" t="t" r="r" b="b"/>
              <a:pathLst>
                <a:path w="12183291">
                  <a:moveTo>
                    <a:pt x="0" y="0"/>
                  </a:moveTo>
                  <a:lnTo>
                    <a:pt x="12183291" y="0"/>
                  </a:lnTo>
                </a:path>
              </a:pathLst>
            </a:custGeom>
            <a:noFill/>
            <a:ln w="38100">
              <a:solidFill>
                <a:srgbClr val="005392"/>
              </a:solidFill>
              <a:round/>
              <a:headEnd/>
              <a:tailEnd/>
            </a:ln>
            <a:effectLst/>
            <a:extLst>
              <a:ext uri="{909E8E84-426E-40dd-AFC4-6F175D3DCCD1}">
                <a14:hiddenFill xmlns:a14="http://schemas.microsoft.com/office/drawing/2010/main" xmlns="">
                  <a:solidFill>
                    <a:srgbClr val="18605A"/>
                  </a:solid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rtlCol="0" anchor="ctr"/>
            <a:lstStyle/>
            <a:p>
              <a:pPr algn="ctr"/>
              <a:endParaRPr lang="en-US"/>
            </a:p>
          </p:txBody>
        </p:sp>
        <p:sp>
          <p:nvSpPr>
            <p:cNvPr id="160" name="Freeform 159">
              <a:extLst>
                <a:ext uri="{FF2B5EF4-FFF2-40B4-BE49-F238E27FC236}">
                  <a16:creationId xmlns:a16="http://schemas.microsoft.com/office/drawing/2014/main" id="{E47B80DD-BD8B-EB98-2949-336C1D0C39AC}"/>
                </a:ext>
              </a:extLst>
            </p:cNvPr>
            <p:cNvSpPr/>
            <p:nvPr userDrawn="1"/>
          </p:nvSpPr>
          <p:spPr bwMode="auto">
            <a:xfrm>
              <a:off x="8709" y="161514"/>
              <a:ext cx="12183291" cy="0"/>
            </a:xfrm>
            <a:custGeom>
              <a:avLst/>
              <a:gdLst>
                <a:gd name="connsiteX0" fmla="*/ 0 w 12183291"/>
                <a:gd name="connsiteY0" fmla="*/ 0 h 0"/>
                <a:gd name="connsiteX1" fmla="*/ 12183291 w 12183291"/>
                <a:gd name="connsiteY1" fmla="*/ 0 h 0"/>
              </a:gdLst>
              <a:ahLst/>
              <a:cxnLst>
                <a:cxn ang="0">
                  <a:pos x="connsiteX0" y="connsiteY0"/>
                </a:cxn>
                <a:cxn ang="0">
                  <a:pos x="connsiteX1" y="connsiteY1"/>
                </a:cxn>
              </a:cxnLst>
              <a:rect l="l" t="t" r="r" b="b"/>
              <a:pathLst>
                <a:path w="12183291">
                  <a:moveTo>
                    <a:pt x="0" y="0"/>
                  </a:moveTo>
                  <a:lnTo>
                    <a:pt x="12183291" y="0"/>
                  </a:lnTo>
                </a:path>
              </a:pathLst>
            </a:custGeom>
            <a:noFill/>
            <a:ln w="31750">
              <a:solidFill>
                <a:schemeClr val="bg2"/>
              </a:solidFill>
              <a:round/>
              <a:headEnd/>
              <a:tailEnd/>
            </a:ln>
            <a:effectLst/>
            <a:extLst>
              <a:ext uri="{909E8E84-426E-40dd-AFC4-6F175D3DCCD1}">
                <a14:hiddenFill xmlns:a14="http://schemas.microsoft.com/office/drawing/2010/main" xmlns="">
                  <a:solidFill>
                    <a:srgbClr val="18605A"/>
                  </a:solid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rtlCol="0" anchor="ctr"/>
            <a:lstStyle/>
            <a:p>
              <a:pPr algn="ctr"/>
              <a:endParaRPr lang="en-US"/>
            </a:p>
          </p:txBody>
        </p:sp>
      </p:grpSp>
    </p:spTree>
    <p:extLst>
      <p:ext uri="{BB962C8B-B14F-4D97-AF65-F5344CB8AC3E}">
        <p14:creationId xmlns:p14="http://schemas.microsoft.com/office/powerpoint/2010/main" val="3138384964"/>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_Faculty Slide – No Bullets">
    <p:spTree>
      <p:nvGrpSpPr>
        <p:cNvPr id="1" name=""/>
        <p:cNvGrpSpPr/>
        <p:nvPr/>
      </p:nvGrpSpPr>
      <p:grpSpPr>
        <a:xfrm>
          <a:off x="0" y="0"/>
          <a:ext cx="0" cy="0"/>
          <a:chOff x="0" y="0"/>
          <a:chExt cx="0" cy="0"/>
        </a:xfrm>
      </p:grpSpPr>
      <p:sp>
        <p:nvSpPr>
          <p:cNvPr id="2" name="Title 1"/>
          <p:cNvSpPr>
            <a:spLocks noGrp="1"/>
          </p:cNvSpPr>
          <p:nvPr>
            <p:ph type="title"/>
          </p:nvPr>
        </p:nvSpPr>
        <p:spPr>
          <a:xfrm>
            <a:off x="914400" y="287940"/>
            <a:ext cx="10363200" cy="1257300"/>
          </a:xfrm>
          <a:noFill/>
          <a:ln>
            <a:noFill/>
          </a:ln>
        </p:spPr>
        <p:txBody>
          <a:bodyPr vert="horz" wrap="square" lIns="0" tIns="0" rIns="0" bIns="0" numCol="1" anchor="t" anchorCtr="0" compatLnSpc="1">
            <a:prstTxWarp prst="textNoShape">
              <a:avLst/>
            </a:prstTxWarp>
          </a:bodyPr>
          <a:lstStyle>
            <a:lvl1pPr algn="ctr">
              <a:defRPr lang="en-US" dirty="0">
                <a:solidFill>
                  <a:srgbClr val="005392"/>
                </a:solidFill>
              </a:defRPr>
            </a:lvl1pPr>
          </a:lstStyle>
          <a:p>
            <a:pPr lvl="0" eaLnBrk="1" hangingPunct="1"/>
            <a:r>
              <a:rPr lang="en-US" dirty="0"/>
              <a:t>Click to edit Master title style</a:t>
            </a:r>
          </a:p>
        </p:txBody>
      </p:sp>
      <p:sp>
        <p:nvSpPr>
          <p:cNvPr id="3" name="Content Placeholder 2"/>
          <p:cNvSpPr>
            <a:spLocks noGrp="1"/>
          </p:cNvSpPr>
          <p:nvPr>
            <p:ph idx="1"/>
          </p:nvPr>
        </p:nvSpPr>
        <p:spPr>
          <a:xfrm>
            <a:off x="914400" y="1406939"/>
            <a:ext cx="10363200" cy="525007"/>
          </a:xfrm>
          <a:noFill/>
          <a:ln>
            <a:noFill/>
          </a:ln>
        </p:spPr>
        <p:txBody>
          <a:bodyPr vert="horz" wrap="square" lIns="0" tIns="0" rIns="0" bIns="0" numCol="1" anchor="t" anchorCtr="0" compatLnSpc="1">
            <a:prstTxWarp prst="textNoShape">
              <a:avLst/>
            </a:prstTxWarp>
          </a:bodyPr>
          <a:lstStyle>
            <a:lvl1pPr marL="0" indent="0" algn="ctr">
              <a:lnSpc>
                <a:spcPct val="100000"/>
              </a:lnSpc>
              <a:spcBef>
                <a:spcPts val="0"/>
              </a:spcBef>
              <a:buClr>
                <a:schemeClr val="accent1">
                  <a:lumMod val="60000"/>
                  <a:lumOff val="40000"/>
                </a:schemeClr>
              </a:buClr>
              <a:buNone/>
              <a:defRPr lang="en-US" sz="3200" b="1" dirty="0" smtClean="0"/>
            </a:lvl1pPr>
            <a:lvl2pPr marL="11113" indent="0" algn="ctr">
              <a:lnSpc>
                <a:spcPct val="100000"/>
              </a:lnSpc>
              <a:spcBef>
                <a:spcPts val="0"/>
              </a:spcBef>
              <a:buClr>
                <a:schemeClr val="accent1">
                  <a:lumMod val="60000"/>
                  <a:lumOff val="40000"/>
                </a:schemeClr>
              </a:buClr>
              <a:buNone/>
              <a:tabLst/>
              <a:defRPr lang="en-US" dirty="0" smtClean="0"/>
            </a:lvl2pPr>
            <a:lvl3pPr marL="11113" indent="0" algn="ctr">
              <a:lnSpc>
                <a:spcPct val="100000"/>
              </a:lnSpc>
              <a:spcBef>
                <a:spcPts val="0"/>
              </a:spcBef>
              <a:buClr>
                <a:schemeClr val="accent1">
                  <a:lumMod val="60000"/>
                  <a:lumOff val="40000"/>
                </a:schemeClr>
              </a:buClr>
              <a:buNone/>
              <a:tabLst/>
              <a:defRPr lang="en-US" dirty="0" smtClean="0"/>
            </a:lvl3pPr>
            <a:lvl4pPr marL="11113" indent="0" algn="ctr">
              <a:lnSpc>
                <a:spcPct val="100000"/>
              </a:lnSpc>
              <a:spcBef>
                <a:spcPts val="0"/>
              </a:spcBef>
              <a:buClr>
                <a:schemeClr val="accent1">
                  <a:lumMod val="60000"/>
                  <a:lumOff val="40000"/>
                </a:schemeClr>
              </a:buClr>
              <a:buNone/>
              <a:tabLst/>
              <a:defRPr lang="en-US" dirty="0" smtClean="0"/>
            </a:lvl4pPr>
            <a:lvl5pPr marL="11113" indent="0" algn="ctr">
              <a:lnSpc>
                <a:spcPct val="100000"/>
              </a:lnSpc>
              <a:spcBef>
                <a:spcPts val="0"/>
              </a:spcBef>
              <a:buClr>
                <a:schemeClr val="accent1">
                  <a:lumMod val="60000"/>
                  <a:lumOff val="40000"/>
                </a:schemeClr>
              </a:buClr>
              <a:buNone/>
              <a:tabLst/>
              <a:defRPr lang="en-US" dirty="0"/>
            </a:lvl5pPr>
          </a:lstStyle>
          <a:p>
            <a:pPr lvl="0"/>
            <a:r>
              <a:rPr lang="en-US" dirty="0"/>
              <a:t>Click to edit Master text style</a:t>
            </a:r>
          </a:p>
        </p:txBody>
      </p:sp>
      <p:sp>
        <p:nvSpPr>
          <p:cNvPr id="5" name="Text Placeholder 4"/>
          <p:cNvSpPr>
            <a:spLocks noGrp="1"/>
          </p:cNvSpPr>
          <p:nvPr>
            <p:ph type="body" sz="quarter" idx="10"/>
          </p:nvPr>
        </p:nvSpPr>
        <p:spPr>
          <a:xfrm>
            <a:off x="0" y="6599469"/>
            <a:ext cx="10332720" cy="258532"/>
          </a:xfrm>
          <a:noFill/>
          <a:ln>
            <a:noFill/>
          </a:ln>
        </p:spPr>
        <p:txBody>
          <a:bodyPr vert="horz" wrap="square" lIns="91440" tIns="45720" rIns="91440" bIns="45720" numCol="1" rtlCol="0" anchor="b" anchorCtr="0" compatLnSpc="1">
            <a:prstTxWarp prst="textNoShape">
              <a:avLst/>
            </a:prstTxWarp>
            <a:spAutoFit/>
          </a:bodyPr>
          <a:lstStyle>
            <a:lvl1pPr marL="0" indent="0">
              <a:spcBef>
                <a:spcPts val="600"/>
              </a:spcBef>
              <a:buNone/>
              <a:defRPr lang="en-US" sz="1200" b="0" dirty="0" smtClean="0"/>
            </a:lvl1pPr>
          </a:lstStyle>
          <a:p>
            <a:pPr marL="233363" lvl="0" indent="-233363" eaLnBrk="1" hangingPunct="1">
              <a:lnSpc>
                <a:spcPct val="90000"/>
              </a:lnSpc>
              <a:spcBef>
                <a:spcPts val="600"/>
              </a:spcBef>
            </a:pPr>
            <a:r>
              <a:rPr lang="en-US"/>
              <a:t>Click to edit Master text styles</a:t>
            </a:r>
          </a:p>
        </p:txBody>
      </p:sp>
      <p:sp>
        <p:nvSpPr>
          <p:cNvPr id="4" name="Content Placeholder 2">
            <a:extLst>
              <a:ext uri="{FF2B5EF4-FFF2-40B4-BE49-F238E27FC236}">
                <a16:creationId xmlns:a16="http://schemas.microsoft.com/office/drawing/2014/main" id="{1FAF7AE3-114F-4975-FB37-C3D8368ADEBD}"/>
              </a:ext>
            </a:extLst>
          </p:cNvPr>
          <p:cNvSpPr>
            <a:spLocks noGrp="1"/>
          </p:cNvSpPr>
          <p:nvPr>
            <p:ph idx="11"/>
          </p:nvPr>
        </p:nvSpPr>
        <p:spPr>
          <a:xfrm>
            <a:off x="914400" y="1931946"/>
            <a:ext cx="10363200" cy="638220"/>
          </a:xfrm>
          <a:noFill/>
          <a:ln>
            <a:noFill/>
          </a:ln>
        </p:spPr>
        <p:txBody>
          <a:bodyPr vert="horz" wrap="square" lIns="0" tIns="0" rIns="0" bIns="0" numCol="1" anchor="t" anchorCtr="0" compatLnSpc="1">
            <a:prstTxWarp prst="textNoShape">
              <a:avLst/>
            </a:prstTxWarp>
          </a:bodyPr>
          <a:lstStyle>
            <a:lvl1pPr marL="0" indent="0" algn="ctr">
              <a:lnSpc>
                <a:spcPct val="100000"/>
              </a:lnSpc>
              <a:spcBef>
                <a:spcPts val="0"/>
              </a:spcBef>
              <a:buClr>
                <a:schemeClr val="accent1">
                  <a:lumMod val="60000"/>
                  <a:lumOff val="40000"/>
                </a:schemeClr>
              </a:buClr>
              <a:buNone/>
              <a:defRPr lang="en-US" dirty="0" smtClean="0"/>
            </a:lvl1pPr>
            <a:lvl2pPr marL="11113" indent="0" algn="ctr">
              <a:lnSpc>
                <a:spcPct val="100000"/>
              </a:lnSpc>
              <a:spcBef>
                <a:spcPts val="0"/>
              </a:spcBef>
              <a:buClr>
                <a:schemeClr val="accent1">
                  <a:lumMod val="60000"/>
                  <a:lumOff val="40000"/>
                </a:schemeClr>
              </a:buClr>
              <a:buNone/>
              <a:tabLst/>
              <a:defRPr lang="en-US" dirty="0" smtClean="0"/>
            </a:lvl2pPr>
            <a:lvl3pPr marL="11113" indent="0" algn="ctr">
              <a:lnSpc>
                <a:spcPct val="100000"/>
              </a:lnSpc>
              <a:spcBef>
                <a:spcPts val="0"/>
              </a:spcBef>
              <a:buClr>
                <a:schemeClr val="accent1">
                  <a:lumMod val="60000"/>
                  <a:lumOff val="40000"/>
                </a:schemeClr>
              </a:buClr>
              <a:buNone/>
              <a:tabLst/>
              <a:defRPr lang="en-US" dirty="0" smtClean="0"/>
            </a:lvl3pPr>
            <a:lvl4pPr marL="11113" indent="0" algn="ctr">
              <a:lnSpc>
                <a:spcPct val="100000"/>
              </a:lnSpc>
              <a:spcBef>
                <a:spcPts val="0"/>
              </a:spcBef>
              <a:buClr>
                <a:schemeClr val="accent1">
                  <a:lumMod val="60000"/>
                  <a:lumOff val="40000"/>
                </a:schemeClr>
              </a:buClr>
              <a:buNone/>
              <a:tabLst/>
              <a:defRPr lang="en-US" dirty="0" smtClean="0"/>
            </a:lvl4pPr>
            <a:lvl5pPr marL="11113" indent="0" algn="ctr">
              <a:lnSpc>
                <a:spcPct val="100000"/>
              </a:lnSpc>
              <a:spcBef>
                <a:spcPts val="0"/>
              </a:spcBef>
              <a:buClr>
                <a:schemeClr val="accent1">
                  <a:lumMod val="60000"/>
                  <a:lumOff val="40000"/>
                </a:schemeClr>
              </a:buClr>
              <a:buNone/>
              <a:tabLst/>
              <a:defRPr lang="en-US" dirty="0"/>
            </a:lvl5pPr>
          </a:lstStyle>
          <a:p>
            <a:pPr lvl="0"/>
            <a:r>
              <a:rPr lang="en-US" dirty="0"/>
              <a:t>Click to edit Master text styles</a:t>
            </a:r>
          </a:p>
        </p:txBody>
      </p:sp>
      <p:grpSp>
        <p:nvGrpSpPr>
          <p:cNvPr id="8" name="Group 7">
            <a:extLst>
              <a:ext uri="{FF2B5EF4-FFF2-40B4-BE49-F238E27FC236}">
                <a16:creationId xmlns:a16="http://schemas.microsoft.com/office/drawing/2014/main" id="{C7CAB66A-CFEF-D801-DC37-EFC0D983178E}"/>
              </a:ext>
            </a:extLst>
          </p:cNvPr>
          <p:cNvGrpSpPr/>
          <p:nvPr userDrawn="1"/>
        </p:nvGrpSpPr>
        <p:grpSpPr>
          <a:xfrm>
            <a:off x="1524" y="87086"/>
            <a:ext cx="12188952" cy="74428"/>
            <a:chOff x="8709" y="87086"/>
            <a:chExt cx="12183291" cy="74428"/>
          </a:xfrm>
        </p:grpSpPr>
        <p:sp>
          <p:nvSpPr>
            <p:cNvPr id="9" name="Freeform 8">
              <a:extLst>
                <a:ext uri="{FF2B5EF4-FFF2-40B4-BE49-F238E27FC236}">
                  <a16:creationId xmlns:a16="http://schemas.microsoft.com/office/drawing/2014/main" id="{813156B5-34A7-FC60-A445-4184ACD3FF67}"/>
                </a:ext>
              </a:extLst>
            </p:cNvPr>
            <p:cNvSpPr/>
            <p:nvPr userDrawn="1"/>
          </p:nvSpPr>
          <p:spPr bwMode="auto">
            <a:xfrm>
              <a:off x="8709" y="87086"/>
              <a:ext cx="12183291" cy="0"/>
            </a:xfrm>
            <a:custGeom>
              <a:avLst/>
              <a:gdLst>
                <a:gd name="connsiteX0" fmla="*/ 0 w 12183291"/>
                <a:gd name="connsiteY0" fmla="*/ 0 h 0"/>
                <a:gd name="connsiteX1" fmla="*/ 12183291 w 12183291"/>
                <a:gd name="connsiteY1" fmla="*/ 0 h 0"/>
              </a:gdLst>
              <a:ahLst/>
              <a:cxnLst>
                <a:cxn ang="0">
                  <a:pos x="connsiteX0" y="connsiteY0"/>
                </a:cxn>
                <a:cxn ang="0">
                  <a:pos x="connsiteX1" y="connsiteY1"/>
                </a:cxn>
              </a:cxnLst>
              <a:rect l="l" t="t" r="r" b="b"/>
              <a:pathLst>
                <a:path w="12183291">
                  <a:moveTo>
                    <a:pt x="0" y="0"/>
                  </a:moveTo>
                  <a:lnTo>
                    <a:pt x="12183291" y="0"/>
                  </a:lnTo>
                </a:path>
              </a:pathLst>
            </a:custGeom>
            <a:noFill/>
            <a:ln w="38100">
              <a:solidFill>
                <a:srgbClr val="005392"/>
              </a:solidFill>
              <a:round/>
              <a:headEnd/>
              <a:tailEnd/>
            </a:ln>
            <a:effectLst/>
            <a:extLst>
              <a:ext uri="{909E8E84-426E-40dd-AFC4-6F175D3DCCD1}">
                <a14:hiddenFill xmlns:a14="http://schemas.microsoft.com/office/drawing/2010/main" xmlns="">
                  <a:solidFill>
                    <a:srgbClr val="18605A"/>
                  </a:solid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rtlCol="0" anchor="ctr"/>
            <a:lstStyle/>
            <a:p>
              <a:pPr algn="ctr"/>
              <a:endParaRPr lang="en-US"/>
            </a:p>
          </p:txBody>
        </p:sp>
        <p:sp>
          <p:nvSpPr>
            <p:cNvPr id="10" name="Freeform 9">
              <a:extLst>
                <a:ext uri="{FF2B5EF4-FFF2-40B4-BE49-F238E27FC236}">
                  <a16:creationId xmlns:a16="http://schemas.microsoft.com/office/drawing/2014/main" id="{45F54166-8C8A-AC7B-E0BA-471052F2AF71}"/>
                </a:ext>
              </a:extLst>
            </p:cNvPr>
            <p:cNvSpPr/>
            <p:nvPr userDrawn="1"/>
          </p:nvSpPr>
          <p:spPr bwMode="auto">
            <a:xfrm>
              <a:off x="8709" y="161514"/>
              <a:ext cx="12183291" cy="0"/>
            </a:xfrm>
            <a:custGeom>
              <a:avLst/>
              <a:gdLst>
                <a:gd name="connsiteX0" fmla="*/ 0 w 12183291"/>
                <a:gd name="connsiteY0" fmla="*/ 0 h 0"/>
                <a:gd name="connsiteX1" fmla="*/ 12183291 w 12183291"/>
                <a:gd name="connsiteY1" fmla="*/ 0 h 0"/>
              </a:gdLst>
              <a:ahLst/>
              <a:cxnLst>
                <a:cxn ang="0">
                  <a:pos x="connsiteX0" y="connsiteY0"/>
                </a:cxn>
                <a:cxn ang="0">
                  <a:pos x="connsiteX1" y="connsiteY1"/>
                </a:cxn>
              </a:cxnLst>
              <a:rect l="l" t="t" r="r" b="b"/>
              <a:pathLst>
                <a:path w="12183291">
                  <a:moveTo>
                    <a:pt x="0" y="0"/>
                  </a:moveTo>
                  <a:lnTo>
                    <a:pt x="12183291" y="0"/>
                  </a:lnTo>
                </a:path>
              </a:pathLst>
            </a:custGeom>
            <a:noFill/>
            <a:ln w="31750">
              <a:solidFill>
                <a:schemeClr val="bg2"/>
              </a:solidFill>
              <a:round/>
              <a:headEnd/>
              <a:tailEnd/>
            </a:ln>
            <a:effectLst/>
            <a:extLst>
              <a:ext uri="{909E8E84-426E-40dd-AFC4-6F175D3DCCD1}">
                <a14:hiddenFill xmlns:a14="http://schemas.microsoft.com/office/drawing/2010/main" xmlns="">
                  <a:solidFill>
                    <a:srgbClr val="18605A"/>
                  </a:solid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rtlCol="0" anchor="ctr"/>
            <a:lstStyle/>
            <a:p>
              <a:pPr algn="ctr"/>
              <a:endParaRPr lang="en-US"/>
            </a:p>
          </p:txBody>
        </p:sp>
      </p:grpSp>
      <p:pic>
        <p:nvPicPr>
          <p:cNvPr id="11" name="Picture 10">
            <a:extLst>
              <a:ext uri="{FF2B5EF4-FFF2-40B4-BE49-F238E27FC236}">
                <a16:creationId xmlns:a16="http://schemas.microsoft.com/office/drawing/2014/main" id="{37F05A01-A5F2-C087-AA0A-D93276A0620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64518" y="6180940"/>
            <a:ext cx="1488144" cy="618407"/>
          </a:xfrm>
          <a:prstGeom prst="rect">
            <a:avLst/>
          </a:prstGeom>
        </p:spPr>
      </p:pic>
    </p:spTree>
    <p:extLst>
      <p:ext uri="{BB962C8B-B14F-4D97-AF65-F5344CB8AC3E}">
        <p14:creationId xmlns:p14="http://schemas.microsoft.com/office/powerpoint/2010/main" val="3063412388"/>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Disclosures with Bullets">
    <p:spTree>
      <p:nvGrpSpPr>
        <p:cNvPr id="1" name=""/>
        <p:cNvGrpSpPr/>
        <p:nvPr/>
      </p:nvGrpSpPr>
      <p:grpSpPr>
        <a:xfrm>
          <a:off x="0" y="0"/>
          <a:ext cx="0" cy="0"/>
          <a:chOff x="0" y="0"/>
          <a:chExt cx="0" cy="0"/>
        </a:xfrm>
      </p:grpSpPr>
      <p:sp>
        <p:nvSpPr>
          <p:cNvPr id="2" name="Title 1"/>
          <p:cNvSpPr>
            <a:spLocks noGrp="1"/>
          </p:cNvSpPr>
          <p:nvPr>
            <p:ph type="title"/>
          </p:nvPr>
        </p:nvSpPr>
        <p:spPr>
          <a:xfrm>
            <a:off x="609600" y="287940"/>
            <a:ext cx="10972800" cy="1257300"/>
          </a:xfrm>
          <a:noFill/>
          <a:ln>
            <a:noFill/>
          </a:ln>
        </p:spPr>
        <p:txBody>
          <a:bodyPr vert="horz" wrap="square" lIns="0" tIns="0" rIns="0" bIns="0" numCol="1" anchor="t" anchorCtr="0" compatLnSpc="1">
            <a:prstTxWarp prst="textNoShape">
              <a:avLst/>
            </a:prstTxWarp>
          </a:bodyPr>
          <a:lstStyle>
            <a:lvl1pPr algn="ctr">
              <a:defRPr lang="en-US" dirty="0">
                <a:solidFill>
                  <a:srgbClr val="005392"/>
                </a:solidFill>
              </a:defRPr>
            </a:lvl1pPr>
          </a:lstStyle>
          <a:p>
            <a:pPr lvl="0" eaLnBrk="1" hangingPunct="1"/>
            <a:r>
              <a:rPr lang="en-US" dirty="0"/>
              <a:t>Click to edit Master title style</a:t>
            </a:r>
          </a:p>
        </p:txBody>
      </p:sp>
      <p:sp>
        <p:nvSpPr>
          <p:cNvPr id="3" name="Content Placeholder 2"/>
          <p:cNvSpPr>
            <a:spLocks noGrp="1"/>
          </p:cNvSpPr>
          <p:nvPr>
            <p:ph idx="1"/>
          </p:nvPr>
        </p:nvSpPr>
        <p:spPr>
          <a:xfrm>
            <a:off x="914400" y="1566863"/>
            <a:ext cx="10363200" cy="4598987"/>
          </a:xfrm>
          <a:noFill/>
          <a:ln>
            <a:noFill/>
          </a:ln>
        </p:spPr>
        <p:txBody>
          <a:bodyPr vert="horz" wrap="square" lIns="0" tIns="0" rIns="0" bIns="0" numCol="1" anchor="t" anchorCtr="0" compatLnSpc="1">
            <a:prstTxWarp prst="textNoShape">
              <a:avLst/>
            </a:prstTxWarp>
          </a:bodyPr>
          <a:lstStyle>
            <a:lvl1pPr>
              <a:lnSpc>
                <a:spcPct val="90000"/>
              </a:lnSpc>
              <a:spcBef>
                <a:spcPts val="1200"/>
              </a:spcBef>
              <a:buClr>
                <a:schemeClr val="bg2"/>
              </a:buClr>
              <a:defRPr lang="en-US" dirty="0" smtClean="0"/>
            </a:lvl1pPr>
            <a:lvl2pPr>
              <a:lnSpc>
                <a:spcPct val="90000"/>
              </a:lnSpc>
              <a:spcBef>
                <a:spcPts val="1200"/>
              </a:spcBef>
              <a:buClr>
                <a:schemeClr val="bg2"/>
              </a:buClr>
              <a:defRPr lang="en-US" dirty="0" smtClean="0"/>
            </a:lvl2pPr>
            <a:lvl3pPr>
              <a:lnSpc>
                <a:spcPct val="90000"/>
              </a:lnSpc>
              <a:spcBef>
                <a:spcPts val="1200"/>
              </a:spcBef>
              <a:buClr>
                <a:schemeClr val="bg2"/>
              </a:buClr>
              <a:defRPr lang="en-US" dirty="0" smtClean="0"/>
            </a:lvl3pPr>
            <a:lvl4pPr>
              <a:lnSpc>
                <a:spcPct val="90000"/>
              </a:lnSpc>
              <a:spcBef>
                <a:spcPts val="1200"/>
              </a:spcBef>
              <a:buClr>
                <a:schemeClr val="bg2"/>
              </a:buClr>
              <a:defRPr lang="en-US" dirty="0" smtClean="0"/>
            </a:lvl4pPr>
            <a:lvl5pPr>
              <a:lnSpc>
                <a:spcPct val="90000"/>
              </a:lnSpc>
              <a:spcBef>
                <a:spcPts val="1200"/>
              </a:spcBef>
              <a:buClr>
                <a:schemeClr val="bg2"/>
              </a:buCl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10"/>
          </p:nvPr>
        </p:nvSpPr>
        <p:spPr>
          <a:xfrm>
            <a:off x="0" y="6599469"/>
            <a:ext cx="10332720" cy="258532"/>
          </a:xfrm>
          <a:noFill/>
          <a:ln>
            <a:noFill/>
          </a:ln>
        </p:spPr>
        <p:txBody>
          <a:bodyPr vert="horz" wrap="square" lIns="91440" tIns="45720" rIns="91440" bIns="45720" numCol="1" rtlCol="0" anchor="b" anchorCtr="0" compatLnSpc="1">
            <a:prstTxWarp prst="textNoShape">
              <a:avLst/>
            </a:prstTxWarp>
            <a:spAutoFit/>
          </a:bodyPr>
          <a:lstStyle>
            <a:lvl1pPr marL="0" indent="0">
              <a:spcBef>
                <a:spcPts val="600"/>
              </a:spcBef>
              <a:buNone/>
              <a:defRPr lang="en-US" sz="1200" b="0" dirty="0" smtClean="0"/>
            </a:lvl1pPr>
          </a:lstStyle>
          <a:p>
            <a:pPr marL="233363" lvl="0" indent="-233363" eaLnBrk="1" hangingPunct="1">
              <a:lnSpc>
                <a:spcPct val="90000"/>
              </a:lnSpc>
              <a:spcBef>
                <a:spcPts val="600"/>
              </a:spcBef>
            </a:pPr>
            <a:r>
              <a:rPr lang="en-US"/>
              <a:t>Click to edit Master text styles</a:t>
            </a:r>
          </a:p>
        </p:txBody>
      </p:sp>
      <p:grpSp>
        <p:nvGrpSpPr>
          <p:cNvPr id="156" name="Group 155">
            <a:extLst>
              <a:ext uri="{FF2B5EF4-FFF2-40B4-BE49-F238E27FC236}">
                <a16:creationId xmlns:a16="http://schemas.microsoft.com/office/drawing/2014/main" id="{02197A36-99C4-7B6E-569F-EB79F671F3C6}"/>
              </a:ext>
            </a:extLst>
          </p:cNvPr>
          <p:cNvGrpSpPr/>
          <p:nvPr userDrawn="1"/>
        </p:nvGrpSpPr>
        <p:grpSpPr>
          <a:xfrm>
            <a:off x="1524" y="87086"/>
            <a:ext cx="12188952" cy="74428"/>
            <a:chOff x="8709" y="87086"/>
            <a:chExt cx="12183291" cy="74428"/>
          </a:xfrm>
        </p:grpSpPr>
        <p:sp>
          <p:nvSpPr>
            <p:cNvPr id="157" name="Freeform 156">
              <a:extLst>
                <a:ext uri="{FF2B5EF4-FFF2-40B4-BE49-F238E27FC236}">
                  <a16:creationId xmlns:a16="http://schemas.microsoft.com/office/drawing/2014/main" id="{00A5BCB0-CC2D-0DA7-F229-33D659168620}"/>
                </a:ext>
              </a:extLst>
            </p:cNvPr>
            <p:cNvSpPr/>
            <p:nvPr userDrawn="1"/>
          </p:nvSpPr>
          <p:spPr bwMode="auto">
            <a:xfrm>
              <a:off x="8709" y="87086"/>
              <a:ext cx="12183291" cy="0"/>
            </a:xfrm>
            <a:custGeom>
              <a:avLst/>
              <a:gdLst>
                <a:gd name="connsiteX0" fmla="*/ 0 w 12183291"/>
                <a:gd name="connsiteY0" fmla="*/ 0 h 0"/>
                <a:gd name="connsiteX1" fmla="*/ 12183291 w 12183291"/>
                <a:gd name="connsiteY1" fmla="*/ 0 h 0"/>
              </a:gdLst>
              <a:ahLst/>
              <a:cxnLst>
                <a:cxn ang="0">
                  <a:pos x="connsiteX0" y="connsiteY0"/>
                </a:cxn>
                <a:cxn ang="0">
                  <a:pos x="connsiteX1" y="connsiteY1"/>
                </a:cxn>
              </a:cxnLst>
              <a:rect l="l" t="t" r="r" b="b"/>
              <a:pathLst>
                <a:path w="12183291">
                  <a:moveTo>
                    <a:pt x="0" y="0"/>
                  </a:moveTo>
                  <a:lnTo>
                    <a:pt x="12183291" y="0"/>
                  </a:lnTo>
                </a:path>
              </a:pathLst>
            </a:custGeom>
            <a:noFill/>
            <a:ln w="38100">
              <a:solidFill>
                <a:srgbClr val="005392"/>
              </a:solidFill>
              <a:round/>
              <a:headEnd/>
              <a:tailEnd/>
            </a:ln>
            <a:effectLst/>
            <a:extLst>
              <a:ext uri="{909E8E84-426E-40dd-AFC4-6F175D3DCCD1}">
                <a14:hiddenFill xmlns:a14="http://schemas.microsoft.com/office/drawing/2010/main" xmlns="">
                  <a:solidFill>
                    <a:srgbClr val="18605A"/>
                  </a:solid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rtlCol="0" anchor="ctr"/>
            <a:lstStyle/>
            <a:p>
              <a:pPr algn="ctr"/>
              <a:endParaRPr lang="en-US"/>
            </a:p>
          </p:txBody>
        </p:sp>
        <p:sp>
          <p:nvSpPr>
            <p:cNvPr id="158" name="Freeform 157">
              <a:extLst>
                <a:ext uri="{FF2B5EF4-FFF2-40B4-BE49-F238E27FC236}">
                  <a16:creationId xmlns:a16="http://schemas.microsoft.com/office/drawing/2014/main" id="{B2933468-BC00-F449-6B91-EA98840E5A74}"/>
                </a:ext>
              </a:extLst>
            </p:cNvPr>
            <p:cNvSpPr/>
            <p:nvPr userDrawn="1"/>
          </p:nvSpPr>
          <p:spPr bwMode="auto">
            <a:xfrm>
              <a:off x="8709" y="161514"/>
              <a:ext cx="12183291" cy="0"/>
            </a:xfrm>
            <a:custGeom>
              <a:avLst/>
              <a:gdLst>
                <a:gd name="connsiteX0" fmla="*/ 0 w 12183291"/>
                <a:gd name="connsiteY0" fmla="*/ 0 h 0"/>
                <a:gd name="connsiteX1" fmla="*/ 12183291 w 12183291"/>
                <a:gd name="connsiteY1" fmla="*/ 0 h 0"/>
              </a:gdLst>
              <a:ahLst/>
              <a:cxnLst>
                <a:cxn ang="0">
                  <a:pos x="connsiteX0" y="connsiteY0"/>
                </a:cxn>
                <a:cxn ang="0">
                  <a:pos x="connsiteX1" y="connsiteY1"/>
                </a:cxn>
              </a:cxnLst>
              <a:rect l="l" t="t" r="r" b="b"/>
              <a:pathLst>
                <a:path w="12183291">
                  <a:moveTo>
                    <a:pt x="0" y="0"/>
                  </a:moveTo>
                  <a:lnTo>
                    <a:pt x="12183291" y="0"/>
                  </a:lnTo>
                </a:path>
              </a:pathLst>
            </a:custGeom>
            <a:noFill/>
            <a:ln w="31750">
              <a:solidFill>
                <a:schemeClr val="bg2"/>
              </a:solidFill>
              <a:round/>
              <a:headEnd/>
              <a:tailEnd/>
            </a:ln>
            <a:effectLst/>
            <a:extLst>
              <a:ext uri="{909E8E84-426E-40dd-AFC4-6F175D3DCCD1}">
                <a14:hiddenFill xmlns:a14="http://schemas.microsoft.com/office/drawing/2010/main" xmlns="">
                  <a:solidFill>
                    <a:srgbClr val="18605A"/>
                  </a:solid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rtlCol="0" anchor="ctr"/>
            <a:lstStyle/>
            <a:p>
              <a:pPr algn="ctr"/>
              <a:endParaRPr lang="en-US"/>
            </a:p>
          </p:txBody>
        </p:sp>
      </p:grpSp>
      <p:pic>
        <p:nvPicPr>
          <p:cNvPr id="159" name="Picture 158">
            <a:extLst>
              <a:ext uri="{FF2B5EF4-FFF2-40B4-BE49-F238E27FC236}">
                <a16:creationId xmlns:a16="http://schemas.microsoft.com/office/drawing/2014/main" id="{72DBFC10-A7BB-A687-74A3-9A0F79F2679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64518" y="6180940"/>
            <a:ext cx="1488144" cy="618407"/>
          </a:xfrm>
          <a:prstGeom prst="rect">
            <a:avLst/>
          </a:prstGeom>
        </p:spPr>
      </p:pic>
    </p:spTree>
    <p:extLst>
      <p:ext uri="{BB962C8B-B14F-4D97-AF65-F5344CB8AC3E}">
        <p14:creationId xmlns:p14="http://schemas.microsoft.com/office/powerpoint/2010/main" val="808946406"/>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Comparison Slide">
    <p:spTree>
      <p:nvGrpSpPr>
        <p:cNvPr id="1" name=""/>
        <p:cNvGrpSpPr/>
        <p:nvPr/>
      </p:nvGrpSpPr>
      <p:grpSpPr>
        <a:xfrm>
          <a:off x="0" y="0"/>
          <a:ext cx="0" cy="0"/>
          <a:chOff x="0" y="0"/>
          <a:chExt cx="0" cy="0"/>
        </a:xfrm>
      </p:grpSpPr>
      <p:sp>
        <p:nvSpPr>
          <p:cNvPr id="7" name="Picture 3" descr="shutterstock_14178088.jpg"/>
          <p:cNvSpPr>
            <a:spLocks noChangeAspect="1"/>
          </p:cNvSpPr>
          <p:nvPr userDrawn="1"/>
        </p:nvSpPr>
        <p:spPr bwMode="auto">
          <a:xfrm>
            <a:off x="0" y="1"/>
            <a:ext cx="12192000" cy="1262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89" dirty="0"/>
          </a:p>
        </p:txBody>
      </p:sp>
      <p:sp>
        <p:nvSpPr>
          <p:cNvPr id="10" name="Picture 4" descr="shutterstock_14178088.jpg"/>
          <p:cNvSpPr>
            <a:spLocks noChangeAspect="1"/>
          </p:cNvSpPr>
          <p:nvPr userDrawn="1"/>
        </p:nvSpPr>
        <p:spPr bwMode="auto">
          <a:xfrm flipH="1">
            <a:off x="0" y="0"/>
            <a:ext cx="12192000" cy="1168400"/>
          </a:xfrm>
          <a:prstGeom prst="rect">
            <a:avLst/>
          </a:prstGeom>
          <a:noFill/>
          <a:ln>
            <a:noFill/>
          </a:ln>
          <a:extLst>
            <a:ext uri="{909E8E84-426E-40dd-AFC4-6F175D3DCCD1}">
              <a14:hiddenFill xmlns:a14="http://schemas.microsoft.com/office/drawing/2010/main" xmlns="">
                <a:solidFill>
                  <a:srgbClr val="FFFFFF">
                    <a:alpha val="28000"/>
                  </a:srgbClr>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2489" dirty="0"/>
          </a:p>
        </p:txBody>
      </p:sp>
      <p:sp>
        <p:nvSpPr>
          <p:cNvPr id="2" name="Title 1"/>
          <p:cNvSpPr>
            <a:spLocks noGrp="1"/>
          </p:cNvSpPr>
          <p:nvPr>
            <p:ph type="title"/>
          </p:nvPr>
        </p:nvSpPr>
        <p:spPr>
          <a:xfrm>
            <a:off x="609600" y="283464"/>
            <a:ext cx="10972799" cy="1258300"/>
          </a:xfrm>
        </p:spPr>
        <p:txBody>
          <a:bodyPr/>
          <a:lstStyle>
            <a:lvl1pPr algn="ctr">
              <a:defRPr>
                <a:solidFill>
                  <a:srgbClr val="005392"/>
                </a:solidFill>
              </a:defRPr>
            </a:lvl1pPr>
          </a:lstStyle>
          <a:p>
            <a:r>
              <a:rPr lang="en-US" dirty="0"/>
              <a:t>Click to edit Master title style</a:t>
            </a:r>
          </a:p>
        </p:txBody>
      </p:sp>
      <p:sp>
        <p:nvSpPr>
          <p:cNvPr id="3" name="Content Placeholder 2"/>
          <p:cNvSpPr>
            <a:spLocks noGrp="1"/>
          </p:cNvSpPr>
          <p:nvPr>
            <p:ph sz="half" idx="1"/>
          </p:nvPr>
        </p:nvSpPr>
        <p:spPr>
          <a:xfrm>
            <a:off x="914400" y="2133600"/>
            <a:ext cx="4892352" cy="3913123"/>
          </a:xfrm>
          <a:noFill/>
          <a:ln>
            <a:noFill/>
          </a:ln>
        </p:spPr>
        <p:txBody>
          <a:bodyPr vert="horz" wrap="square" lIns="0" tIns="0" rIns="0" bIns="0" numCol="1" rtlCol="0" anchor="t" anchorCtr="0" compatLnSpc="1">
            <a:prstTxWarp prst="textNoShape">
              <a:avLst/>
            </a:prstTxWarp>
            <a:noAutofit/>
          </a:bodyPr>
          <a:lstStyle>
            <a:lvl1pPr>
              <a:buClr>
                <a:schemeClr val="bg2"/>
              </a:buClr>
              <a:defRPr lang="en-US" dirty="0"/>
            </a:lvl1pPr>
            <a:lvl2pPr>
              <a:buClr>
                <a:schemeClr val="bg2"/>
              </a:buClr>
              <a:defRPr lang="en-US" dirty="0"/>
            </a:lvl2pPr>
            <a:lvl3pPr>
              <a:buClr>
                <a:schemeClr val="bg2"/>
              </a:buClr>
              <a:defRPr lang="en-US" dirty="0"/>
            </a:lvl3pPr>
            <a:lvl4pPr>
              <a:buClr>
                <a:schemeClr val="bg2"/>
              </a:buClr>
              <a:defRPr lang="en-US" dirty="0"/>
            </a:lvl4pPr>
            <a:lvl5pPr>
              <a:buClr>
                <a:schemeClr val="bg2"/>
              </a:buClr>
              <a:defRPr lang="en-US" dirty="0"/>
            </a:lvl5pPr>
          </a:lstStyle>
          <a:p>
            <a:pPr lvl="0">
              <a:lnSpc>
                <a:spcPct val="90000"/>
              </a:lnSpc>
              <a:spcBef>
                <a:spcPts val="1200"/>
              </a:spcBef>
            </a:pPr>
            <a:r>
              <a:rPr lang="en-US" dirty="0"/>
              <a:t>Click to edit Master text styles</a:t>
            </a:r>
          </a:p>
          <a:p>
            <a:pPr lvl="1">
              <a:lnSpc>
                <a:spcPct val="90000"/>
              </a:lnSpc>
              <a:spcBef>
                <a:spcPts val="1200"/>
              </a:spcBef>
            </a:pPr>
            <a:r>
              <a:rPr lang="en-US" dirty="0"/>
              <a:t>Second level</a:t>
            </a:r>
          </a:p>
          <a:p>
            <a:pPr lvl="2">
              <a:lnSpc>
                <a:spcPct val="90000"/>
              </a:lnSpc>
              <a:spcBef>
                <a:spcPts val="1200"/>
              </a:spcBef>
            </a:pPr>
            <a:r>
              <a:rPr lang="en-US" dirty="0"/>
              <a:t>Third level</a:t>
            </a:r>
          </a:p>
          <a:p>
            <a:pPr lvl="3">
              <a:lnSpc>
                <a:spcPct val="90000"/>
              </a:lnSpc>
              <a:spcBef>
                <a:spcPts val="1200"/>
              </a:spcBef>
            </a:pPr>
            <a:r>
              <a:rPr lang="en-US" dirty="0"/>
              <a:t>Fourth level</a:t>
            </a:r>
          </a:p>
          <a:p>
            <a:pPr lvl="4">
              <a:lnSpc>
                <a:spcPct val="90000"/>
              </a:lnSpc>
              <a:spcBef>
                <a:spcPts val="1200"/>
              </a:spcBef>
            </a:pPr>
            <a:r>
              <a:rPr lang="en-US" dirty="0"/>
              <a:t>Fifth level</a:t>
            </a:r>
          </a:p>
        </p:txBody>
      </p:sp>
      <p:sp>
        <p:nvSpPr>
          <p:cNvPr id="4" name="Content Placeholder 3"/>
          <p:cNvSpPr>
            <a:spLocks noGrp="1"/>
          </p:cNvSpPr>
          <p:nvPr>
            <p:ph sz="half" idx="2"/>
          </p:nvPr>
        </p:nvSpPr>
        <p:spPr>
          <a:xfrm>
            <a:off x="6385247" y="2133600"/>
            <a:ext cx="4892352" cy="3913123"/>
          </a:xfrm>
          <a:noFill/>
          <a:ln>
            <a:noFill/>
          </a:ln>
        </p:spPr>
        <p:txBody>
          <a:bodyPr vert="horz" wrap="square" lIns="0" tIns="0" rIns="0" bIns="0" numCol="1" rtlCol="0" anchor="t" anchorCtr="0" compatLnSpc="1">
            <a:prstTxWarp prst="textNoShape">
              <a:avLst/>
            </a:prstTxWarp>
            <a:noAutofit/>
          </a:bodyPr>
          <a:lstStyle>
            <a:lvl1pPr>
              <a:buClr>
                <a:schemeClr val="bg2"/>
              </a:buClr>
              <a:defRPr lang="en-US" dirty="0"/>
            </a:lvl1pPr>
            <a:lvl2pPr>
              <a:buClr>
                <a:schemeClr val="bg2"/>
              </a:buClr>
              <a:defRPr lang="en-US" dirty="0"/>
            </a:lvl2pPr>
            <a:lvl3pPr>
              <a:buClr>
                <a:schemeClr val="bg2"/>
              </a:buClr>
              <a:defRPr lang="en-US" dirty="0"/>
            </a:lvl3pPr>
            <a:lvl4pPr>
              <a:buClr>
                <a:schemeClr val="bg2"/>
              </a:buClr>
              <a:defRPr lang="en-US" dirty="0"/>
            </a:lvl4pPr>
            <a:lvl5pPr>
              <a:buClr>
                <a:schemeClr val="bg2"/>
              </a:buClr>
              <a:defRPr lang="en-US" dirty="0"/>
            </a:lvl5pPr>
          </a:lstStyle>
          <a:p>
            <a:pPr lvl="0">
              <a:lnSpc>
                <a:spcPct val="90000"/>
              </a:lnSpc>
              <a:spcBef>
                <a:spcPts val="1200"/>
              </a:spcBef>
            </a:pPr>
            <a:r>
              <a:rPr lang="en-US" dirty="0"/>
              <a:t>Click to edit Master text styles</a:t>
            </a:r>
          </a:p>
          <a:p>
            <a:pPr lvl="1">
              <a:lnSpc>
                <a:spcPct val="90000"/>
              </a:lnSpc>
              <a:spcBef>
                <a:spcPts val="1200"/>
              </a:spcBef>
            </a:pPr>
            <a:r>
              <a:rPr lang="en-US" dirty="0"/>
              <a:t>Second level</a:t>
            </a:r>
          </a:p>
          <a:p>
            <a:pPr lvl="2">
              <a:lnSpc>
                <a:spcPct val="90000"/>
              </a:lnSpc>
              <a:spcBef>
                <a:spcPts val="1200"/>
              </a:spcBef>
            </a:pPr>
            <a:r>
              <a:rPr lang="en-US" dirty="0"/>
              <a:t>Third level</a:t>
            </a:r>
          </a:p>
          <a:p>
            <a:pPr lvl="3">
              <a:lnSpc>
                <a:spcPct val="90000"/>
              </a:lnSpc>
              <a:spcBef>
                <a:spcPts val="1200"/>
              </a:spcBef>
            </a:pPr>
            <a:r>
              <a:rPr lang="en-US" dirty="0"/>
              <a:t>Fourth level</a:t>
            </a:r>
          </a:p>
          <a:p>
            <a:pPr lvl="4">
              <a:lnSpc>
                <a:spcPct val="90000"/>
              </a:lnSpc>
              <a:spcBef>
                <a:spcPts val="1200"/>
              </a:spcBef>
            </a:pPr>
            <a:r>
              <a:rPr lang="en-US" dirty="0"/>
              <a:t>Fifth level</a:t>
            </a:r>
          </a:p>
        </p:txBody>
      </p:sp>
      <p:sp>
        <p:nvSpPr>
          <p:cNvPr id="9" name="Text Placeholder 4"/>
          <p:cNvSpPr>
            <a:spLocks noGrp="1"/>
          </p:cNvSpPr>
          <p:nvPr>
            <p:ph type="body" sz="quarter" idx="10"/>
          </p:nvPr>
        </p:nvSpPr>
        <p:spPr>
          <a:xfrm>
            <a:off x="0" y="6544069"/>
            <a:ext cx="10332720" cy="313932"/>
          </a:xfrm>
          <a:noFill/>
          <a:ln>
            <a:noFill/>
          </a:ln>
        </p:spPr>
        <p:txBody>
          <a:bodyPr vert="horz" wrap="square" lIns="91440" tIns="45720" rIns="91440" bIns="45720" numCol="1" rtlCol="0" anchor="b" anchorCtr="0" compatLnSpc="1">
            <a:prstTxWarp prst="textNoShape">
              <a:avLst/>
            </a:prstTxWarp>
            <a:spAutoFit/>
          </a:bodyPr>
          <a:lstStyle>
            <a:lvl1pPr marL="0" indent="0">
              <a:spcBef>
                <a:spcPts val="600"/>
              </a:spcBef>
              <a:buNone/>
              <a:defRPr lang="en-US" sz="1200" b="0" dirty="0"/>
            </a:lvl1pPr>
          </a:lstStyle>
          <a:p>
            <a:pPr lvl="0" eaLnBrk="1" hangingPunct="1">
              <a:lnSpc>
                <a:spcPct val="90000"/>
              </a:lnSpc>
              <a:spcBef>
                <a:spcPts val="600"/>
              </a:spcBef>
              <a:buNone/>
            </a:pPr>
            <a:r>
              <a:rPr lang="en-US" dirty="0"/>
              <a:t>Click to edit Master text styles</a:t>
            </a:r>
          </a:p>
        </p:txBody>
      </p:sp>
      <p:sp>
        <p:nvSpPr>
          <p:cNvPr id="12" name="Text Placeholder 11">
            <a:extLst>
              <a:ext uri="{FF2B5EF4-FFF2-40B4-BE49-F238E27FC236}">
                <a16:creationId xmlns:a16="http://schemas.microsoft.com/office/drawing/2014/main" id="{AE2FFC7D-6C1B-6D9F-4B6C-3668BF64BB99}"/>
              </a:ext>
            </a:extLst>
          </p:cNvPr>
          <p:cNvSpPr>
            <a:spLocks noGrp="1"/>
          </p:cNvSpPr>
          <p:nvPr>
            <p:ph type="body" sz="quarter" idx="11"/>
          </p:nvPr>
        </p:nvSpPr>
        <p:spPr>
          <a:xfrm>
            <a:off x="914399" y="1469632"/>
            <a:ext cx="4892352" cy="663968"/>
          </a:xfrm>
        </p:spPr>
        <p:txBody>
          <a:bodyPr/>
          <a:lstStyle>
            <a:lvl1pPr>
              <a:buFontTx/>
              <a:buNone/>
              <a:defRPr b="1">
                <a:solidFill>
                  <a:schemeClr val="bg1"/>
                </a:solidFill>
              </a:defRPr>
            </a:lvl1pPr>
          </a:lstStyle>
          <a:p>
            <a:pPr lvl="0"/>
            <a:r>
              <a:rPr lang="en-US" dirty="0"/>
              <a:t>Click to edit Master text</a:t>
            </a:r>
          </a:p>
        </p:txBody>
      </p:sp>
      <p:sp>
        <p:nvSpPr>
          <p:cNvPr id="13" name="Text Placeholder 11">
            <a:extLst>
              <a:ext uri="{FF2B5EF4-FFF2-40B4-BE49-F238E27FC236}">
                <a16:creationId xmlns:a16="http://schemas.microsoft.com/office/drawing/2014/main" id="{BB455E9F-8BDD-6B4E-4012-97B1C983B3AF}"/>
              </a:ext>
            </a:extLst>
          </p:cNvPr>
          <p:cNvSpPr>
            <a:spLocks noGrp="1"/>
          </p:cNvSpPr>
          <p:nvPr>
            <p:ph type="body" sz="quarter" idx="12"/>
          </p:nvPr>
        </p:nvSpPr>
        <p:spPr>
          <a:xfrm>
            <a:off x="6383382" y="1469632"/>
            <a:ext cx="4892352" cy="663968"/>
          </a:xfrm>
        </p:spPr>
        <p:txBody>
          <a:bodyPr/>
          <a:lstStyle>
            <a:lvl1pPr>
              <a:buFontTx/>
              <a:buNone/>
              <a:defRPr b="1">
                <a:solidFill>
                  <a:schemeClr val="bg1"/>
                </a:solidFill>
              </a:defRPr>
            </a:lvl1pPr>
          </a:lstStyle>
          <a:p>
            <a:pPr lvl="0"/>
            <a:r>
              <a:rPr lang="en-US" dirty="0"/>
              <a:t>Click to edit Master text</a:t>
            </a:r>
          </a:p>
        </p:txBody>
      </p:sp>
      <p:grpSp>
        <p:nvGrpSpPr>
          <p:cNvPr id="14" name="Group 13">
            <a:extLst>
              <a:ext uri="{FF2B5EF4-FFF2-40B4-BE49-F238E27FC236}">
                <a16:creationId xmlns:a16="http://schemas.microsoft.com/office/drawing/2014/main" id="{91FB9004-8BF2-6B04-939A-F2DF742F9812}"/>
              </a:ext>
            </a:extLst>
          </p:cNvPr>
          <p:cNvGrpSpPr/>
          <p:nvPr userDrawn="1"/>
        </p:nvGrpSpPr>
        <p:grpSpPr>
          <a:xfrm>
            <a:off x="1524" y="87086"/>
            <a:ext cx="12188952" cy="74428"/>
            <a:chOff x="8709" y="87086"/>
            <a:chExt cx="12183291" cy="74428"/>
          </a:xfrm>
        </p:grpSpPr>
        <p:sp>
          <p:nvSpPr>
            <p:cNvPr id="15" name="Freeform 14">
              <a:extLst>
                <a:ext uri="{FF2B5EF4-FFF2-40B4-BE49-F238E27FC236}">
                  <a16:creationId xmlns:a16="http://schemas.microsoft.com/office/drawing/2014/main" id="{019A71DC-5A20-C54E-1167-4BAF41436234}"/>
                </a:ext>
              </a:extLst>
            </p:cNvPr>
            <p:cNvSpPr/>
            <p:nvPr userDrawn="1"/>
          </p:nvSpPr>
          <p:spPr bwMode="auto">
            <a:xfrm>
              <a:off x="8709" y="87086"/>
              <a:ext cx="12183291" cy="0"/>
            </a:xfrm>
            <a:custGeom>
              <a:avLst/>
              <a:gdLst>
                <a:gd name="connsiteX0" fmla="*/ 0 w 12183291"/>
                <a:gd name="connsiteY0" fmla="*/ 0 h 0"/>
                <a:gd name="connsiteX1" fmla="*/ 12183291 w 12183291"/>
                <a:gd name="connsiteY1" fmla="*/ 0 h 0"/>
              </a:gdLst>
              <a:ahLst/>
              <a:cxnLst>
                <a:cxn ang="0">
                  <a:pos x="connsiteX0" y="connsiteY0"/>
                </a:cxn>
                <a:cxn ang="0">
                  <a:pos x="connsiteX1" y="connsiteY1"/>
                </a:cxn>
              </a:cxnLst>
              <a:rect l="l" t="t" r="r" b="b"/>
              <a:pathLst>
                <a:path w="12183291">
                  <a:moveTo>
                    <a:pt x="0" y="0"/>
                  </a:moveTo>
                  <a:lnTo>
                    <a:pt x="12183291" y="0"/>
                  </a:lnTo>
                </a:path>
              </a:pathLst>
            </a:custGeom>
            <a:noFill/>
            <a:ln w="38100">
              <a:solidFill>
                <a:srgbClr val="005392"/>
              </a:solidFill>
              <a:round/>
              <a:headEnd/>
              <a:tailEnd/>
            </a:ln>
            <a:effectLst/>
            <a:extLst>
              <a:ext uri="{909E8E84-426E-40dd-AFC4-6F175D3DCCD1}">
                <a14:hiddenFill xmlns:a14="http://schemas.microsoft.com/office/drawing/2010/main" xmlns="">
                  <a:solidFill>
                    <a:srgbClr val="18605A"/>
                  </a:solid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rtlCol="0" anchor="ctr"/>
            <a:lstStyle/>
            <a:p>
              <a:pPr algn="ctr"/>
              <a:endParaRPr lang="en-US"/>
            </a:p>
          </p:txBody>
        </p:sp>
        <p:sp>
          <p:nvSpPr>
            <p:cNvPr id="16" name="Freeform 15">
              <a:extLst>
                <a:ext uri="{FF2B5EF4-FFF2-40B4-BE49-F238E27FC236}">
                  <a16:creationId xmlns:a16="http://schemas.microsoft.com/office/drawing/2014/main" id="{5D6F94D7-0471-5486-B908-7AB20B96768F}"/>
                </a:ext>
              </a:extLst>
            </p:cNvPr>
            <p:cNvSpPr/>
            <p:nvPr userDrawn="1"/>
          </p:nvSpPr>
          <p:spPr bwMode="auto">
            <a:xfrm>
              <a:off x="8709" y="161514"/>
              <a:ext cx="12183291" cy="0"/>
            </a:xfrm>
            <a:custGeom>
              <a:avLst/>
              <a:gdLst>
                <a:gd name="connsiteX0" fmla="*/ 0 w 12183291"/>
                <a:gd name="connsiteY0" fmla="*/ 0 h 0"/>
                <a:gd name="connsiteX1" fmla="*/ 12183291 w 12183291"/>
                <a:gd name="connsiteY1" fmla="*/ 0 h 0"/>
              </a:gdLst>
              <a:ahLst/>
              <a:cxnLst>
                <a:cxn ang="0">
                  <a:pos x="connsiteX0" y="connsiteY0"/>
                </a:cxn>
                <a:cxn ang="0">
                  <a:pos x="connsiteX1" y="connsiteY1"/>
                </a:cxn>
              </a:cxnLst>
              <a:rect l="l" t="t" r="r" b="b"/>
              <a:pathLst>
                <a:path w="12183291">
                  <a:moveTo>
                    <a:pt x="0" y="0"/>
                  </a:moveTo>
                  <a:lnTo>
                    <a:pt x="12183291" y="0"/>
                  </a:lnTo>
                </a:path>
              </a:pathLst>
            </a:custGeom>
            <a:noFill/>
            <a:ln w="31750">
              <a:solidFill>
                <a:schemeClr val="bg2"/>
              </a:solidFill>
              <a:round/>
              <a:headEnd/>
              <a:tailEnd/>
            </a:ln>
            <a:effectLst/>
            <a:extLst>
              <a:ext uri="{909E8E84-426E-40dd-AFC4-6F175D3DCCD1}">
                <a14:hiddenFill xmlns:a14="http://schemas.microsoft.com/office/drawing/2010/main" xmlns="">
                  <a:solidFill>
                    <a:srgbClr val="18605A"/>
                  </a:solid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rtlCol="0" anchor="ctr"/>
            <a:lstStyle/>
            <a:p>
              <a:pPr algn="ctr"/>
              <a:endParaRPr lang="en-US"/>
            </a:p>
          </p:txBody>
        </p:sp>
      </p:grpSp>
      <p:pic>
        <p:nvPicPr>
          <p:cNvPr id="17" name="Picture 16">
            <a:extLst>
              <a:ext uri="{FF2B5EF4-FFF2-40B4-BE49-F238E27FC236}">
                <a16:creationId xmlns:a16="http://schemas.microsoft.com/office/drawing/2014/main" id="{7CDBA5F2-1451-0BA5-1947-FA72A9F57C2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64518" y="6180940"/>
            <a:ext cx="1488144" cy="618407"/>
          </a:xfrm>
          <a:prstGeom prst="rect">
            <a:avLst/>
          </a:prstGeom>
        </p:spPr>
      </p:pic>
    </p:spTree>
    <p:extLst>
      <p:ext uri="{BB962C8B-B14F-4D97-AF65-F5344CB8AC3E}">
        <p14:creationId xmlns:p14="http://schemas.microsoft.com/office/powerpoint/2010/main" val="3435702707"/>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Section Head Slide">
    <p:bg>
      <p:bgPr>
        <a:solidFill>
          <a:schemeClr val="tx1"/>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C1A34E9-9659-200B-FAE8-745D8E2FCBEB}"/>
              </a:ext>
            </a:extLst>
          </p:cNvPr>
          <p:cNvGrpSpPr/>
          <p:nvPr userDrawn="1"/>
        </p:nvGrpSpPr>
        <p:grpSpPr>
          <a:xfrm>
            <a:off x="-449726" y="-2333847"/>
            <a:ext cx="5867403" cy="5839047"/>
            <a:chOff x="7848597" y="-2105248"/>
            <a:chExt cx="5867403" cy="5839047"/>
          </a:xfrm>
        </p:grpSpPr>
        <p:pic>
          <p:nvPicPr>
            <p:cNvPr id="2" name="Picture 1">
              <a:extLst>
                <a:ext uri="{FF2B5EF4-FFF2-40B4-BE49-F238E27FC236}">
                  <a16:creationId xmlns:a16="http://schemas.microsoft.com/office/drawing/2014/main" id="{8062D36E-A37D-67F5-98E6-C0050964CF3F}"/>
                </a:ext>
              </a:extLst>
            </p:cNvPr>
            <p:cNvPicPr>
              <a:picLocks noChangeAspect="1"/>
            </p:cNvPicPr>
            <p:nvPr userDrawn="1"/>
          </p:nvPicPr>
          <p:blipFill>
            <a:blip r:embed="rId2" cstate="email">
              <a:extLst>
                <a:ext uri="{BEBA8EAE-BF5A-486C-A8C5-ECC9F3942E4B}">
                  <a14:imgProps xmlns:a14="http://schemas.microsoft.com/office/drawing/2010/main">
                    <a14:imgLayer r:embed="rId3">
                      <a14:imgEffect>
                        <a14:sharpenSoften amount="-15000"/>
                      </a14:imgEffect>
                    </a14:imgLayer>
                  </a14:imgProps>
                </a:ext>
                <a:ext uri="{28A0092B-C50C-407E-A947-70E740481C1C}">
                  <a14:useLocalDpi xmlns:a14="http://schemas.microsoft.com/office/drawing/2010/main"/>
                </a:ext>
              </a:extLst>
            </a:blip>
            <a:srcRect/>
            <a:stretch>
              <a:fillRect/>
            </a:stretch>
          </p:blipFill>
          <p:spPr>
            <a:xfrm>
              <a:off x="7974501" y="-2105248"/>
              <a:ext cx="5741499" cy="5741499"/>
            </a:xfrm>
            <a:prstGeom prst="ellipse">
              <a:avLst/>
            </a:prstGeom>
            <a:effectLst>
              <a:softEdge rad="320132"/>
            </a:effectLst>
          </p:spPr>
        </p:pic>
        <p:sp>
          <p:nvSpPr>
            <p:cNvPr id="3" name="Oval 2">
              <a:extLst>
                <a:ext uri="{FF2B5EF4-FFF2-40B4-BE49-F238E27FC236}">
                  <a16:creationId xmlns:a16="http://schemas.microsoft.com/office/drawing/2014/main" id="{AE192960-13BB-969A-5511-C46F5A9FFA86}"/>
                </a:ext>
              </a:extLst>
            </p:cNvPr>
            <p:cNvSpPr/>
            <p:nvPr userDrawn="1"/>
          </p:nvSpPr>
          <p:spPr bwMode="auto">
            <a:xfrm>
              <a:off x="7848597" y="-2105248"/>
              <a:ext cx="5718586" cy="5839047"/>
            </a:xfrm>
            <a:prstGeom prst="ellipse">
              <a:avLst/>
            </a:prstGeom>
            <a:solidFill>
              <a:schemeClr val="tx1">
                <a:alpha val="37375"/>
              </a:schemeClr>
            </a:solidFill>
            <a:ln w="38100">
              <a:noFill/>
              <a:round/>
              <a:headEnd/>
              <a:tailEnd/>
            </a:ln>
            <a:effectLst/>
            <a:extLst>
              <a:ext uri="{909E8E84-426E-40dd-AFC4-6F175D3DCCD1}">
                <a14:hiddenFill xmlns:a14="http://schemas.microsoft.com/office/drawing/2010/main" xmlns="">
                  <a:solidFill>
                    <a:srgbClr val="18605A"/>
                  </a:solid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rtlCol="0" anchor="ctr">
              <a:noAutofit/>
            </a:bodyPr>
            <a:lstStyle/>
            <a:p>
              <a:pPr algn="ctr" eaLnBrk="0" hangingPunct="0">
                <a:spcBef>
                  <a:spcPct val="50000"/>
                </a:spcBef>
              </a:pPr>
              <a:endParaRPr lang="en-US" b="0" dirty="0">
                <a:solidFill>
                  <a:schemeClr val="bg2">
                    <a:lumMod val="90000"/>
                    <a:lumOff val="10000"/>
                  </a:schemeClr>
                </a:solidFill>
              </a:endParaRPr>
            </a:p>
          </p:txBody>
        </p:sp>
      </p:grpSp>
      <p:sp>
        <p:nvSpPr>
          <p:cNvPr id="5" name="Rectangle 4">
            <a:extLst>
              <a:ext uri="{FF2B5EF4-FFF2-40B4-BE49-F238E27FC236}">
                <a16:creationId xmlns:a16="http://schemas.microsoft.com/office/drawing/2014/main" id="{23B90621-EE91-14E2-2F11-25E016DE5F85}"/>
              </a:ext>
            </a:extLst>
          </p:cNvPr>
          <p:cNvSpPr/>
          <p:nvPr userDrawn="1"/>
        </p:nvSpPr>
        <p:spPr bwMode="auto">
          <a:xfrm>
            <a:off x="1987340" y="-2855495"/>
            <a:ext cx="3803860" cy="7315200"/>
          </a:xfrm>
          <a:prstGeom prst="rect">
            <a:avLst/>
          </a:prstGeom>
          <a:solidFill>
            <a:schemeClr val="tx1"/>
          </a:solidFill>
          <a:ln w="38100">
            <a:noFill/>
            <a:round/>
            <a:headEnd/>
            <a:tailEnd/>
          </a:ln>
          <a:effectLst/>
          <a:extLst>
            <a:ext uri="{909E8E84-426E-40dd-AFC4-6F175D3DCCD1}">
              <a14:hiddenFill xmlns:a14="http://schemas.microsoft.com/office/drawing/2010/main" xmlns="">
                <a:solidFill>
                  <a:srgbClr val="18605A"/>
                </a:solid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rtlCol="0" anchor="ctr">
            <a:noAutofit/>
          </a:bodyPr>
          <a:lstStyle/>
          <a:p>
            <a:pPr algn="ctr" eaLnBrk="0" hangingPunct="0">
              <a:spcBef>
                <a:spcPct val="50000"/>
              </a:spcBef>
            </a:pPr>
            <a:endParaRPr lang="en-US" b="0" dirty="0">
              <a:solidFill>
                <a:schemeClr val="bg2">
                  <a:lumMod val="90000"/>
                  <a:lumOff val="10000"/>
                </a:schemeClr>
              </a:solidFill>
            </a:endParaRPr>
          </a:p>
        </p:txBody>
      </p:sp>
      <p:sp>
        <p:nvSpPr>
          <p:cNvPr id="10" name="Title 1">
            <a:extLst>
              <a:ext uri="{FF2B5EF4-FFF2-40B4-BE49-F238E27FC236}">
                <a16:creationId xmlns:a16="http://schemas.microsoft.com/office/drawing/2014/main" id="{51F1562F-79EA-B1BB-E7B6-6DDB8068A0A4}"/>
              </a:ext>
            </a:extLst>
          </p:cNvPr>
          <p:cNvSpPr>
            <a:spLocks noGrp="1"/>
          </p:cNvSpPr>
          <p:nvPr>
            <p:ph type="ctrTitle" hasCustomPrompt="1"/>
          </p:nvPr>
        </p:nvSpPr>
        <p:spPr>
          <a:xfrm>
            <a:off x="2355641" y="2332211"/>
            <a:ext cx="7709318" cy="849463"/>
          </a:xfrm>
        </p:spPr>
        <p:txBody>
          <a:bodyPr wrap="square" lIns="0" tIns="91440" rIns="91440" bIns="91440" anchor="b" anchorCtr="0">
            <a:noAutofit/>
          </a:bodyPr>
          <a:lstStyle>
            <a:lvl1pPr algn="l">
              <a:defRPr lang="en-US" sz="4800" b="1" kern="0" dirty="0">
                <a:solidFill>
                  <a:schemeClr val="bg2"/>
                </a:solidFill>
              </a:defRPr>
            </a:lvl1pPr>
          </a:lstStyle>
          <a:p>
            <a:pPr lvl="0"/>
            <a:r>
              <a:rPr lang="en-US" dirty="0"/>
              <a:t>Click to edit Master Title </a:t>
            </a:r>
          </a:p>
        </p:txBody>
      </p:sp>
      <p:sp>
        <p:nvSpPr>
          <p:cNvPr id="12" name="Subtitle 2">
            <a:extLst>
              <a:ext uri="{FF2B5EF4-FFF2-40B4-BE49-F238E27FC236}">
                <a16:creationId xmlns:a16="http://schemas.microsoft.com/office/drawing/2014/main" id="{C7E2B4D9-A262-6C2F-6362-42A893DDD11A}"/>
              </a:ext>
            </a:extLst>
          </p:cNvPr>
          <p:cNvSpPr>
            <a:spLocks noGrp="1"/>
          </p:cNvSpPr>
          <p:nvPr>
            <p:ph type="subTitle" idx="1"/>
          </p:nvPr>
        </p:nvSpPr>
        <p:spPr>
          <a:xfrm>
            <a:off x="2355641" y="3707610"/>
            <a:ext cx="7481888" cy="615553"/>
          </a:xfrm>
          <a:noFill/>
        </p:spPr>
        <p:txBody>
          <a:bodyPr wrap="square" lIns="0" tIns="91440" rIns="0" bIns="91440" anchor="t" anchorCtr="0">
            <a:spAutoFit/>
          </a:bodyPr>
          <a:lstStyle>
            <a:lvl1pPr marL="6350" indent="-6350" algn="l">
              <a:buFontTx/>
              <a:buNone/>
              <a:tabLst/>
              <a:defRPr lang="en-US" b="0" dirty="0">
                <a:solidFill>
                  <a:srgbClr val="005392"/>
                </a:solidFill>
              </a:defRPr>
            </a:lvl1pPr>
          </a:lstStyle>
          <a:p>
            <a:pPr marL="233363" lvl="0" indent="-233363"/>
            <a:r>
              <a:rPr lang="en-US" dirty="0"/>
              <a:t>Click to edit Master subtitle style</a:t>
            </a:r>
          </a:p>
        </p:txBody>
      </p:sp>
      <p:sp>
        <p:nvSpPr>
          <p:cNvPr id="11" name="Freeform 10">
            <a:extLst>
              <a:ext uri="{FF2B5EF4-FFF2-40B4-BE49-F238E27FC236}">
                <a16:creationId xmlns:a16="http://schemas.microsoft.com/office/drawing/2014/main" id="{634D1F1F-0CB9-9C3E-90FE-6CDC9C989A28}"/>
              </a:ext>
            </a:extLst>
          </p:cNvPr>
          <p:cNvSpPr/>
          <p:nvPr userDrawn="1"/>
        </p:nvSpPr>
        <p:spPr bwMode="auto">
          <a:xfrm rot="16200000">
            <a:off x="-1365376" y="3415926"/>
            <a:ext cx="6858000" cy="0"/>
          </a:xfrm>
          <a:custGeom>
            <a:avLst/>
            <a:gdLst>
              <a:gd name="connsiteX0" fmla="*/ 0 w 12183291"/>
              <a:gd name="connsiteY0" fmla="*/ 0 h 0"/>
              <a:gd name="connsiteX1" fmla="*/ 12183291 w 12183291"/>
              <a:gd name="connsiteY1" fmla="*/ 0 h 0"/>
            </a:gdLst>
            <a:ahLst/>
            <a:cxnLst>
              <a:cxn ang="0">
                <a:pos x="connsiteX0" y="connsiteY0"/>
              </a:cxn>
              <a:cxn ang="0">
                <a:pos x="connsiteX1" y="connsiteY1"/>
              </a:cxn>
            </a:cxnLst>
            <a:rect l="l" t="t" r="r" b="b"/>
            <a:pathLst>
              <a:path w="12183291">
                <a:moveTo>
                  <a:pt x="0" y="0"/>
                </a:moveTo>
                <a:lnTo>
                  <a:pt x="12183291" y="0"/>
                </a:lnTo>
              </a:path>
            </a:pathLst>
          </a:custGeom>
          <a:noFill/>
          <a:ln w="38100">
            <a:solidFill>
              <a:srgbClr val="005392"/>
            </a:solidFill>
            <a:round/>
            <a:headEnd/>
            <a:tailEnd/>
          </a:ln>
          <a:effectLst/>
          <a:extLst>
            <a:ext uri="{909E8E84-426E-40dd-AFC4-6F175D3DCCD1}">
              <a14:hiddenFill xmlns:a14="http://schemas.microsoft.com/office/drawing/2010/main" xmlns="">
                <a:solidFill>
                  <a:srgbClr val="18605A"/>
                </a:solid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rtlCol="0" anchor="ctr"/>
          <a:lstStyle/>
          <a:p>
            <a:pPr algn="ctr"/>
            <a:endParaRPr lang="en-US"/>
          </a:p>
        </p:txBody>
      </p:sp>
      <p:sp>
        <p:nvSpPr>
          <p:cNvPr id="13" name="Freeform 12">
            <a:extLst>
              <a:ext uri="{FF2B5EF4-FFF2-40B4-BE49-F238E27FC236}">
                <a16:creationId xmlns:a16="http://schemas.microsoft.com/office/drawing/2014/main" id="{9EE8E284-00D6-2065-6422-2308B3FE80EC}"/>
              </a:ext>
            </a:extLst>
          </p:cNvPr>
          <p:cNvSpPr/>
          <p:nvPr userDrawn="1"/>
        </p:nvSpPr>
        <p:spPr bwMode="auto">
          <a:xfrm rot="16200000">
            <a:off x="-1441659" y="3415926"/>
            <a:ext cx="6858000" cy="0"/>
          </a:xfrm>
          <a:custGeom>
            <a:avLst/>
            <a:gdLst>
              <a:gd name="connsiteX0" fmla="*/ 0 w 12183291"/>
              <a:gd name="connsiteY0" fmla="*/ 0 h 0"/>
              <a:gd name="connsiteX1" fmla="*/ 12183291 w 12183291"/>
              <a:gd name="connsiteY1" fmla="*/ 0 h 0"/>
            </a:gdLst>
            <a:ahLst/>
            <a:cxnLst>
              <a:cxn ang="0">
                <a:pos x="connsiteX0" y="connsiteY0"/>
              </a:cxn>
              <a:cxn ang="0">
                <a:pos x="connsiteX1" y="connsiteY1"/>
              </a:cxn>
            </a:cxnLst>
            <a:rect l="l" t="t" r="r" b="b"/>
            <a:pathLst>
              <a:path w="12183291">
                <a:moveTo>
                  <a:pt x="0" y="0"/>
                </a:moveTo>
                <a:lnTo>
                  <a:pt x="12183291" y="0"/>
                </a:lnTo>
              </a:path>
            </a:pathLst>
          </a:custGeom>
          <a:noFill/>
          <a:ln w="31750">
            <a:solidFill>
              <a:schemeClr val="bg2"/>
            </a:solidFill>
            <a:round/>
            <a:headEnd/>
            <a:tailEnd/>
          </a:ln>
          <a:effectLst/>
          <a:extLst>
            <a:ext uri="{909E8E84-426E-40dd-AFC4-6F175D3DCCD1}">
              <a14:hiddenFill xmlns:a14="http://schemas.microsoft.com/office/drawing/2010/main" xmlns="">
                <a:solidFill>
                  <a:srgbClr val="18605A"/>
                </a:solid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rtlCol="0" anchor="ctr"/>
          <a:lstStyle/>
          <a:p>
            <a:pPr algn="ctr"/>
            <a:endParaRPr lang="en-US"/>
          </a:p>
        </p:txBody>
      </p:sp>
      <p:sp>
        <p:nvSpPr>
          <p:cNvPr id="14" name="Freeform 13">
            <a:extLst>
              <a:ext uri="{FF2B5EF4-FFF2-40B4-BE49-F238E27FC236}">
                <a16:creationId xmlns:a16="http://schemas.microsoft.com/office/drawing/2014/main" id="{07E5756E-83D5-AED5-C708-D99ABDA974AC}"/>
              </a:ext>
            </a:extLst>
          </p:cNvPr>
          <p:cNvSpPr/>
          <p:nvPr userDrawn="1"/>
        </p:nvSpPr>
        <p:spPr bwMode="auto">
          <a:xfrm>
            <a:off x="2355640" y="3415925"/>
            <a:ext cx="9836359" cy="260401"/>
          </a:xfrm>
          <a:custGeom>
            <a:avLst/>
            <a:gdLst>
              <a:gd name="connsiteX0" fmla="*/ 0 w 12183291"/>
              <a:gd name="connsiteY0" fmla="*/ 0 h 0"/>
              <a:gd name="connsiteX1" fmla="*/ 12183291 w 12183291"/>
              <a:gd name="connsiteY1" fmla="*/ 0 h 0"/>
            </a:gdLst>
            <a:ahLst/>
            <a:cxnLst>
              <a:cxn ang="0">
                <a:pos x="connsiteX0" y="connsiteY0"/>
              </a:cxn>
              <a:cxn ang="0">
                <a:pos x="connsiteX1" y="connsiteY1"/>
              </a:cxn>
            </a:cxnLst>
            <a:rect l="l" t="t" r="r" b="b"/>
            <a:pathLst>
              <a:path w="12183291">
                <a:moveTo>
                  <a:pt x="0" y="0"/>
                </a:moveTo>
                <a:lnTo>
                  <a:pt x="12183291" y="0"/>
                </a:lnTo>
              </a:path>
            </a:pathLst>
          </a:custGeom>
          <a:noFill/>
          <a:ln w="31750">
            <a:solidFill>
              <a:schemeClr val="bg2"/>
            </a:solidFill>
            <a:round/>
            <a:headEnd/>
            <a:tailEnd/>
          </a:ln>
          <a:effectLst/>
          <a:extLst>
            <a:ext uri="{909E8E84-426E-40dd-AFC4-6F175D3DCCD1}">
              <a14:hiddenFill xmlns:a14="http://schemas.microsoft.com/office/drawing/2010/main" xmlns="">
                <a:solidFill>
                  <a:srgbClr val="18605A"/>
                </a:solid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rtlCol="0" anchor="ctr"/>
          <a:lstStyle/>
          <a:p>
            <a:pPr algn="ctr"/>
            <a:endParaRPr lang="en-US"/>
          </a:p>
        </p:txBody>
      </p:sp>
      <p:pic>
        <p:nvPicPr>
          <p:cNvPr id="20" name="Picture 19">
            <a:extLst>
              <a:ext uri="{FF2B5EF4-FFF2-40B4-BE49-F238E27FC236}">
                <a16:creationId xmlns:a16="http://schemas.microsoft.com/office/drawing/2014/main" id="{BCC3AD40-1B79-D4FC-2636-73502421874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727161" y="5940112"/>
            <a:ext cx="2112862" cy="878012"/>
          </a:xfrm>
          <a:prstGeom prst="rect">
            <a:avLst/>
          </a:prstGeom>
        </p:spPr>
      </p:pic>
    </p:spTree>
    <p:extLst>
      <p:ext uri="{BB962C8B-B14F-4D97-AF65-F5344CB8AC3E}">
        <p14:creationId xmlns:p14="http://schemas.microsoft.com/office/powerpoint/2010/main" val="900311577"/>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Patient Case">
    <p:spTree>
      <p:nvGrpSpPr>
        <p:cNvPr id="1" name=""/>
        <p:cNvGrpSpPr/>
        <p:nvPr/>
      </p:nvGrpSpPr>
      <p:grpSpPr>
        <a:xfrm>
          <a:off x="0" y="0"/>
          <a:ext cx="0" cy="0"/>
          <a:chOff x="0" y="0"/>
          <a:chExt cx="0" cy="0"/>
        </a:xfrm>
      </p:grpSpPr>
      <p:sp>
        <p:nvSpPr>
          <p:cNvPr id="6" name="Text Placeholder 8">
            <a:extLst>
              <a:ext uri="{FF2B5EF4-FFF2-40B4-BE49-F238E27FC236}">
                <a16:creationId xmlns:a16="http://schemas.microsoft.com/office/drawing/2014/main" id="{24F62AB4-9906-ECCD-24C1-54CA6E7CF7A7}"/>
              </a:ext>
            </a:extLst>
          </p:cNvPr>
          <p:cNvSpPr>
            <a:spLocks noGrp="1"/>
          </p:cNvSpPr>
          <p:nvPr>
            <p:ph type="body" sz="quarter" idx="11" hasCustomPrompt="1"/>
          </p:nvPr>
        </p:nvSpPr>
        <p:spPr>
          <a:xfrm>
            <a:off x="0" y="6547363"/>
            <a:ext cx="10332720" cy="274320"/>
          </a:xfrm>
        </p:spPr>
        <p:txBody>
          <a:bodyPr anchor="b" anchorCtr="0">
            <a:spAutoFit/>
          </a:bodyPr>
          <a:lstStyle>
            <a:lvl1pPr marL="0" indent="0">
              <a:lnSpc>
                <a:spcPct val="100000"/>
              </a:lnSpc>
              <a:spcBef>
                <a:spcPts val="0"/>
              </a:spcBef>
              <a:buNone/>
              <a:defRPr sz="1200"/>
            </a:lvl1pPr>
            <a:lvl5pPr>
              <a:defRPr/>
            </a:lvl5pPr>
          </a:lstStyle>
          <a:p>
            <a:pPr lvl="0"/>
            <a:r>
              <a:rPr lang="en-US" dirty="0"/>
              <a:t>Click to add footnote or reference here</a:t>
            </a:r>
            <a:endParaRPr lang="en-PK" dirty="0"/>
          </a:p>
        </p:txBody>
      </p:sp>
      <p:sp>
        <p:nvSpPr>
          <p:cNvPr id="11" name="Text Placeholder 14">
            <a:extLst>
              <a:ext uri="{FF2B5EF4-FFF2-40B4-BE49-F238E27FC236}">
                <a16:creationId xmlns:a16="http://schemas.microsoft.com/office/drawing/2014/main" id="{1E9582E3-449A-23A9-5451-96367453DC71}"/>
              </a:ext>
            </a:extLst>
          </p:cNvPr>
          <p:cNvSpPr>
            <a:spLocks noGrp="1"/>
          </p:cNvSpPr>
          <p:nvPr>
            <p:ph type="body" sz="quarter" idx="49" hasCustomPrompt="1"/>
          </p:nvPr>
        </p:nvSpPr>
        <p:spPr>
          <a:xfrm>
            <a:off x="914400" y="283464"/>
            <a:ext cx="10668000" cy="1253872"/>
          </a:xfrm>
        </p:spPr>
        <p:txBody>
          <a:bodyPr anchor="t" anchorCtr="0">
            <a:noAutofit/>
          </a:bodyPr>
          <a:lstStyle>
            <a:lvl1pPr marL="0" indent="0" algn="ctr">
              <a:lnSpc>
                <a:spcPct val="100000"/>
              </a:lnSpc>
              <a:spcBef>
                <a:spcPts val="0"/>
              </a:spcBef>
              <a:buNone/>
              <a:defRPr sz="4000" b="1">
                <a:solidFill>
                  <a:srgbClr val="005392"/>
                </a:solidFill>
                <a:effectLst/>
              </a:defRPr>
            </a:lvl1pPr>
            <a:lvl2pPr marL="457200" indent="0">
              <a:buNone/>
              <a:defRPr/>
            </a:lvl2pPr>
          </a:lstStyle>
          <a:p>
            <a:pPr lvl="0"/>
            <a:r>
              <a:rPr lang="en-US" dirty="0"/>
              <a:t>Patient Case Slide</a:t>
            </a:r>
          </a:p>
        </p:txBody>
      </p:sp>
      <p:sp>
        <p:nvSpPr>
          <p:cNvPr id="2" name="Content Placeholder 3">
            <a:extLst>
              <a:ext uri="{FF2B5EF4-FFF2-40B4-BE49-F238E27FC236}">
                <a16:creationId xmlns:a16="http://schemas.microsoft.com/office/drawing/2014/main" id="{E8A9956B-891B-BEE0-99F3-96A73A870AF8}"/>
              </a:ext>
            </a:extLst>
          </p:cNvPr>
          <p:cNvSpPr>
            <a:spLocks noGrp="1"/>
          </p:cNvSpPr>
          <p:nvPr>
            <p:ph sz="half" idx="2"/>
          </p:nvPr>
        </p:nvSpPr>
        <p:spPr>
          <a:xfrm>
            <a:off x="400300" y="1572983"/>
            <a:ext cx="11485010" cy="4690872"/>
          </a:xfrm>
        </p:spPr>
        <p:txBody>
          <a:bodyPr>
            <a:noAutofit/>
          </a:bodyPr>
          <a:lstStyle>
            <a:lvl1pPr marL="514350" indent="-514350">
              <a:lnSpc>
                <a:spcPct val="100000"/>
              </a:lnSpc>
              <a:spcBef>
                <a:spcPts val="1200"/>
              </a:spcBef>
              <a:buClr>
                <a:schemeClr val="bg2"/>
              </a:buClr>
              <a:buFont typeface="+mj-lt"/>
              <a:buAutoNum type="alphaUcPeriod"/>
              <a:defRPr sz="2800">
                <a:solidFill>
                  <a:schemeClr val="bg1"/>
                </a:solidFill>
              </a:defRPr>
            </a:lvl1pPr>
            <a:lvl2pPr marL="685800" indent="-228600">
              <a:lnSpc>
                <a:spcPct val="100000"/>
              </a:lnSpc>
              <a:spcBef>
                <a:spcPts val="1200"/>
              </a:spcBef>
              <a:buClr>
                <a:schemeClr val="accent1"/>
              </a:buClr>
              <a:buFont typeface="Arial" panose="020B0604020202020204" pitchFamily="34" charset="0"/>
              <a:buChar char="»"/>
              <a:defRPr sz="2400"/>
            </a:lvl2pPr>
            <a:lvl3pPr marL="1143000" indent="-228600">
              <a:lnSpc>
                <a:spcPct val="100000"/>
              </a:lnSpc>
              <a:spcBef>
                <a:spcPts val="1200"/>
              </a:spcBef>
              <a:buClr>
                <a:schemeClr val="accent1"/>
              </a:buClr>
              <a:buFont typeface="Arial" panose="020B0604020202020204" pitchFamily="34" charset="0"/>
              <a:buChar char="»"/>
              <a:defRPr sz="2400"/>
            </a:lvl3pPr>
            <a:lvl4pPr marL="1600200" indent="-228600">
              <a:lnSpc>
                <a:spcPct val="100000"/>
              </a:lnSpc>
              <a:spcBef>
                <a:spcPts val="1200"/>
              </a:spcBef>
              <a:buClr>
                <a:schemeClr val="accent1"/>
              </a:buClr>
              <a:buFont typeface="Arial" panose="020B0604020202020204" pitchFamily="34" charset="0"/>
              <a:buChar char="»"/>
              <a:defRPr sz="2000"/>
            </a:lvl4pPr>
            <a:lvl5pPr marL="1828800" indent="0">
              <a:lnSpc>
                <a:spcPct val="100000"/>
              </a:lnSpc>
              <a:spcBef>
                <a:spcPts val="1200"/>
              </a:spcBef>
              <a:buClr>
                <a:schemeClr val="tx2"/>
              </a:buClr>
              <a:buFont typeface="+mj-lt"/>
              <a:buNone/>
              <a:defRPr sz="1800"/>
            </a:lvl5pPr>
          </a:lstStyle>
          <a:p>
            <a:pPr lvl="0"/>
            <a:r>
              <a:rPr lang="en-US" dirty="0"/>
              <a:t>Click to edit Master text styles</a:t>
            </a:r>
          </a:p>
        </p:txBody>
      </p:sp>
      <p:pic>
        <p:nvPicPr>
          <p:cNvPr id="162" name="Graphic 161" descr="Teacher with solid fill">
            <a:extLst>
              <a:ext uri="{FF2B5EF4-FFF2-40B4-BE49-F238E27FC236}">
                <a16:creationId xmlns:a16="http://schemas.microsoft.com/office/drawing/2014/main" id="{10E49062-0389-0E32-8060-06F029798C0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3545" y="184618"/>
            <a:ext cx="914400" cy="914400"/>
          </a:xfrm>
          <a:prstGeom prst="rect">
            <a:avLst/>
          </a:prstGeom>
        </p:spPr>
      </p:pic>
      <p:grpSp>
        <p:nvGrpSpPr>
          <p:cNvPr id="163" name="Group 162">
            <a:extLst>
              <a:ext uri="{FF2B5EF4-FFF2-40B4-BE49-F238E27FC236}">
                <a16:creationId xmlns:a16="http://schemas.microsoft.com/office/drawing/2014/main" id="{70B78B56-515F-273E-590D-C77CB84AC4E4}"/>
              </a:ext>
            </a:extLst>
          </p:cNvPr>
          <p:cNvGrpSpPr/>
          <p:nvPr userDrawn="1"/>
        </p:nvGrpSpPr>
        <p:grpSpPr>
          <a:xfrm>
            <a:off x="1524" y="87086"/>
            <a:ext cx="12188952" cy="74428"/>
            <a:chOff x="8709" y="87086"/>
            <a:chExt cx="12183291" cy="74428"/>
          </a:xfrm>
        </p:grpSpPr>
        <p:sp>
          <p:nvSpPr>
            <p:cNvPr id="164" name="Freeform 163">
              <a:extLst>
                <a:ext uri="{FF2B5EF4-FFF2-40B4-BE49-F238E27FC236}">
                  <a16:creationId xmlns:a16="http://schemas.microsoft.com/office/drawing/2014/main" id="{ACB6BD8E-D7CA-58A4-38EE-F1328F2129D4}"/>
                </a:ext>
              </a:extLst>
            </p:cNvPr>
            <p:cNvSpPr/>
            <p:nvPr userDrawn="1"/>
          </p:nvSpPr>
          <p:spPr bwMode="auto">
            <a:xfrm>
              <a:off x="8709" y="87086"/>
              <a:ext cx="12183291" cy="0"/>
            </a:xfrm>
            <a:custGeom>
              <a:avLst/>
              <a:gdLst>
                <a:gd name="connsiteX0" fmla="*/ 0 w 12183291"/>
                <a:gd name="connsiteY0" fmla="*/ 0 h 0"/>
                <a:gd name="connsiteX1" fmla="*/ 12183291 w 12183291"/>
                <a:gd name="connsiteY1" fmla="*/ 0 h 0"/>
              </a:gdLst>
              <a:ahLst/>
              <a:cxnLst>
                <a:cxn ang="0">
                  <a:pos x="connsiteX0" y="connsiteY0"/>
                </a:cxn>
                <a:cxn ang="0">
                  <a:pos x="connsiteX1" y="connsiteY1"/>
                </a:cxn>
              </a:cxnLst>
              <a:rect l="l" t="t" r="r" b="b"/>
              <a:pathLst>
                <a:path w="12183291">
                  <a:moveTo>
                    <a:pt x="0" y="0"/>
                  </a:moveTo>
                  <a:lnTo>
                    <a:pt x="12183291" y="0"/>
                  </a:lnTo>
                </a:path>
              </a:pathLst>
            </a:custGeom>
            <a:noFill/>
            <a:ln w="38100">
              <a:solidFill>
                <a:srgbClr val="005392"/>
              </a:solidFill>
              <a:round/>
              <a:headEnd/>
              <a:tailEnd/>
            </a:ln>
            <a:effectLst/>
            <a:extLst>
              <a:ext uri="{909E8E84-426E-40dd-AFC4-6F175D3DCCD1}">
                <a14:hiddenFill xmlns:a14="http://schemas.microsoft.com/office/drawing/2010/main" xmlns="">
                  <a:solidFill>
                    <a:srgbClr val="18605A"/>
                  </a:solid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rtlCol="0" anchor="ctr"/>
            <a:lstStyle/>
            <a:p>
              <a:pPr algn="ctr"/>
              <a:endParaRPr lang="en-US"/>
            </a:p>
          </p:txBody>
        </p:sp>
        <p:sp>
          <p:nvSpPr>
            <p:cNvPr id="165" name="Freeform 164">
              <a:extLst>
                <a:ext uri="{FF2B5EF4-FFF2-40B4-BE49-F238E27FC236}">
                  <a16:creationId xmlns:a16="http://schemas.microsoft.com/office/drawing/2014/main" id="{CE76FF05-13F9-AB4C-1D8B-9E6E28111C68}"/>
                </a:ext>
              </a:extLst>
            </p:cNvPr>
            <p:cNvSpPr/>
            <p:nvPr userDrawn="1"/>
          </p:nvSpPr>
          <p:spPr bwMode="auto">
            <a:xfrm>
              <a:off x="8709" y="161514"/>
              <a:ext cx="12183291" cy="0"/>
            </a:xfrm>
            <a:custGeom>
              <a:avLst/>
              <a:gdLst>
                <a:gd name="connsiteX0" fmla="*/ 0 w 12183291"/>
                <a:gd name="connsiteY0" fmla="*/ 0 h 0"/>
                <a:gd name="connsiteX1" fmla="*/ 12183291 w 12183291"/>
                <a:gd name="connsiteY1" fmla="*/ 0 h 0"/>
              </a:gdLst>
              <a:ahLst/>
              <a:cxnLst>
                <a:cxn ang="0">
                  <a:pos x="connsiteX0" y="connsiteY0"/>
                </a:cxn>
                <a:cxn ang="0">
                  <a:pos x="connsiteX1" y="connsiteY1"/>
                </a:cxn>
              </a:cxnLst>
              <a:rect l="l" t="t" r="r" b="b"/>
              <a:pathLst>
                <a:path w="12183291">
                  <a:moveTo>
                    <a:pt x="0" y="0"/>
                  </a:moveTo>
                  <a:lnTo>
                    <a:pt x="12183291" y="0"/>
                  </a:lnTo>
                </a:path>
              </a:pathLst>
            </a:custGeom>
            <a:noFill/>
            <a:ln w="31750">
              <a:solidFill>
                <a:schemeClr val="bg2"/>
              </a:solidFill>
              <a:round/>
              <a:headEnd/>
              <a:tailEnd/>
            </a:ln>
            <a:effectLst/>
            <a:extLst>
              <a:ext uri="{909E8E84-426E-40dd-AFC4-6F175D3DCCD1}">
                <a14:hiddenFill xmlns:a14="http://schemas.microsoft.com/office/drawing/2010/main" xmlns="">
                  <a:solidFill>
                    <a:srgbClr val="18605A"/>
                  </a:solid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rtlCol="0" anchor="ctr"/>
            <a:lstStyle/>
            <a:p>
              <a:pPr algn="ctr"/>
              <a:endParaRPr lang="en-US"/>
            </a:p>
          </p:txBody>
        </p:sp>
      </p:grpSp>
      <p:pic>
        <p:nvPicPr>
          <p:cNvPr id="166" name="Picture 165">
            <a:extLst>
              <a:ext uri="{FF2B5EF4-FFF2-40B4-BE49-F238E27FC236}">
                <a16:creationId xmlns:a16="http://schemas.microsoft.com/office/drawing/2014/main" id="{104D0CA4-375F-BD53-F046-7070844A5A5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464518" y="6180940"/>
            <a:ext cx="1488144" cy="618407"/>
          </a:xfrm>
          <a:prstGeom prst="rect">
            <a:avLst/>
          </a:prstGeom>
        </p:spPr>
      </p:pic>
    </p:spTree>
    <p:extLst>
      <p:ext uri="{BB962C8B-B14F-4D97-AF65-F5344CB8AC3E}">
        <p14:creationId xmlns:p14="http://schemas.microsoft.com/office/powerpoint/2010/main" val="3416956981"/>
      </p:ext>
    </p:extLst>
  </p:cSld>
  <p:clrMapOvr>
    <a:masterClrMapping/>
  </p:clrMapOvr>
  <p:extLst>
    <p:ext uri="{DCECCB84-F9BA-43D5-87BE-67443E8EF086}">
      <p15:sldGuideLst xmlns:p15="http://schemas.microsoft.com/office/powerpoint/2012/main">
        <p15:guide id="1" pos="7296">
          <p15:clr>
            <a:srgbClr val="FBAE40"/>
          </p15:clr>
        </p15:guide>
        <p15:guide id="2" pos="504">
          <p15:clr>
            <a:srgbClr val="FBAE40"/>
          </p15:clr>
        </p15:guide>
      </p15:sldGuideLst>
    </p:ext>
  </p:extLst>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Impact Slide">
    <p:spTree>
      <p:nvGrpSpPr>
        <p:cNvPr id="1" name=""/>
        <p:cNvGrpSpPr/>
        <p:nvPr/>
      </p:nvGrpSpPr>
      <p:grpSpPr>
        <a:xfrm>
          <a:off x="0" y="0"/>
          <a:ext cx="0" cy="0"/>
          <a:chOff x="0" y="0"/>
          <a:chExt cx="0" cy="0"/>
        </a:xfrm>
      </p:grpSpPr>
      <p:sp>
        <p:nvSpPr>
          <p:cNvPr id="6" name="Text Placeholder 8">
            <a:extLst>
              <a:ext uri="{FF2B5EF4-FFF2-40B4-BE49-F238E27FC236}">
                <a16:creationId xmlns:a16="http://schemas.microsoft.com/office/drawing/2014/main" id="{24F62AB4-9906-ECCD-24C1-54CA6E7CF7A7}"/>
              </a:ext>
            </a:extLst>
          </p:cNvPr>
          <p:cNvSpPr>
            <a:spLocks noGrp="1"/>
          </p:cNvSpPr>
          <p:nvPr>
            <p:ph type="body" sz="quarter" idx="11" hasCustomPrompt="1"/>
          </p:nvPr>
        </p:nvSpPr>
        <p:spPr>
          <a:xfrm>
            <a:off x="0" y="6547363"/>
            <a:ext cx="10332720" cy="274320"/>
          </a:xfrm>
        </p:spPr>
        <p:txBody>
          <a:bodyPr anchor="b" anchorCtr="0">
            <a:spAutoFit/>
          </a:bodyPr>
          <a:lstStyle>
            <a:lvl1pPr marL="0" indent="0">
              <a:lnSpc>
                <a:spcPct val="100000"/>
              </a:lnSpc>
              <a:spcBef>
                <a:spcPts val="0"/>
              </a:spcBef>
              <a:buNone/>
              <a:defRPr sz="1200"/>
            </a:lvl1pPr>
            <a:lvl5pPr>
              <a:defRPr/>
            </a:lvl5pPr>
          </a:lstStyle>
          <a:p>
            <a:pPr lvl="0"/>
            <a:r>
              <a:rPr lang="en-US" dirty="0"/>
              <a:t>Click to add footnote or reference here</a:t>
            </a:r>
            <a:endParaRPr lang="en-PK" dirty="0"/>
          </a:p>
        </p:txBody>
      </p:sp>
      <p:sp>
        <p:nvSpPr>
          <p:cNvPr id="11" name="Text Placeholder 14">
            <a:extLst>
              <a:ext uri="{FF2B5EF4-FFF2-40B4-BE49-F238E27FC236}">
                <a16:creationId xmlns:a16="http://schemas.microsoft.com/office/drawing/2014/main" id="{1E9582E3-449A-23A9-5451-96367453DC71}"/>
              </a:ext>
            </a:extLst>
          </p:cNvPr>
          <p:cNvSpPr>
            <a:spLocks noGrp="1"/>
          </p:cNvSpPr>
          <p:nvPr>
            <p:ph type="body" sz="quarter" idx="49" hasCustomPrompt="1"/>
          </p:nvPr>
        </p:nvSpPr>
        <p:spPr>
          <a:xfrm>
            <a:off x="914400" y="283464"/>
            <a:ext cx="10668000" cy="1253872"/>
          </a:xfrm>
        </p:spPr>
        <p:txBody>
          <a:bodyPr anchor="t" anchorCtr="0">
            <a:noAutofit/>
          </a:bodyPr>
          <a:lstStyle>
            <a:lvl1pPr marL="0" indent="0" algn="ctr">
              <a:lnSpc>
                <a:spcPct val="100000"/>
              </a:lnSpc>
              <a:spcBef>
                <a:spcPts val="0"/>
              </a:spcBef>
              <a:buNone/>
              <a:defRPr sz="4000" b="1">
                <a:solidFill>
                  <a:srgbClr val="005392"/>
                </a:solidFill>
                <a:effectLst/>
              </a:defRPr>
            </a:lvl1pPr>
            <a:lvl2pPr marL="457200" indent="0">
              <a:buNone/>
              <a:defRPr/>
            </a:lvl2pPr>
          </a:lstStyle>
          <a:p>
            <a:pPr lvl="0"/>
            <a:r>
              <a:rPr lang="en-US" dirty="0"/>
              <a:t>Impact Slide</a:t>
            </a:r>
          </a:p>
        </p:txBody>
      </p:sp>
      <p:sp>
        <p:nvSpPr>
          <p:cNvPr id="2" name="Content Placeholder 3">
            <a:extLst>
              <a:ext uri="{FF2B5EF4-FFF2-40B4-BE49-F238E27FC236}">
                <a16:creationId xmlns:a16="http://schemas.microsoft.com/office/drawing/2014/main" id="{E8A9956B-891B-BEE0-99F3-96A73A870AF8}"/>
              </a:ext>
            </a:extLst>
          </p:cNvPr>
          <p:cNvSpPr>
            <a:spLocks noGrp="1"/>
          </p:cNvSpPr>
          <p:nvPr>
            <p:ph sz="half" idx="2"/>
          </p:nvPr>
        </p:nvSpPr>
        <p:spPr>
          <a:xfrm>
            <a:off x="400300" y="1572983"/>
            <a:ext cx="11485010" cy="4690872"/>
          </a:xfrm>
        </p:spPr>
        <p:txBody>
          <a:bodyPr>
            <a:noAutofit/>
          </a:bodyPr>
          <a:lstStyle>
            <a:lvl1pPr marL="514350" indent="-514350">
              <a:lnSpc>
                <a:spcPct val="100000"/>
              </a:lnSpc>
              <a:spcBef>
                <a:spcPts val="1200"/>
              </a:spcBef>
              <a:buClr>
                <a:schemeClr val="bg2"/>
              </a:buClr>
              <a:buFont typeface="+mj-lt"/>
              <a:buAutoNum type="alphaUcPeriod"/>
              <a:defRPr sz="2800">
                <a:solidFill>
                  <a:schemeClr val="bg1"/>
                </a:solidFill>
              </a:defRPr>
            </a:lvl1pPr>
            <a:lvl2pPr marL="685800" indent="-228600">
              <a:lnSpc>
                <a:spcPct val="100000"/>
              </a:lnSpc>
              <a:spcBef>
                <a:spcPts val="1200"/>
              </a:spcBef>
              <a:buClr>
                <a:schemeClr val="accent1"/>
              </a:buClr>
              <a:buFont typeface="Arial" panose="020B0604020202020204" pitchFamily="34" charset="0"/>
              <a:buChar char="»"/>
              <a:defRPr sz="2400"/>
            </a:lvl2pPr>
            <a:lvl3pPr marL="1143000" indent="-228600">
              <a:lnSpc>
                <a:spcPct val="100000"/>
              </a:lnSpc>
              <a:spcBef>
                <a:spcPts val="1200"/>
              </a:spcBef>
              <a:buClr>
                <a:schemeClr val="accent1"/>
              </a:buClr>
              <a:buFont typeface="Arial" panose="020B0604020202020204" pitchFamily="34" charset="0"/>
              <a:buChar char="»"/>
              <a:defRPr sz="2400"/>
            </a:lvl3pPr>
            <a:lvl4pPr marL="1600200" indent="-228600">
              <a:lnSpc>
                <a:spcPct val="100000"/>
              </a:lnSpc>
              <a:spcBef>
                <a:spcPts val="1200"/>
              </a:spcBef>
              <a:buClr>
                <a:schemeClr val="accent1"/>
              </a:buClr>
              <a:buFont typeface="Arial" panose="020B0604020202020204" pitchFamily="34" charset="0"/>
              <a:buChar char="»"/>
              <a:defRPr sz="2000"/>
            </a:lvl4pPr>
            <a:lvl5pPr marL="1828800" indent="0">
              <a:lnSpc>
                <a:spcPct val="100000"/>
              </a:lnSpc>
              <a:spcBef>
                <a:spcPts val="1200"/>
              </a:spcBef>
              <a:buClr>
                <a:schemeClr val="tx2"/>
              </a:buClr>
              <a:buFont typeface="+mj-lt"/>
              <a:buNone/>
              <a:defRPr sz="1800"/>
            </a:lvl5pPr>
          </a:lstStyle>
          <a:p>
            <a:pPr lvl="0"/>
            <a:r>
              <a:rPr lang="en-US" dirty="0"/>
              <a:t>Click to edit Master text styles</a:t>
            </a:r>
          </a:p>
        </p:txBody>
      </p:sp>
      <p:pic>
        <p:nvPicPr>
          <p:cNvPr id="5" name="Content Placeholder 6" descr="Bullseye with solid fill">
            <a:extLst>
              <a:ext uri="{FF2B5EF4-FFF2-40B4-BE49-F238E27FC236}">
                <a16:creationId xmlns:a16="http://schemas.microsoft.com/office/drawing/2014/main" id="{71A8CB8C-5CFB-9855-0F79-B6440A95473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bwMode="auto">
          <a:xfrm>
            <a:off x="0" y="227193"/>
            <a:ext cx="914400" cy="9144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8" name="Group 7">
            <a:extLst>
              <a:ext uri="{FF2B5EF4-FFF2-40B4-BE49-F238E27FC236}">
                <a16:creationId xmlns:a16="http://schemas.microsoft.com/office/drawing/2014/main" id="{58D17021-E841-E965-F8E4-CFB7409AFFB4}"/>
              </a:ext>
            </a:extLst>
          </p:cNvPr>
          <p:cNvGrpSpPr/>
          <p:nvPr userDrawn="1"/>
        </p:nvGrpSpPr>
        <p:grpSpPr>
          <a:xfrm>
            <a:off x="1524" y="87086"/>
            <a:ext cx="12188952" cy="74428"/>
            <a:chOff x="8709" y="87086"/>
            <a:chExt cx="12183291" cy="74428"/>
          </a:xfrm>
        </p:grpSpPr>
        <p:sp>
          <p:nvSpPr>
            <p:cNvPr id="9" name="Freeform 8">
              <a:extLst>
                <a:ext uri="{FF2B5EF4-FFF2-40B4-BE49-F238E27FC236}">
                  <a16:creationId xmlns:a16="http://schemas.microsoft.com/office/drawing/2014/main" id="{AA5EDED7-E5D4-175C-5D44-0684BAFFB486}"/>
                </a:ext>
              </a:extLst>
            </p:cNvPr>
            <p:cNvSpPr/>
            <p:nvPr userDrawn="1"/>
          </p:nvSpPr>
          <p:spPr bwMode="auto">
            <a:xfrm>
              <a:off x="8709" y="87086"/>
              <a:ext cx="12183291" cy="0"/>
            </a:xfrm>
            <a:custGeom>
              <a:avLst/>
              <a:gdLst>
                <a:gd name="connsiteX0" fmla="*/ 0 w 12183291"/>
                <a:gd name="connsiteY0" fmla="*/ 0 h 0"/>
                <a:gd name="connsiteX1" fmla="*/ 12183291 w 12183291"/>
                <a:gd name="connsiteY1" fmla="*/ 0 h 0"/>
              </a:gdLst>
              <a:ahLst/>
              <a:cxnLst>
                <a:cxn ang="0">
                  <a:pos x="connsiteX0" y="connsiteY0"/>
                </a:cxn>
                <a:cxn ang="0">
                  <a:pos x="connsiteX1" y="connsiteY1"/>
                </a:cxn>
              </a:cxnLst>
              <a:rect l="l" t="t" r="r" b="b"/>
              <a:pathLst>
                <a:path w="12183291">
                  <a:moveTo>
                    <a:pt x="0" y="0"/>
                  </a:moveTo>
                  <a:lnTo>
                    <a:pt x="12183291" y="0"/>
                  </a:lnTo>
                </a:path>
              </a:pathLst>
            </a:custGeom>
            <a:noFill/>
            <a:ln w="38100">
              <a:solidFill>
                <a:srgbClr val="005392"/>
              </a:solidFill>
              <a:round/>
              <a:headEnd/>
              <a:tailEnd/>
            </a:ln>
            <a:effectLst/>
            <a:extLst>
              <a:ext uri="{909E8E84-426E-40dd-AFC4-6F175D3DCCD1}">
                <a14:hiddenFill xmlns:a14="http://schemas.microsoft.com/office/drawing/2010/main" xmlns="">
                  <a:solidFill>
                    <a:srgbClr val="18605A"/>
                  </a:solid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rtlCol="0" anchor="ctr"/>
            <a:lstStyle/>
            <a:p>
              <a:pPr algn="ctr"/>
              <a:endParaRPr lang="en-US"/>
            </a:p>
          </p:txBody>
        </p:sp>
        <p:sp>
          <p:nvSpPr>
            <p:cNvPr id="10" name="Freeform 9">
              <a:extLst>
                <a:ext uri="{FF2B5EF4-FFF2-40B4-BE49-F238E27FC236}">
                  <a16:creationId xmlns:a16="http://schemas.microsoft.com/office/drawing/2014/main" id="{0AA89057-0D36-DA05-F3D5-D87C9426FF85}"/>
                </a:ext>
              </a:extLst>
            </p:cNvPr>
            <p:cNvSpPr/>
            <p:nvPr userDrawn="1"/>
          </p:nvSpPr>
          <p:spPr bwMode="auto">
            <a:xfrm>
              <a:off x="8709" y="161514"/>
              <a:ext cx="12183291" cy="0"/>
            </a:xfrm>
            <a:custGeom>
              <a:avLst/>
              <a:gdLst>
                <a:gd name="connsiteX0" fmla="*/ 0 w 12183291"/>
                <a:gd name="connsiteY0" fmla="*/ 0 h 0"/>
                <a:gd name="connsiteX1" fmla="*/ 12183291 w 12183291"/>
                <a:gd name="connsiteY1" fmla="*/ 0 h 0"/>
              </a:gdLst>
              <a:ahLst/>
              <a:cxnLst>
                <a:cxn ang="0">
                  <a:pos x="connsiteX0" y="connsiteY0"/>
                </a:cxn>
                <a:cxn ang="0">
                  <a:pos x="connsiteX1" y="connsiteY1"/>
                </a:cxn>
              </a:cxnLst>
              <a:rect l="l" t="t" r="r" b="b"/>
              <a:pathLst>
                <a:path w="12183291">
                  <a:moveTo>
                    <a:pt x="0" y="0"/>
                  </a:moveTo>
                  <a:lnTo>
                    <a:pt x="12183291" y="0"/>
                  </a:lnTo>
                </a:path>
              </a:pathLst>
            </a:custGeom>
            <a:noFill/>
            <a:ln w="31750">
              <a:solidFill>
                <a:schemeClr val="bg2"/>
              </a:solidFill>
              <a:round/>
              <a:headEnd/>
              <a:tailEnd/>
            </a:ln>
            <a:effectLst/>
            <a:extLst>
              <a:ext uri="{909E8E84-426E-40dd-AFC4-6F175D3DCCD1}">
                <a14:hiddenFill xmlns:a14="http://schemas.microsoft.com/office/drawing/2010/main" xmlns="">
                  <a:solidFill>
                    <a:srgbClr val="18605A"/>
                  </a:solid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rtlCol="0" anchor="ctr"/>
            <a:lstStyle/>
            <a:p>
              <a:pPr algn="ctr"/>
              <a:endParaRPr lang="en-US"/>
            </a:p>
          </p:txBody>
        </p:sp>
      </p:grpSp>
      <p:pic>
        <p:nvPicPr>
          <p:cNvPr id="12" name="Picture 11">
            <a:extLst>
              <a:ext uri="{FF2B5EF4-FFF2-40B4-BE49-F238E27FC236}">
                <a16:creationId xmlns:a16="http://schemas.microsoft.com/office/drawing/2014/main" id="{B50CE548-2979-B686-88A0-A47E9EAA93E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464518" y="6180940"/>
            <a:ext cx="1488144" cy="618407"/>
          </a:xfrm>
          <a:prstGeom prst="rect">
            <a:avLst/>
          </a:prstGeom>
        </p:spPr>
      </p:pic>
    </p:spTree>
    <p:extLst>
      <p:ext uri="{BB962C8B-B14F-4D97-AF65-F5344CB8AC3E}">
        <p14:creationId xmlns:p14="http://schemas.microsoft.com/office/powerpoint/2010/main" val="987905826"/>
      </p:ext>
    </p:extLst>
  </p:cSld>
  <p:clrMapOvr>
    <a:masterClrMapping/>
  </p:clrMapOvr>
  <p:extLst>
    <p:ext uri="{DCECCB84-F9BA-43D5-87BE-67443E8EF086}">
      <p15:sldGuideLst xmlns:p15="http://schemas.microsoft.com/office/powerpoint/2012/main">
        <p15:guide id="1" pos="7296">
          <p15:clr>
            <a:srgbClr val="FBAE40"/>
          </p15:clr>
        </p15:guide>
        <p15:guide id="2" pos="504">
          <p15:clr>
            <a:srgbClr val="FBAE40"/>
          </p15:clr>
        </p15:guide>
      </p15:sldGuideLst>
    </p:ext>
  </p:extLst>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2_Question Slide">
    <p:spTree>
      <p:nvGrpSpPr>
        <p:cNvPr id="1" name=""/>
        <p:cNvGrpSpPr/>
        <p:nvPr/>
      </p:nvGrpSpPr>
      <p:grpSpPr>
        <a:xfrm>
          <a:off x="0" y="0"/>
          <a:ext cx="0" cy="0"/>
          <a:chOff x="0" y="0"/>
          <a:chExt cx="0" cy="0"/>
        </a:xfrm>
      </p:grpSpPr>
      <p:sp>
        <p:nvSpPr>
          <p:cNvPr id="6" name="Text Placeholder 8">
            <a:extLst>
              <a:ext uri="{FF2B5EF4-FFF2-40B4-BE49-F238E27FC236}">
                <a16:creationId xmlns:a16="http://schemas.microsoft.com/office/drawing/2014/main" id="{24F62AB4-9906-ECCD-24C1-54CA6E7CF7A7}"/>
              </a:ext>
            </a:extLst>
          </p:cNvPr>
          <p:cNvSpPr>
            <a:spLocks noGrp="1"/>
          </p:cNvSpPr>
          <p:nvPr>
            <p:ph type="body" sz="quarter" idx="11" hasCustomPrompt="1"/>
          </p:nvPr>
        </p:nvSpPr>
        <p:spPr>
          <a:xfrm>
            <a:off x="0" y="6547363"/>
            <a:ext cx="10332720" cy="274320"/>
          </a:xfrm>
        </p:spPr>
        <p:txBody>
          <a:bodyPr anchor="b" anchorCtr="0">
            <a:spAutoFit/>
          </a:bodyPr>
          <a:lstStyle>
            <a:lvl1pPr marL="0" indent="0">
              <a:lnSpc>
                <a:spcPct val="100000"/>
              </a:lnSpc>
              <a:spcBef>
                <a:spcPts val="0"/>
              </a:spcBef>
              <a:buNone/>
              <a:defRPr sz="1200"/>
            </a:lvl1pPr>
            <a:lvl5pPr>
              <a:defRPr/>
            </a:lvl5pPr>
          </a:lstStyle>
          <a:p>
            <a:pPr lvl="0"/>
            <a:r>
              <a:rPr lang="en-US" dirty="0"/>
              <a:t>Click to add footnote or reference here</a:t>
            </a:r>
            <a:endParaRPr lang="en-PK" dirty="0"/>
          </a:p>
        </p:txBody>
      </p:sp>
      <p:sp>
        <p:nvSpPr>
          <p:cNvPr id="11" name="Text Placeholder 14">
            <a:extLst>
              <a:ext uri="{FF2B5EF4-FFF2-40B4-BE49-F238E27FC236}">
                <a16:creationId xmlns:a16="http://schemas.microsoft.com/office/drawing/2014/main" id="{1E9582E3-449A-23A9-5451-96367453DC71}"/>
              </a:ext>
            </a:extLst>
          </p:cNvPr>
          <p:cNvSpPr>
            <a:spLocks noGrp="1"/>
          </p:cNvSpPr>
          <p:nvPr>
            <p:ph type="body" sz="quarter" idx="49" hasCustomPrompt="1"/>
          </p:nvPr>
        </p:nvSpPr>
        <p:spPr>
          <a:xfrm>
            <a:off x="914400" y="283464"/>
            <a:ext cx="10668000" cy="1253872"/>
          </a:xfrm>
        </p:spPr>
        <p:txBody>
          <a:bodyPr anchor="t" anchorCtr="0">
            <a:noAutofit/>
          </a:bodyPr>
          <a:lstStyle>
            <a:lvl1pPr marL="0" indent="0" algn="ctr">
              <a:lnSpc>
                <a:spcPct val="100000"/>
              </a:lnSpc>
              <a:spcBef>
                <a:spcPts val="0"/>
              </a:spcBef>
              <a:buNone/>
              <a:defRPr sz="4000" b="1">
                <a:solidFill>
                  <a:srgbClr val="005392"/>
                </a:solidFill>
                <a:effectLst/>
              </a:defRPr>
            </a:lvl1pPr>
            <a:lvl2pPr marL="457200" indent="0">
              <a:buNone/>
              <a:defRPr/>
            </a:lvl2pPr>
          </a:lstStyle>
          <a:p>
            <a:pPr lvl="0"/>
            <a:r>
              <a:rPr lang="en-US" dirty="0"/>
              <a:t>Audience Question</a:t>
            </a:r>
          </a:p>
        </p:txBody>
      </p:sp>
      <p:sp>
        <p:nvSpPr>
          <p:cNvPr id="2" name="Content Placeholder 3">
            <a:extLst>
              <a:ext uri="{FF2B5EF4-FFF2-40B4-BE49-F238E27FC236}">
                <a16:creationId xmlns:a16="http://schemas.microsoft.com/office/drawing/2014/main" id="{E8A9956B-891B-BEE0-99F3-96A73A870AF8}"/>
              </a:ext>
            </a:extLst>
          </p:cNvPr>
          <p:cNvSpPr>
            <a:spLocks noGrp="1"/>
          </p:cNvSpPr>
          <p:nvPr>
            <p:ph sz="half" idx="2"/>
          </p:nvPr>
        </p:nvSpPr>
        <p:spPr>
          <a:xfrm>
            <a:off x="400300" y="1572983"/>
            <a:ext cx="11485010" cy="4690872"/>
          </a:xfrm>
        </p:spPr>
        <p:txBody>
          <a:bodyPr>
            <a:noAutofit/>
          </a:bodyPr>
          <a:lstStyle>
            <a:lvl1pPr marL="514350" indent="-514350">
              <a:lnSpc>
                <a:spcPct val="100000"/>
              </a:lnSpc>
              <a:spcBef>
                <a:spcPts val="1200"/>
              </a:spcBef>
              <a:buClr>
                <a:schemeClr val="bg2"/>
              </a:buClr>
              <a:buFont typeface="+mj-lt"/>
              <a:buAutoNum type="alphaUcPeriod"/>
              <a:defRPr sz="2800">
                <a:solidFill>
                  <a:schemeClr val="bg1"/>
                </a:solidFill>
              </a:defRPr>
            </a:lvl1pPr>
            <a:lvl2pPr marL="685800" indent="-228600">
              <a:lnSpc>
                <a:spcPct val="100000"/>
              </a:lnSpc>
              <a:spcBef>
                <a:spcPts val="1200"/>
              </a:spcBef>
              <a:buClr>
                <a:schemeClr val="accent1"/>
              </a:buClr>
              <a:buFont typeface="Arial" panose="020B0604020202020204" pitchFamily="34" charset="0"/>
              <a:buChar char="»"/>
              <a:defRPr sz="2400"/>
            </a:lvl2pPr>
            <a:lvl3pPr marL="1143000" indent="-228600">
              <a:lnSpc>
                <a:spcPct val="100000"/>
              </a:lnSpc>
              <a:spcBef>
                <a:spcPts val="1200"/>
              </a:spcBef>
              <a:buClr>
                <a:schemeClr val="accent1"/>
              </a:buClr>
              <a:buFont typeface="Arial" panose="020B0604020202020204" pitchFamily="34" charset="0"/>
              <a:buChar char="»"/>
              <a:defRPr sz="2400"/>
            </a:lvl3pPr>
            <a:lvl4pPr marL="1600200" indent="-228600">
              <a:lnSpc>
                <a:spcPct val="100000"/>
              </a:lnSpc>
              <a:spcBef>
                <a:spcPts val="1200"/>
              </a:spcBef>
              <a:buClr>
                <a:schemeClr val="accent1"/>
              </a:buClr>
              <a:buFont typeface="Arial" panose="020B0604020202020204" pitchFamily="34" charset="0"/>
              <a:buChar char="»"/>
              <a:defRPr sz="2000"/>
            </a:lvl4pPr>
            <a:lvl5pPr marL="1828800" indent="0">
              <a:lnSpc>
                <a:spcPct val="100000"/>
              </a:lnSpc>
              <a:spcBef>
                <a:spcPts val="1200"/>
              </a:spcBef>
              <a:buClr>
                <a:schemeClr val="tx2"/>
              </a:buClr>
              <a:buFont typeface="+mj-lt"/>
              <a:buNone/>
              <a:defRPr sz="1800"/>
            </a:lvl5pPr>
          </a:lstStyle>
          <a:p>
            <a:pPr lvl="0"/>
            <a:r>
              <a:rPr lang="en-US" dirty="0"/>
              <a:t>Click to edit Master text styles</a:t>
            </a:r>
          </a:p>
        </p:txBody>
      </p:sp>
      <p:grpSp>
        <p:nvGrpSpPr>
          <p:cNvPr id="14" name="Group 13">
            <a:extLst>
              <a:ext uri="{FF2B5EF4-FFF2-40B4-BE49-F238E27FC236}">
                <a16:creationId xmlns:a16="http://schemas.microsoft.com/office/drawing/2014/main" id="{CB6FCA14-0ADD-ABE5-E2BD-756CFA5DB299}"/>
              </a:ext>
            </a:extLst>
          </p:cNvPr>
          <p:cNvGrpSpPr/>
          <p:nvPr userDrawn="1"/>
        </p:nvGrpSpPr>
        <p:grpSpPr>
          <a:xfrm>
            <a:off x="7286" y="219903"/>
            <a:ext cx="638697" cy="769441"/>
            <a:chOff x="-792629" y="1886500"/>
            <a:chExt cx="800100" cy="963883"/>
          </a:xfrm>
        </p:grpSpPr>
        <p:sp>
          <p:nvSpPr>
            <p:cNvPr id="15" name="Delay 8">
              <a:extLst>
                <a:ext uri="{FF2B5EF4-FFF2-40B4-BE49-F238E27FC236}">
                  <a16:creationId xmlns:a16="http://schemas.microsoft.com/office/drawing/2014/main" id="{C764B33B-BF20-BFFC-B4D5-ED2A62AE9565}"/>
                </a:ext>
              </a:extLst>
            </p:cNvPr>
            <p:cNvSpPr/>
            <p:nvPr/>
          </p:nvSpPr>
          <p:spPr bwMode="auto">
            <a:xfrm>
              <a:off x="-792629" y="1960135"/>
              <a:ext cx="800100" cy="799211"/>
            </a:xfrm>
            <a:prstGeom prst="flowChartDelay">
              <a:avLst/>
            </a:prstGeom>
            <a:solidFill>
              <a:srgbClr val="005392"/>
            </a:solidFill>
            <a:ln w="44450">
              <a:noFill/>
              <a:round/>
              <a:headEnd/>
              <a:tailEnd/>
            </a:ln>
            <a:effectLst/>
            <a:extLst>
              <a:ext uri="{909E8E84-426E-40dd-AFC4-6F175D3DCCD1}">
                <a14:hiddenFill xmlns:a14="http://schemas.microsoft.com/office/drawing/2010/main" xmlns="">
                  <a:solidFill>
                    <a:srgbClr val="18605A"/>
                  </a:solid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rtlCol="0" anchor="ctr">
              <a:noAutofit/>
            </a:bodyPr>
            <a:lstStyle/>
            <a:p>
              <a:pPr algn="ctr" eaLnBrk="0" hangingPunct="0">
                <a:spcBef>
                  <a:spcPct val="50000"/>
                </a:spcBef>
              </a:pPr>
              <a:endParaRPr lang="en-US" dirty="0">
                <a:effectLst/>
              </a:endParaRPr>
            </a:p>
          </p:txBody>
        </p:sp>
        <p:sp>
          <p:nvSpPr>
            <p:cNvPr id="16" name="Rectangle 15">
              <a:extLst>
                <a:ext uri="{FF2B5EF4-FFF2-40B4-BE49-F238E27FC236}">
                  <a16:creationId xmlns:a16="http://schemas.microsoft.com/office/drawing/2014/main" id="{9404E932-D37D-427C-E9AB-29B5638DCE57}"/>
                </a:ext>
              </a:extLst>
            </p:cNvPr>
            <p:cNvSpPr/>
            <p:nvPr/>
          </p:nvSpPr>
          <p:spPr>
            <a:xfrm>
              <a:off x="-757115" y="1886500"/>
              <a:ext cx="607858" cy="963883"/>
            </a:xfrm>
            <a:prstGeom prst="rect">
              <a:avLst/>
            </a:prstGeom>
            <a:noFill/>
            <a:ln>
              <a:noFill/>
            </a:ln>
          </p:spPr>
          <p:txBody>
            <a:bodyPr wrap="square" lIns="91440" tIns="45720" rIns="91440" bIns="45720">
              <a:spAutoFit/>
            </a:bodyPr>
            <a:lstStyle/>
            <a:p>
              <a:pPr algn="ctr"/>
              <a:r>
                <a:rPr lang="en-US" sz="4400" b="1" cap="none" spc="0" dirty="0">
                  <a:ln w="0"/>
                  <a:effectLst/>
                </a:rPr>
                <a:t>?</a:t>
              </a:r>
            </a:p>
          </p:txBody>
        </p:sp>
      </p:grpSp>
      <p:grpSp>
        <p:nvGrpSpPr>
          <p:cNvPr id="8" name="Group 7">
            <a:extLst>
              <a:ext uri="{FF2B5EF4-FFF2-40B4-BE49-F238E27FC236}">
                <a16:creationId xmlns:a16="http://schemas.microsoft.com/office/drawing/2014/main" id="{D85CD071-70D2-95F2-B129-8EE36A4B70E2}"/>
              </a:ext>
            </a:extLst>
          </p:cNvPr>
          <p:cNvGrpSpPr/>
          <p:nvPr userDrawn="1"/>
        </p:nvGrpSpPr>
        <p:grpSpPr>
          <a:xfrm>
            <a:off x="1524" y="87086"/>
            <a:ext cx="12188952" cy="74428"/>
            <a:chOff x="8709" y="87086"/>
            <a:chExt cx="12183291" cy="74428"/>
          </a:xfrm>
        </p:grpSpPr>
        <p:sp>
          <p:nvSpPr>
            <p:cNvPr id="9" name="Freeform 8">
              <a:extLst>
                <a:ext uri="{FF2B5EF4-FFF2-40B4-BE49-F238E27FC236}">
                  <a16:creationId xmlns:a16="http://schemas.microsoft.com/office/drawing/2014/main" id="{5FD77A1D-F264-6068-4D0A-F6B45FDFF115}"/>
                </a:ext>
              </a:extLst>
            </p:cNvPr>
            <p:cNvSpPr/>
            <p:nvPr userDrawn="1"/>
          </p:nvSpPr>
          <p:spPr bwMode="auto">
            <a:xfrm>
              <a:off x="8709" y="87086"/>
              <a:ext cx="12183291" cy="0"/>
            </a:xfrm>
            <a:custGeom>
              <a:avLst/>
              <a:gdLst>
                <a:gd name="connsiteX0" fmla="*/ 0 w 12183291"/>
                <a:gd name="connsiteY0" fmla="*/ 0 h 0"/>
                <a:gd name="connsiteX1" fmla="*/ 12183291 w 12183291"/>
                <a:gd name="connsiteY1" fmla="*/ 0 h 0"/>
              </a:gdLst>
              <a:ahLst/>
              <a:cxnLst>
                <a:cxn ang="0">
                  <a:pos x="connsiteX0" y="connsiteY0"/>
                </a:cxn>
                <a:cxn ang="0">
                  <a:pos x="connsiteX1" y="connsiteY1"/>
                </a:cxn>
              </a:cxnLst>
              <a:rect l="l" t="t" r="r" b="b"/>
              <a:pathLst>
                <a:path w="12183291">
                  <a:moveTo>
                    <a:pt x="0" y="0"/>
                  </a:moveTo>
                  <a:lnTo>
                    <a:pt x="12183291" y="0"/>
                  </a:lnTo>
                </a:path>
              </a:pathLst>
            </a:custGeom>
            <a:noFill/>
            <a:ln w="38100">
              <a:solidFill>
                <a:srgbClr val="005392"/>
              </a:solidFill>
              <a:round/>
              <a:headEnd/>
              <a:tailEnd/>
            </a:ln>
            <a:effectLst/>
            <a:extLst>
              <a:ext uri="{909E8E84-426E-40dd-AFC4-6F175D3DCCD1}">
                <a14:hiddenFill xmlns:a14="http://schemas.microsoft.com/office/drawing/2010/main" xmlns="">
                  <a:solidFill>
                    <a:srgbClr val="18605A"/>
                  </a:solid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rtlCol="0" anchor="ctr"/>
            <a:lstStyle/>
            <a:p>
              <a:pPr algn="ctr"/>
              <a:endParaRPr lang="en-US"/>
            </a:p>
          </p:txBody>
        </p:sp>
        <p:sp>
          <p:nvSpPr>
            <p:cNvPr id="10" name="Freeform 9">
              <a:extLst>
                <a:ext uri="{FF2B5EF4-FFF2-40B4-BE49-F238E27FC236}">
                  <a16:creationId xmlns:a16="http://schemas.microsoft.com/office/drawing/2014/main" id="{CED23B53-6AB4-FE41-D45A-98D662A2C7B2}"/>
                </a:ext>
              </a:extLst>
            </p:cNvPr>
            <p:cNvSpPr/>
            <p:nvPr userDrawn="1"/>
          </p:nvSpPr>
          <p:spPr bwMode="auto">
            <a:xfrm>
              <a:off x="8709" y="161514"/>
              <a:ext cx="12183291" cy="0"/>
            </a:xfrm>
            <a:custGeom>
              <a:avLst/>
              <a:gdLst>
                <a:gd name="connsiteX0" fmla="*/ 0 w 12183291"/>
                <a:gd name="connsiteY0" fmla="*/ 0 h 0"/>
                <a:gd name="connsiteX1" fmla="*/ 12183291 w 12183291"/>
                <a:gd name="connsiteY1" fmla="*/ 0 h 0"/>
              </a:gdLst>
              <a:ahLst/>
              <a:cxnLst>
                <a:cxn ang="0">
                  <a:pos x="connsiteX0" y="connsiteY0"/>
                </a:cxn>
                <a:cxn ang="0">
                  <a:pos x="connsiteX1" y="connsiteY1"/>
                </a:cxn>
              </a:cxnLst>
              <a:rect l="l" t="t" r="r" b="b"/>
              <a:pathLst>
                <a:path w="12183291">
                  <a:moveTo>
                    <a:pt x="0" y="0"/>
                  </a:moveTo>
                  <a:lnTo>
                    <a:pt x="12183291" y="0"/>
                  </a:lnTo>
                </a:path>
              </a:pathLst>
            </a:custGeom>
            <a:noFill/>
            <a:ln w="31750">
              <a:solidFill>
                <a:schemeClr val="bg2"/>
              </a:solidFill>
              <a:round/>
              <a:headEnd/>
              <a:tailEnd/>
            </a:ln>
            <a:effectLst/>
            <a:extLst>
              <a:ext uri="{909E8E84-426E-40dd-AFC4-6F175D3DCCD1}">
                <a14:hiddenFill xmlns:a14="http://schemas.microsoft.com/office/drawing/2010/main" xmlns="">
                  <a:solidFill>
                    <a:srgbClr val="18605A"/>
                  </a:solid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rtlCol="0" anchor="ctr"/>
            <a:lstStyle/>
            <a:p>
              <a:pPr algn="ctr"/>
              <a:endParaRPr lang="en-US"/>
            </a:p>
          </p:txBody>
        </p:sp>
      </p:grpSp>
      <p:pic>
        <p:nvPicPr>
          <p:cNvPr id="12" name="Picture 11">
            <a:extLst>
              <a:ext uri="{FF2B5EF4-FFF2-40B4-BE49-F238E27FC236}">
                <a16:creationId xmlns:a16="http://schemas.microsoft.com/office/drawing/2014/main" id="{F1C6006A-7954-C6D2-DC60-F77C4DE7A19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64518" y="6180940"/>
            <a:ext cx="1488144" cy="618407"/>
          </a:xfrm>
          <a:prstGeom prst="rect">
            <a:avLst/>
          </a:prstGeom>
        </p:spPr>
      </p:pic>
    </p:spTree>
    <p:extLst>
      <p:ext uri="{BB962C8B-B14F-4D97-AF65-F5344CB8AC3E}">
        <p14:creationId xmlns:p14="http://schemas.microsoft.com/office/powerpoint/2010/main" val="1054657680"/>
      </p:ext>
    </p:extLst>
  </p:cSld>
  <p:clrMapOvr>
    <a:masterClrMapping/>
  </p:clrMapOvr>
  <p:extLst>
    <p:ext uri="{DCECCB84-F9BA-43D5-87BE-67443E8EF086}">
      <p15:sldGuideLst xmlns:p15="http://schemas.microsoft.com/office/powerpoint/2012/main">
        <p15:guide id="1" pos="7296">
          <p15:clr>
            <a:srgbClr val="FBAE40"/>
          </p15:clr>
        </p15:guide>
        <p15:guide id="2" pos="504">
          <p15:clr>
            <a:srgbClr val="FBAE40"/>
          </p15:clr>
        </p15:guide>
      </p15:sldGuideLst>
    </p:ext>
  </p:extLst>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47585F5-B3C6-706D-CDAD-1045AF722665}"/>
              </a:ext>
            </a:extLst>
          </p:cNvPr>
          <p:cNvSpPr>
            <a:spLocks noGrp="1"/>
          </p:cNvSpPr>
          <p:nvPr>
            <p:ph type="body" sz="quarter" idx="10"/>
          </p:nvPr>
        </p:nvSpPr>
        <p:spPr>
          <a:xfrm>
            <a:off x="0" y="6599469"/>
            <a:ext cx="10332720" cy="258532"/>
          </a:xfrm>
          <a:noFill/>
          <a:ln>
            <a:noFill/>
          </a:ln>
        </p:spPr>
        <p:txBody>
          <a:bodyPr vert="horz" wrap="square" lIns="91440" tIns="45720" rIns="91440" bIns="45720" numCol="1" rtlCol="0" anchor="b" anchorCtr="0" compatLnSpc="1">
            <a:prstTxWarp prst="textNoShape">
              <a:avLst/>
            </a:prstTxWarp>
            <a:spAutoFit/>
          </a:bodyPr>
          <a:lstStyle>
            <a:lvl1pPr marL="0" indent="0">
              <a:spcBef>
                <a:spcPts val="600"/>
              </a:spcBef>
              <a:buNone/>
              <a:defRPr lang="en-US" sz="1200" b="0" dirty="0" smtClean="0"/>
            </a:lvl1pPr>
          </a:lstStyle>
          <a:p>
            <a:pPr marL="233363" lvl="0" indent="-233363" eaLnBrk="1" hangingPunct="1">
              <a:lnSpc>
                <a:spcPct val="90000"/>
              </a:lnSpc>
              <a:spcBef>
                <a:spcPts val="600"/>
              </a:spcBef>
            </a:pPr>
            <a:r>
              <a:rPr lang="en-US"/>
              <a:t>Click to edit Master text styles</a:t>
            </a:r>
          </a:p>
        </p:txBody>
      </p:sp>
      <p:grpSp>
        <p:nvGrpSpPr>
          <p:cNvPr id="154" name="Group 153">
            <a:extLst>
              <a:ext uri="{FF2B5EF4-FFF2-40B4-BE49-F238E27FC236}">
                <a16:creationId xmlns:a16="http://schemas.microsoft.com/office/drawing/2014/main" id="{B3A31B48-CBF7-E04C-0938-AE773E604BBF}"/>
              </a:ext>
            </a:extLst>
          </p:cNvPr>
          <p:cNvGrpSpPr/>
          <p:nvPr userDrawn="1"/>
        </p:nvGrpSpPr>
        <p:grpSpPr>
          <a:xfrm>
            <a:off x="1524" y="87086"/>
            <a:ext cx="12188952" cy="74428"/>
            <a:chOff x="8709" y="87086"/>
            <a:chExt cx="12183291" cy="74428"/>
          </a:xfrm>
        </p:grpSpPr>
        <p:sp>
          <p:nvSpPr>
            <p:cNvPr id="155" name="Freeform 154">
              <a:extLst>
                <a:ext uri="{FF2B5EF4-FFF2-40B4-BE49-F238E27FC236}">
                  <a16:creationId xmlns:a16="http://schemas.microsoft.com/office/drawing/2014/main" id="{C9BCD7A8-6BE5-253E-88A3-FB80F980006F}"/>
                </a:ext>
              </a:extLst>
            </p:cNvPr>
            <p:cNvSpPr/>
            <p:nvPr userDrawn="1"/>
          </p:nvSpPr>
          <p:spPr bwMode="auto">
            <a:xfrm>
              <a:off x="8709" y="87086"/>
              <a:ext cx="12183291" cy="0"/>
            </a:xfrm>
            <a:custGeom>
              <a:avLst/>
              <a:gdLst>
                <a:gd name="connsiteX0" fmla="*/ 0 w 12183291"/>
                <a:gd name="connsiteY0" fmla="*/ 0 h 0"/>
                <a:gd name="connsiteX1" fmla="*/ 12183291 w 12183291"/>
                <a:gd name="connsiteY1" fmla="*/ 0 h 0"/>
              </a:gdLst>
              <a:ahLst/>
              <a:cxnLst>
                <a:cxn ang="0">
                  <a:pos x="connsiteX0" y="connsiteY0"/>
                </a:cxn>
                <a:cxn ang="0">
                  <a:pos x="connsiteX1" y="connsiteY1"/>
                </a:cxn>
              </a:cxnLst>
              <a:rect l="l" t="t" r="r" b="b"/>
              <a:pathLst>
                <a:path w="12183291">
                  <a:moveTo>
                    <a:pt x="0" y="0"/>
                  </a:moveTo>
                  <a:lnTo>
                    <a:pt x="12183291" y="0"/>
                  </a:lnTo>
                </a:path>
              </a:pathLst>
            </a:custGeom>
            <a:noFill/>
            <a:ln w="38100">
              <a:solidFill>
                <a:srgbClr val="005392"/>
              </a:solidFill>
              <a:round/>
              <a:headEnd/>
              <a:tailEnd/>
            </a:ln>
            <a:effectLst/>
            <a:extLst>
              <a:ext uri="{909E8E84-426E-40dd-AFC4-6F175D3DCCD1}">
                <a14:hiddenFill xmlns:a14="http://schemas.microsoft.com/office/drawing/2010/main" xmlns="">
                  <a:solidFill>
                    <a:srgbClr val="18605A"/>
                  </a:solid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rtlCol="0" anchor="ctr"/>
            <a:lstStyle/>
            <a:p>
              <a:pPr algn="ctr"/>
              <a:endParaRPr lang="en-US"/>
            </a:p>
          </p:txBody>
        </p:sp>
        <p:sp>
          <p:nvSpPr>
            <p:cNvPr id="156" name="Freeform 155">
              <a:extLst>
                <a:ext uri="{FF2B5EF4-FFF2-40B4-BE49-F238E27FC236}">
                  <a16:creationId xmlns:a16="http://schemas.microsoft.com/office/drawing/2014/main" id="{52D1B7AC-6360-C122-D321-95112F10E037}"/>
                </a:ext>
              </a:extLst>
            </p:cNvPr>
            <p:cNvSpPr/>
            <p:nvPr userDrawn="1"/>
          </p:nvSpPr>
          <p:spPr bwMode="auto">
            <a:xfrm>
              <a:off x="8709" y="161514"/>
              <a:ext cx="12183291" cy="0"/>
            </a:xfrm>
            <a:custGeom>
              <a:avLst/>
              <a:gdLst>
                <a:gd name="connsiteX0" fmla="*/ 0 w 12183291"/>
                <a:gd name="connsiteY0" fmla="*/ 0 h 0"/>
                <a:gd name="connsiteX1" fmla="*/ 12183291 w 12183291"/>
                <a:gd name="connsiteY1" fmla="*/ 0 h 0"/>
              </a:gdLst>
              <a:ahLst/>
              <a:cxnLst>
                <a:cxn ang="0">
                  <a:pos x="connsiteX0" y="connsiteY0"/>
                </a:cxn>
                <a:cxn ang="0">
                  <a:pos x="connsiteX1" y="connsiteY1"/>
                </a:cxn>
              </a:cxnLst>
              <a:rect l="l" t="t" r="r" b="b"/>
              <a:pathLst>
                <a:path w="12183291">
                  <a:moveTo>
                    <a:pt x="0" y="0"/>
                  </a:moveTo>
                  <a:lnTo>
                    <a:pt x="12183291" y="0"/>
                  </a:lnTo>
                </a:path>
              </a:pathLst>
            </a:custGeom>
            <a:noFill/>
            <a:ln w="31750">
              <a:solidFill>
                <a:schemeClr val="bg2"/>
              </a:solidFill>
              <a:round/>
              <a:headEnd/>
              <a:tailEnd/>
            </a:ln>
            <a:effectLst/>
            <a:extLst>
              <a:ext uri="{909E8E84-426E-40dd-AFC4-6F175D3DCCD1}">
                <a14:hiddenFill xmlns:a14="http://schemas.microsoft.com/office/drawing/2010/main" xmlns="">
                  <a:solidFill>
                    <a:srgbClr val="18605A"/>
                  </a:solid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rtlCol="0" anchor="ctr"/>
            <a:lstStyle/>
            <a:p>
              <a:pPr algn="ctr"/>
              <a:endParaRPr lang="en-US"/>
            </a:p>
          </p:txBody>
        </p:sp>
      </p:grpSp>
      <p:pic>
        <p:nvPicPr>
          <p:cNvPr id="157" name="Picture 156">
            <a:extLst>
              <a:ext uri="{FF2B5EF4-FFF2-40B4-BE49-F238E27FC236}">
                <a16:creationId xmlns:a16="http://schemas.microsoft.com/office/drawing/2014/main" id="{96937C40-BB29-9562-9975-8BDF81C032C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64518" y="6180940"/>
            <a:ext cx="1488144" cy="618407"/>
          </a:xfrm>
          <a:prstGeom prst="rect">
            <a:avLst/>
          </a:prstGeom>
        </p:spPr>
      </p:pic>
    </p:spTree>
    <p:extLst>
      <p:ext uri="{BB962C8B-B14F-4D97-AF65-F5344CB8AC3E}">
        <p14:creationId xmlns:p14="http://schemas.microsoft.com/office/powerpoint/2010/main" val="1354874213"/>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grpSp>
        <p:nvGrpSpPr>
          <p:cNvPr id="16" name="Graphic 28">
            <a:extLst>
              <a:ext uri="{FF2B5EF4-FFF2-40B4-BE49-F238E27FC236}">
                <a16:creationId xmlns:a16="http://schemas.microsoft.com/office/drawing/2014/main" id="{580F4BBD-72D8-0A55-9C3B-95303EC1128D}"/>
              </a:ext>
            </a:extLst>
          </p:cNvPr>
          <p:cNvGrpSpPr/>
          <p:nvPr userDrawn="1"/>
        </p:nvGrpSpPr>
        <p:grpSpPr>
          <a:xfrm>
            <a:off x="7616634" y="1373371"/>
            <a:ext cx="2188577" cy="3557559"/>
            <a:chOff x="8754829" y="1851629"/>
            <a:chExt cx="2416432" cy="3927940"/>
          </a:xfrm>
          <a:solidFill>
            <a:schemeClr val="bg2"/>
          </a:solidFill>
        </p:grpSpPr>
        <p:grpSp>
          <p:nvGrpSpPr>
            <p:cNvPr id="20" name="Graphic 28">
              <a:extLst>
                <a:ext uri="{FF2B5EF4-FFF2-40B4-BE49-F238E27FC236}">
                  <a16:creationId xmlns:a16="http://schemas.microsoft.com/office/drawing/2014/main" id="{C5B3D5AB-2602-E6B7-77E4-EB0E02AD13B8}"/>
                </a:ext>
              </a:extLst>
            </p:cNvPr>
            <p:cNvGrpSpPr/>
            <p:nvPr/>
          </p:nvGrpSpPr>
          <p:grpSpPr>
            <a:xfrm>
              <a:off x="8899984" y="3656513"/>
              <a:ext cx="1368980" cy="2123057"/>
              <a:chOff x="8899984" y="3656513"/>
              <a:chExt cx="1368980" cy="2123057"/>
            </a:xfrm>
            <a:grpFill/>
          </p:grpSpPr>
          <p:sp>
            <p:nvSpPr>
              <p:cNvPr id="51" name="Freeform: Shape 50">
                <a:extLst>
                  <a:ext uri="{FF2B5EF4-FFF2-40B4-BE49-F238E27FC236}">
                    <a16:creationId xmlns:a16="http://schemas.microsoft.com/office/drawing/2014/main" id="{D6242304-3102-39B7-E194-E658439267DC}"/>
                  </a:ext>
                </a:extLst>
              </p:cNvPr>
              <p:cNvSpPr/>
              <p:nvPr/>
            </p:nvSpPr>
            <p:spPr>
              <a:xfrm>
                <a:off x="8983430" y="3690967"/>
                <a:ext cx="1222384" cy="1423953"/>
              </a:xfrm>
              <a:custGeom>
                <a:avLst/>
                <a:gdLst>
                  <a:gd name="connsiteX0" fmla="*/ 402495 w 1222384"/>
                  <a:gd name="connsiteY0" fmla="*/ 1423953 h 1423953"/>
                  <a:gd name="connsiteX1" fmla="*/ 389803 w 1222384"/>
                  <a:gd name="connsiteY1" fmla="*/ 1423953 h 1423953"/>
                  <a:gd name="connsiteX2" fmla="*/ 388053 w 1222384"/>
                  <a:gd name="connsiteY2" fmla="*/ 1411407 h 1423953"/>
                  <a:gd name="connsiteX3" fmla="*/ 372006 w 1222384"/>
                  <a:gd name="connsiteY3" fmla="*/ 1300827 h 1423953"/>
                  <a:gd name="connsiteX4" fmla="*/ 385865 w 1222384"/>
                  <a:gd name="connsiteY4" fmla="*/ 1021166 h 1423953"/>
                  <a:gd name="connsiteX5" fmla="*/ 559175 w 1222384"/>
                  <a:gd name="connsiteY5" fmla="*/ 857629 h 1423953"/>
                  <a:gd name="connsiteX6" fmla="*/ 739780 w 1222384"/>
                  <a:gd name="connsiteY6" fmla="*/ 681109 h 1423953"/>
                  <a:gd name="connsiteX7" fmla="*/ 733799 w 1222384"/>
                  <a:gd name="connsiteY7" fmla="*/ 456885 h 1423953"/>
                  <a:gd name="connsiteX8" fmla="*/ 443781 w 1222384"/>
                  <a:gd name="connsiteY8" fmla="*/ 402470 h 1423953"/>
                  <a:gd name="connsiteX9" fmla="*/ 286809 w 1222384"/>
                  <a:gd name="connsiteY9" fmla="*/ 467680 h 1423953"/>
                  <a:gd name="connsiteX10" fmla="*/ 50184 w 1222384"/>
                  <a:gd name="connsiteY10" fmla="*/ 313772 h 1423953"/>
                  <a:gd name="connsiteX11" fmla="*/ 7002 w 1222384"/>
                  <a:gd name="connsiteY11" fmla="*/ 246957 h 1423953"/>
                  <a:gd name="connsiteX12" fmla="*/ 0 w 1222384"/>
                  <a:gd name="connsiteY12" fmla="*/ 236161 h 1423953"/>
                  <a:gd name="connsiteX13" fmla="*/ 9920 w 1222384"/>
                  <a:gd name="connsiteY13" fmla="*/ 227846 h 1423953"/>
                  <a:gd name="connsiteX14" fmla="*/ 858822 w 1222384"/>
                  <a:gd name="connsiteY14" fmla="*/ 48554 h 1423953"/>
                  <a:gd name="connsiteX15" fmla="*/ 1217990 w 1222384"/>
                  <a:gd name="connsiteY15" fmla="*/ 462136 h 1423953"/>
                  <a:gd name="connsiteX16" fmla="*/ 892813 w 1222384"/>
                  <a:gd name="connsiteY16" fmla="*/ 1062451 h 1423953"/>
                  <a:gd name="connsiteX17" fmla="*/ 748825 w 1222384"/>
                  <a:gd name="connsiteY17" fmla="*/ 1311914 h 1423953"/>
                  <a:gd name="connsiteX18" fmla="*/ 735404 w 1222384"/>
                  <a:gd name="connsiteY18" fmla="*/ 1381355 h 1423953"/>
                  <a:gd name="connsiteX19" fmla="*/ 402495 w 1222384"/>
                  <a:gd name="connsiteY19" fmla="*/ 1423953 h 1423953"/>
                  <a:gd name="connsiteX20" fmla="*/ 561072 w 1222384"/>
                  <a:gd name="connsiteY20" fmla="*/ 354328 h 1423953"/>
                  <a:gd name="connsiteX21" fmla="*/ 756703 w 1222384"/>
                  <a:gd name="connsiteY21" fmla="*/ 438649 h 1423953"/>
                  <a:gd name="connsiteX22" fmla="*/ 765164 w 1222384"/>
                  <a:gd name="connsiteY22" fmla="*/ 695698 h 1423953"/>
                  <a:gd name="connsiteX23" fmla="*/ 576244 w 1222384"/>
                  <a:gd name="connsiteY23" fmla="*/ 881409 h 1423953"/>
                  <a:gd name="connsiteX24" fmla="*/ 410519 w 1222384"/>
                  <a:gd name="connsiteY24" fmla="*/ 1036776 h 1423953"/>
                  <a:gd name="connsiteX25" fmla="*/ 400891 w 1222384"/>
                  <a:gd name="connsiteY25" fmla="*/ 1296450 h 1423953"/>
                  <a:gd name="connsiteX26" fmla="*/ 415187 w 1222384"/>
                  <a:gd name="connsiteY26" fmla="*/ 1394776 h 1423953"/>
                  <a:gd name="connsiteX27" fmla="*/ 713813 w 1222384"/>
                  <a:gd name="connsiteY27" fmla="*/ 1361515 h 1423953"/>
                  <a:gd name="connsiteX28" fmla="*/ 719648 w 1222384"/>
                  <a:gd name="connsiteY28" fmla="*/ 1314248 h 1423953"/>
                  <a:gd name="connsiteX29" fmla="*/ 875015 w 1222384"/>
                  <a:gd name="connsiteY29" fmla="*/ 1039110 h 1423953"/>
                  <a:gd name="connsiteX30" fmla="*/ 1188959 w 1222384"/>
                  <a:gd name="connsiteY30" fmla="*/ 466075 h 1423953"/>
                  <a:gd name="connsiteX31" fmla="*/ 848173 w 1222384"/>
                  <a:gd name="connsiteY31" fmla="*/ 75688 h 1423953"/>
                  <a:gd name="connsiteX32" fmla="*/ 38514 w 1222384"/>
                  <a:gd name="connsiteY32" fmla="*/ 241851 h 1423953"/>
                  <a:gd name="connsiteX33" fmla="*/ 74693 w 1222384"/>
                  <a:gd name="connsiteY33" fmla="*/ 297871 h 1423953"/>
                  <a:gd name="connsiteX34" fmla="*/ 192422 w 1222384"/>
                  <a:gd name="connsiteY34" fmla="*/ 458927 h 1423953"/>
                  <a:gd name="connsiteX35" fmla="*/ 273533 w 1222384"/>
                  <a:gd name="connsiteY35" fmla="*/ 441567 h 1423953"/>
                  <a:gd name="connsiteX36" fmla="*/ 435174 w 1222384"/>
                  <a:gd name="connsiteY36" fmla="*/ 374460 h 1423953"/>
                  <a:gd name="connsiteX37" fmla="*/ 561072 w 1222384"/>
                  <a:gd name="connsiteY37" fmla="*/ 354328 h 1423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22384" h="1423953">
                    <a:moveTo>
                      <a:pt x="402495" y="1423953"/>
                    </a:moveTo>
                    <a:lnTo>
                      <a:pt x="389803" y="1423953"/>
                    </a:lnTo>
                    <a:lnTo>
                      <a:pt x="388053" y="1411407"/>
                    </a:lnTo>
                    <a:cubicBezTo>
                      <a:pt x="382363" y="1369538"/>
                      <a:pt x="376820" y="1333067"/>
                      <a:pt x="372006" y="1300827"/>
                    </a:cubicBezTo>
                    <a:cubicBezTo>
                      <a:pt x="349831" y="1153191"/>
                      <a:pt x="340640" y="1092212"/>
                      <a:pt x="385865" y="1021166"/>
                    </a:cubicBezTo>
                    <a:cubicBezTo>
                      <a:pt x="432402" y="948078"/>
                      <a:pt x="496883" y="902124"/>
                      <a:pt x="559175" y="857629"/>
                    </a:cubicBezTo>
                    <a:cubicBezTo>
                      <a:pt x="624969" y="810655"/>
                      <a:pt x="693097" y="762221"/>
                      <a:pt x="739780" y="681109"/>
                    </a:cubicBezTo>
                    <a:cubicBezTo>
                      <a:pt x="784567" y="603353"/>
                      <a:pt x="782233" y="517427"/>
                      <a:pt x="733799" y="456885"/>
                    </a:cubicBezTo>
                    <a:cubicBezTo>
                      <a:pt x="675883" y="384526"/>
                      <a:pt x="567491" y="364248"/>
                      <a:pt x="443781" y="402470"/>
                    </a:cubicBezTo>
                    <a:cubicBezTo>
                      <a:pt x="369963" y="425373"/>
                      <a:pt x="321821" y="449882"/>
                      <a:pt x="286809" y="467680"/>
                    </a:cubicBezTo>
                    <a:cubicBezTo>
                      <a:pt x="183377" y="520198"/>
                      <a:pt x="175937" y="508528"/>
                      <a:pt x="50184" y="313772"/>
                    </a:cubicBezTo>
                    <a:cubicBezTo>
                      <a:pt x="37201" y="293640"/>
                      <a:pt x="22904" y="271465"/>
                      <a:pt x="7002" y="246957"/>
                    </a:cubicBezTo>
                    <a:lnTo>
                      <a:pt x="0" y="236161"/>
                    </a:lnTo>
                    <a:lnTo>
                      <a:pt x="9920" y="227846"/>
                    </a:lnTo>
                    <a:cubicBezTo>
                      <a:pt x="269011" y="10770"/>
                      <a:pt x="586310" y="-56191"/>
                      <a:pt x="858822" y="48554"/>
                    </a:cubicBezTo>
                    <a:cubicBezTo>
                      <a:pt x="1058246" y="125143"/>
                      <a:pt x="1192460" y="279781"/>
                      <a:pt x="1217990" y="462136"/>
                    </a:cubicBezTo>
                    <a:cubicBezTo>
                      <a:pt x="1247021" y="669438"/>
                      <a:pt x="1131480" y="882576"/>
                      <a:pt x="892813" y="1062451"/>
                    </a:cubicBezTo>
                    <a:cubicBezTo>
                      <a:pt x="737592" y="1179451"/>
                      <a:pt x="744449" y="1259104"/>
                      <a:pt x="748825" y="1311914"/>
                    </a:cubicBezTo>
                    <a:cubicBezTo>
                      <a:pt x="751014" y="1337735"/>
                      <a:pt x="753056" y="1362098"/>
                      <a:pt x="735404" y="1381355"/>
                    </a:cubicBezTo>
                    <a:cubicBezTo>
                      <a:pt x="705498" y="1413595"/>
                      <a:pt x="624678" y="1423953"/>
                      <a:pt x="402495" y="1423953"/>
                    </a:cubicBezTo>
                    <a:close/>
                    <a:moveTo>
                      <a:pt x="561072" y="354328"/>
                    </a:moveTo>
                    <a:cubicBezTo>
                      <a:pt x="643059" y="354328"/>
                      <a:pt x="712354" y="383213"/>
                      <a:pt x="756703" y="438649"/>
                    </a:cubicBezTo>
                    <a:cubicBezTo>
                      <a:pt x="812723" y="508819"/>
                      <a:pt x="816078" y="607292"/>
                      <a:pt x="765164" y="695698"/>
                    </a:cubicBezTo>
                    <a:cubicBezTo>
                      <a:pt x="715418" y="782207"/>
                      <a:pt x="644664" y="832683"/>
                      <a:pt x="576244" y="881409"/>
                    </a:cubicBezTo>
                    <a:cubicBezTo>
                      <a:pt x="513368" y="926195"/>
                      <a:pt x="453993" y="968502"/>
                      <a:pt x="410519" y="1036776"/>
                    </a:cubicBezTo>
                    <a:cubicBezTo>
                      <a:pt x="371130" y="1098631"/>
                      <a:pt x="379300" y="1152462"/>
                      <a:pt x="400891" y="1296450"/>
                    </a:cubicBezTo>
                    <a:cubicBezTo>
                      <a:pt x="405267" y="1325481"/>
                      <a:pt x="410081" y="1358013"/>
                      <a:pt x="415187" y="1394776"/>
                    </a:cubicBezTo>
                    <a:cubicBezTo>
                      <a:pt x="608193" y="1394339"/>
                      <a:pt x="692222" y="1385002"/>
                      <a:pt x="713813" y="1361515"/>
                    </a:cubicBezTo>
                    <a:cubicBezTo>
                      <a:pt x="722420" y="1352178"/>
                      <a:pt x="721691" y="1338903"/>
                      <a:pt x="719648" y="1314248"/>
                    </a:cubicBezTo>
                    <a:cubicBezTo>
                      <a:pt x="714688" y="1255165"/>
                      <a:pt x="706956" y="1165737"/>
                      <a:pt x="875015" y="1039110"/>
                    </a:cubicBezTo>
                    <a:cubicBezTo>
                      <a:pt x="1104929" y="865799"/>
                      <a:pt x="1216385" y="662436"/>
                      <a:pt x="1188959" y="466075"/>
                    </a:cubicBezTo>
                    <a:cubicBezTo>
                      <a:pt x="1164888" y="294515"/>
                      <a:pt x="1037531" y="148485"/>
                      <a:pt x="848173" y="75688"/>
                    </a:cubicBezTo>
                    <a:cubicBezTo>
                      <a:pt x="589228" y="-23951"/>
                      <a:pt x="287393" y="38342"/>
                      <a:pt x="38514" y="241851"/>
                    </a:cubicBezTo>
                    <a:cubicBezTo>
                      <a:pt x="51643" y="262129"/>
                      <a:pt x="63606" y="280656"/>
                      <a:pt x="74693" y="297871"/>
                    </a:cubicBezTo>
                    <a:cubicBezTo>
                      <a:pt x="134651" y="390799"/>
                      <a:pt x="167621" y="442004"/>
                      <a:pt x="192422" y="458927"/>
                    </a:cubicBezTo>
                    <a:cubicBezTo>
                      <a:pt x="211678" y="472057"/>
                      <a:pt x="227142" y="465200"/>
                      <a:pt x="273533" y="441567"/>
                    </a:cubicBezTo>
                    <a:cubicBezTo>
                      <a:pt x="309567" y="423185"/>
                      <a:pt x="358876" y="398093"/>
                      <a:pt x="435174" y="374460"/>
                    </a:cubicBezTo>
                    <a:cubicBezTo>
                      <a:pt x="479231" y="361039"/>
                      <a:pt x="521537" y="354328"/>
                      <a:pt x="561072" y="354328"/>
                    </a:cubicBezTo>
                    <a:close/>
                  </a:path>
                </a:pathLst>
              </a:custGeom>
              <a:grpFill/>
              <a:ln w="19050" cap="flat">
                <a:solidFill>
                  <a:schemeClr val="bg2"/>
                </a:solidFill>
                <a:prstDash val="solid"/>
                <a:miter/>
              </a:ln>
            </p:spPr>
            <p:txBody>
              <a:bodyPr rtlCol="0" anchor="ctr"/>
              <a:lstStyle/>
              <a:p>
                <a:endParaRPr lang="en-PK"/>
              </a:p>
            </p:txBody>
          </p:sp>
          <p:sp>
            <p:nvSpPr>
              <p:cNvPr id="52" name="Freeform: Shape 51">
                <a:extLst>
                  <a:ext uri="{FF2B5EF4-FFF2-40B4-BE49-F238E27FC236}">
                    <a16:creationId xmlns:a16="http://schemas.microsoft.com/office/drawing/2014/main" id="{E38274F6-E80F-917F-34BB-10DF02A765AA}"/>
                  </a:ext>
                </a:extLst>
              </p:cNvPr>
              <p:cNvSpPr/>
              <p:nvPr/>
            </p:nvSpPr>
            <p:spPr>
              <a:xfrm>
                <a:off x="9288037" y="5256720"/>
                <a:ext cx="474416" cy="459828"/>
              </a:xfrm>
              <a:custGeom>
                <a:avLst/>
                <a:gdLst>
                  <a:gd name="connsiteX0" fmla="*/ 236479 w 474416"/>
                  <a:gd name="connsiteY0" fmla="*/ 459828 h 459828"/>
                  <a:gd name="connsiteX1" fmla="*/ 0 w 474416"/>
                  <a:gd name="connsiteY1" fmla="*/ 229622 h 459828"/>
                  <a:gd name="connsiteX2" fmla="*/ 236479 w 474416"/>
                  <a:gd name="connsiteY2" fmla="*/ 0 h 459828"/>
                  <a:gd name="connsiteX3" fmla="*/ 474416 w 474416"/>
                  <a:gd name="connsiteY3" fmla="*/ 229622 h 459828"/>
                  <a:gd name="connsiteX4" fmla="*/ 399578 w 474416"/>
                  <a:gd name="connsiteY4" fmla="*/ 402350 h 459828"/>
                  <a:gd name="connsiteX5" fmla="*/ 236479 w 474416"/>
                  <a:gd name="connsiteY5" fmla="*/ 459828 h 459828"/>
                  <a:gd name="connsiteX6" fmla="*/ 236479 w 474416"/>
                  <a:gd name="connsiteY6" fmla="*/ 29177 h 459828"/>
                  <a:gd name="connsiteX7" fmla="*/ 29177 w 474416"/>
                  <a:gd name="connsiteY7" fmla="*/ 229622 h 459828"/>
                  <a:gd name="connsiteX8" fmla="*/ 236479 w 474416"/>
                  <a:gd name="connsiteY8" fmla="*/ 430651 h 459828"/>
                  <a:gd name="connsiteX9" fmla="*/ 445240 w 474416"/>
                  <a:gd name="connsiteY9" fmla="*/ 229622 h 459828"/>
                  <a:gd name="connsiteX10" fmla="*/ 236479 w 474416"/>
                  <a:gd name="connsiteY10" fmla="*/ 29177 h 459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4416" h="459828">
                    <a:moveTo>
                      <a:pt x="236479" y="459828"/>
                    </a:moveTo>
                    <a:cubicBezTo>
                      <a:pt x="122543" y="459828"/>
                      <a:pt x="0" y="387761"/>
                      <a:pt x="0" y="229622"/>
                    </a:cubicBezTo>
                    <a:cubicBezTo>
                      <a:pt x="0" y="71921"/>
                      <a:pt x="122543" y="0"/>
                      <a:pt x="236479" y="0"/>
                    </a:cubicBezTo>
                    <a:cubicBezTo>
                      <a:pt x="354645" y="0"/>
                      <a:pt x="474416" y="78923"/>
                      <a:pt x="474416" y="229622"/>
                    </a:cubicBezTo>
                    <a:cubicBezTo>
                      <a:pt x="474416" y="300522"/>
                      <a:pt x="448449" y="360189"/>
                      <a:pt x="399578" y="402350"/>
                    </a:cubicBezTo>
                    <a:cubicBezTo>
                      <a:pt x="356396" y="439404"/>
                      <a:pt x="298480" y="459828"/>
                      <a:pt x="236479" y="459828"/>
                    </a:cubicBezTo>
                    <a:close/>
                    <a:moveTo>
                      <a:pt x="236479" y="29177"/>
                    </a:moveTo>
                    <a:cubicBezTo>
                      <a:pt x="136548" y="29177"/>
                      <a:pt x="29177" y="91907"/>
                      <a:pt x="29177" y="229622"/>
                    </a:cubicBezTo>
                    <a:cubicBezTo>
                      <a:pt x="29177" y="367775"/>
                      <a:pt x="136694" y="430651"/>
                      <a:pt x="236479" y="430651"/>
                    </a:cubicBezTo>
                    <a:cubicBezTo>
                      <a:pt x="336993" y="430651"/>
                      <a:pt x="445240" y="367775"/>
                      <a:pt x="445240" y="229622"/>
                    </a:cubicBezTo>
                    <a:cubicBezTo>
                      <a:pt x="445240" y="91907"/>
                      <a:pt x="337139" y="29177"/>
                      <a:pt x="236479" y="29177"/>
                    </a:cubicBezTo>
                    <a:close/>
                  </a:path>
                </a:pathLst>
              </a:custGeom>
              <a:grpFill/>
              <a:ln w="19050" cap="flat">
                <a:solidFill>
                  <a:srgbClr val="005392"/>
                </a:solidFill>
                <a:prstDash val="solid"/>
                <a:miter/>
              </a:ln>
            </p:spPr>
            <p:txBody>
              <a:bodyPr rtlCol="0" anchor="ctr"/>
              <a:lstStyle/>
              <a:p>
                <a:endParaRPr lang="en-PK"/>
              </a:p>
            </p:txBody>
          </p:sp>
          <p:grpSp>
            <p:nvGrpSpPr>
              <p:cNvPr id="53" name="Graphic 28">
                <a:extLst>
                  <a:ext uri="{FF2B5EF4-FFF2-40B4-BE49-F238E27FC236}">
                    <a16:creationId xmlns:a16="http://schemas.microsoft.com/office/drawing/2014/main" id="{6D051226-E3DC-1587-C57A-13F936E71AFC}"/>
                  </a:ext>
                </a:extLst>
              </p:cNvPr>
              <p:cNvGrpSpPr/>
              <p:nvPr/>
            </p:nvGrpSpPr>
            <p:grpSpPr>
              <a:xfrm>
                <a:off x="8899984" y="3656513"/>
                <a:ext cx="1368980" cy="1521429"/>
                <a:chOff x="8899984" y="3656513"/>
                <a:chExt cx="1368980" cy="1521429"/>
              </a:xfrm>
              <a:grpFill/>
            </p:grpSpPr>
            <p:sp>
              <p:nvSpPr>
                <p:cNvPr id="55" name="Freeform: Shape 54">
                  <a:extLst>
                    <a:ext uri="{FF2B5EF4-FFF2-40B4-BE49-F238E27FC236}">
                      <a16:creationId xmlns:a16="http://schemas.microsoft.com/office/drawing/2014/main" id="{6CD516A1-4A73-DE65-985C-28F8EDBB53A4}"/>
                    </a:ext>
                  </a:extLst>
                </p:cNvPr>
                <p:cNvSpPr/>
                <p:nvPr/>
              </p:nvSpPr>
              <p:spPr>
                <a:xfrm>
                  <a:off x="9274099" y="4658447"/>
                  <a:ext cx="522199" cy="519494"/>
                </a:xfrm>
                <a:custGeom>
                  <a:avLst/>
                  <a:gdLst>
                    <a:gd name="connsiteX0" fmla="*/ 111827 w 522199"/>
                    <a:gd name="connsiteY0" fmla="*/ 519495 h 519494"/>
                    <a:gd name="connsiteX1" fmla="*/ 44136 w 522199"/>
                    <a:gd name="connsiteY1" fmla="*/ 519495 h 519494"/>
                    <a:gd name="connsiteX2" fmla="*/ 34946 w 522199"/>
                    <a:gd name="connsiteY2" fmla="*/ 452388 h 519494"/>
                    <a:gd name="connsiteX3" fmla="*/ 19628 w 522199"/>
                    <a:gd name="connsiteY3" fmla="*/ 346768 h 519494"/>
                    <a:gd name="connsiteX4" fmla="*/ 19044 w 522199"/>
                    <a:gd name="connsiteY4" fmla="*/ 342537 h 519494"/>
                    <a:gd name="connsiteX5" fmla="*/ 42094 w 522199"/>
                    <a:gd name="connsiteY5" fmla="*/ 19694 h 519494"/>
                    <a:gd name="connsiteX6" fmla="*/ 55370 w 522199"/>
                    <a:gd name="connsiteY6" fmla="*/ 0 h 519494"/>
                    <a:gd name="connsiteX7" fmla="*/ 79149 w 522199"/>
                    <a:gd name="connsiteY7" fmla="*/ 16923 h 519494"/>
                    <a:gd name="connsiteX8" fmla="*/ 66749 w 522199"/>
                    <a:gd name="connsiteY8" fmla="*/ 35304 h 519494"/>
                    <a:gd name="connsiteX9" fmla="*/ 47929 w 522199"/>
                    <a:gd name="connsiteY9" fmla="*/ 338160 h 519494"/>
                    <a:gd name="connsiteX10" fmla="*/ 48513 w 522199"/>
                    <a:gd name="connsiteY10" fmla="*/ 342391 h 519494"/>
                    <a:gd name="connsiteX11" fmla="*/ 63831 w 522199"/>
                    <a:gd name="connsiteY11" fmla="*/ 448303 h 519494"/>
                    <a:gd name="connsiteX12" fmla="*/ 69520 w 522199"/>
                    <a:gd name="connsiteY12" fmla="*/ 490172 h 519494"/>
                    <a:gd name="connsiteX13" fmla="*/ 111827 w 522199"/>
                    <a:gd name="connsiteY13" fmla="*/ 490172 h 519494"/>
                    <a:gd name="connsiteX14" fmla="*/ 469536 w 522199"/>
                    <a:gd name="connsiteY14" fmla="*/ 436486 h 519494"/>
                    <a:gd name="connsiteX15" fmla="*/ 493023 w 522199"/>
                    <a:gd name="connsiteY15" fmla="*/ 377403 h 519494"/>
                    <a:gd name="connsiteX16" fmla="*/ 522200 w 522199"/>
                    <a:gd name="connsiteY16" fmla="*/ 379008 h 519494"/>
                    <a:gd name="connsiteX17" fmla="*/ 490981 w 522199"/>
                    <a:gd name="connsiteY17" fmla="*/ 456181 h 519494"/>
                    <a:gd name="connsiteX18" fmla="*/ 111827 w 522199"/>
                    <a:gd name="connsiteY18" fmla="*/ 519495 h 51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2199" h="519494">
                      <a:moveTo>
                        <a:pt x="111827" y="519495"/>
                      </a:moveTo>
                      <a:lnTo>
                        <a:pt x="44136" y="519495"/>
                      </a:lnTo>
                      <a:lnTo>
                        <a:pt x="34946" y="452388"/>
                      </a:lnTo>
                      <a:cubicBezTo>
                        <a:pt x="29548" y="412561"/>
                        <a:pt x="24296" y="377695"/>
                        <a:pt x="19628" y="346768"/>
                      </a:cubicBezTo>
                      <a:lnTo>
                        <a:pt x="19044" y="342537"/>
                      </a:lnTo>
                      <a:cubicBezTo>
                        <a:pt x="-4151" y="188191"/>
                        <a:pt x="-15822" y="110580"/>
                        <a:pt x="42094" y="19694"/>
                      </a:cubicBezTo>
                      <a:cubicBezTo>
                        <a:pt x="46471" y="12984"/>
                        <a:pt x="50847" y="6419"/>
                        <a:pt x="55370" y="0"/>
                      </a:cubicBezTo>
                      <a:lnTo>
                        <a:pt x="79149" y="16923"/>
                      </a:lnTo>
                      <a:cubicBezTo>
                        <a:pt x="74918" y="22904"/>
                        <a:pt x="70687" y="29031"/>
                        <a:pt x="66749" y="35304"/>
                      </a:cubicBezTo>
                      <a:cubicBezTo>
                        <a:pt x="14814" y="116999"/>
                        <a:pt x="25901" y="190963"/>
                        <a:pt x="47929" y="338160"/>
                      </a:cubicBezTo>
                      <a:lnTo>
                        <a:pt x="48513" y="342391"/>
                      </a:lnTo>
                      <a:cubicBezTo>
                        <a:pt x="53181" y="373464"/>
                        <a:pt x="58433" y="408477"/>
                        <a:pt x="63831" y="448303"/>
                      </a:cubicBezTo>
                      <a:lnTo>
                        <a:pt x="69520" y="490172"/>
                      </a:lnTo>
                      <a:lnTo>
                        <a:pt x="111827" y="490172"/>
                      </a:lnTo>
                      <a:cubicBezTo>
                        <a:pt x="351078" y="490172"/>
                        <a:pt x="431314" y="478209"/>
                        <a:pt x="469536" y="436486"/>
                      </a:cubicBezTo>
                      <a:cubicBezTo>
                        <a:pt x="484270" y="420439"/>
                        <a:pt x="491710" y="401620"/>
                        <a:pt x="493023" y="377403"/>
                      </a:cubicBezTo>
                      <a:lnTo>
                        <a:pt x="522200" y="379008"/>
                      </a:lnTo>
                      <a:cubicBezTo>
                        <a:pt x="520449" y="409936"/>
                        <a:pt x="510383" y="435319"/>
                        <a:pt x="490981" y="456181"/>
                      </a:cubicBezTo>
                      <a:cubicBezTo>
                        <a:pt x="444881" y="506511"/>
                        <a:pt x="366979" y="519495"/>
                        <a:pt x="111827" y="519495"/>
                      </a:cubicBezTo>
                      <a:close/>
                    </a:path>
                  </a:pathLst>
                </a:custGeom>
                <a:grpFill/>
                <a:ln w="12700" cap="flat">
                  <a:solidFill>
                    <a:srgbClr val="005392"/>
                  </a:solidFill>
                  <a:prstDash val="solid"/>
                  <a:miter/>
                </a:ln>
              </p:spPr>
              <p:txBody>
                <a:bodyPr rtlCol="0" anchor="ctr"/>
                <a:lstStyle/>
                <a:p>
                  <a:endParaRPr lang="en-PK"/>
                </a:p>
              </p:txBody>
            </p:sp>
            <p:sp>
              <p:nvSpPr>
                <p:cNvPr id="56" name="Freeform: Shape 55">
                  <a:extLst>
                    <a:ext uri="{FF2B5EF4-FFF2-40B4-BE49-F238E27FC236}">
                      <a16:creationId xmlns:a16="http://schemas.microsoft.com/office/drawing/2014/main" id="{A8B42E3B-6756-4ACA-975D-9C2DC4AE72C0}"/>
                    </a:ext>
                  </a:extLst>
                </p:cNvPr>
                <p:cNvSpPr/>
                <p:nvPr/>
              </p:nvSpPr>
              <p:spPr>
                <a:xfrm>
                  <a:off x="9523932" y="4108075"/>
                  <a:ext cx="197673" cy="168447"/>
                </a:xfrm>
                <a:custGeom>
                  <a:avLst/>
                  <a:gdLst>
                    <a:gd name="connsiteX0" fmla="*/ 196652 w 197673"/>
                    <a:gd name="connsiteY0" fmla="*/ 168447 h 168447"/>
                    <a:gd name="connsiteX1" fmla="*/ 167621 w 197673"/>
                    <a:gd name="connsiteY1" fmla="*/ 165238 h 168447"/>
                    <a:gd name="connsiteX2" fmla="*/ 168497 w 197673"/>
                    <a:gd name="connsiteY2" fmla="*/ 150649 h 168447"/>
                    <a:gd name="connsiteX3" fmla="*/ 153325 w 197673"/>
                    <a:gd name="connsiteY3" fmla="*/ 92587 h 168447"/>
                    <a:gd name="connsiteX4" fmla="*/ 2042 w 197673"/>
                    <a:gd name="connsiteY4" fmla="*/ 29857 h 168447"/>
                    <a:gd name="connsiteX5" fmla="*/ 0 w 197673"/>
                    <a:gd name="connsiteY5" fmla="*/ 680 h 168447"/>
                    <a:gd name="connsiteX6" fmla="*/ 178563 w 197673"/>
                    <a:gd name="connsiteY6" fmla="*/ 77853 h 168447"/>
                    <a:gd name="connsiteX7" fmla="*/ 197674 w 197673"/>
                    <a:gd name="connsiteY7" fmla="*/ 150649 h 168447"/>
                    <a:gd name="connsiteX8" fmla="*/ 196652 w 197673"/>
                    <a:gd name="connsiteY8" fmla="*/ 168447 h 168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673" h="168447">
                      <a:moveTo>
                        <a:pt x="196652" y="168447"/>
                      </a:moveTo>
                      <a:lnTo>
                        <a:pt x="167621" y="165238"/>
                      </a:lnTo>
                      <a:cubicBezTo>
                        <a:pt x="168205" y="160278"/>
                        <a:pt x="168497" y="155463"/>
                        <a:pt x="168497" y="150649"/>
                      </a:cubicBezTo>
                      <a:cubicBezTo>
                        <a:pt x="168497" y="129496"/>
                        <a:pt x="163391" y="109947"/>
                        <a:pt x="153325" y="92587"/>
                      </a:cubicBezTo>
                      <a:cubicBezTo>
                        <a:pt x="127795" y="48384"/>
                        <a:pt x="71338" y="25188"/>
                        <a:pt x="2042" y="29857"/>
                      </a:cubicBezTo>
                      <a:lnTo>
                        <a:pt x="0" y="680"/>
                      </a:lnTo>
                      <a:cubicBezTo>
                        <a:pt x="81112" y="-4864"/>
                        <a:pt x="147198" y="23730"/>
                        <a:pt x="178563" y="77853"/>
                      </a:cubicBezTo>
                      <a:cubicBezTo>
                        <a:pt x="191255" y="99735"/>
                        <a:pt x="197674" y="124244"/>
                        <a:pt x="197674" y="150649"/>
                      </a:cubicBezTo>
                      <a:cubicBezTo>
                        <a:pt x="197674" y="156484"/>
                        <a:pt x="197382" y="162466"/>
                        <a:pt x="196652" y="168447"/>
                      </a:cubicBezTo>
                      <a:close/>
                    </a:path>
                  </a:pathLst>
                </a:custGeom>
                <a:grpFill/>
                <a:ln w="12700" cap="flat">
                  <a:solidFill>
                    <a:srgbClr val="005392"/>
                  </a:solidFill>
                  <a:prstDash val="solid"/>
                  <a:miter/>
                </a:ln>
              </p:spPr>
              <p:txBody>
                <a:bodyPr rtlCol="0" anchor="ctr"/>
                <a:lstStyle/>
                <a:p>
                  <a:endParaRPr lang="en-PK"/>
                </a:p>
              </p:txBody>
            </p:sp>
            <p:sp>
              <p:nvSpPr>
                <p:cNvPr id="57" name="Freeform: Shape 56">
                  <a:extLst>
                    <a:ext uri="{FF2B5EF4-FFF2-40B4-BE49-F238E27FC236}">
                      <a16:creationId xmlns:a16="http://schemas.microsoft.com/office/drawing/2014/main" id="{C9D27A4D-B0DB-98D3-CBEC-BD92CF58F8B6}"/>
                    </a:ext>
                  </a:extLst>
                </p:cNvPr>
                <p:cNvSpPr/>
                <p:nvPr/>
              </p:nvSpPr>
              <p:spPr>
                <a:xfrm>
                  <a:off x="8899984" y="3656513"/>
                  <a:ext cx="464496" cy="592290"/>
                </a:xfrm>
                <a:custGeom>
                  <a:avLst/>
                  <a:gdLst>
                    <a:gd name="connsiteX0" fmla="*/ 295270 w 464496"/>
                    <a:gd name="connsiteY0" fmla="*/ 592291 h 592290"/>
                    <a:gd name="connsiteX1" fmla="*/ 80674 w 464496"/>
                    <a:gd name="connsiteY1" fmla="*/ 382509 h 592290"/>
                    <a:gd name="connsiteX2" fmla="*/ 79799 w 464496"/>
                    <a:gd name="connsiteY2" fmla="*/ 381196 h 592290"/>
                    <a:gd name="connsiteX3" fmla="*/ 37492 w 464496"/>
                    <a:gd name="connsiteY3" fmla="*/ 315694 h 592290"/>
                    <a:gd name="connsiteX4" fmla="*/ 0 w 464496"/>
                    <a:gd name="connsiteY4" fmla="*/ 258070 h 592290"/>
                    <a:gd name="connsiteX5" fmla="*/ 52664 w 464496"/>
                    <a:gd name="connsiteY5" fmla="*/ 213867 h 592290"/>
                    <a:gd name="connsiteX6" fmla="*/ 457202 w 464496"/>
                    <a:gd name="connsiteY6" fmla="*/ 0 h 592290"/>
                    <a:gd name="connsiteX7" fmla="*/ 464496 w 464496"/>
                    <a:gd name="connsiteY7" fmla="*/ 28302 h 592290"/>
                    <a:gd name="connsiteX8" fmla="*/ 71338 w 464496"/>
                    <a:gd name="connsiteY8" fmla="*/ 236333 h 592290"/>
                    <a:gd name="connsiteX9" fmla="*/ 38368 w 464496"/>
                    <a:gd name="connsiteY9" fmla="*/ 263905 h 592290"/>
                    <a:gd name="connsiteX10" fmla="*/ 61709 w 464496"/>
                    <a:gd name="connsiteY10" fmla="*/ 299939 h 592290"/>
                    <a:gd name="connsiteX11" fmla="*/ 104162 w 464496"/>
                    <a:gd name="connsiteY11" fmla="*/ 365441 h 592290"/>
                    <a:gd name="connsiteX12" fmla="*/ 92783 w 464496"/>
                    <a:gd name="connsiteY12" fmla="*/ 374631 h 592290"/>
                    <a:gd name="connsiteX13" fmla="*/ 105037 w 464496"/>
                    <a:gd name="connsiteY13" fmla="*/ 366754 h 592290"/>
                    <a:gd name="connsiteX14" fmla="*/ 295124 w 464496"/>
                    <a:gd name="connsiteY14" fmla="*/ 563260 h 592290"/>
                    <a:gd name="connsiteX15" fmla="*/ 361939 w 464496"/>
                    <a:gd name="connsiteY15" fmla="*/ 544149 h 592290"/>
                    <a:gd name="connsiteX16" fmla="*/ 374631 w 464496"/>
                    <a:gd name="connsiteY16" fmla="*/ 570408 h 592290"/>
                    <a:gd name="connsiteX17" fmla="*/ 295270 w 464496"/>
                    <a:gd name="connsiteY17" fmla="*/ 592291 h 59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4496" h="592290">
                      <a:moveTo>
                        <a:pt x="295270" y="592291"/>
                      </a:moveTo>
                      <a:cubicBezTo>
                        <a:pt x="216055" y="592291"/>
                        <a:pt x="179146" y="535104"/>
                        <a:pt x="80674" y="382509"/>
                      </a:cubicBezTo>
                      <a:lnTo>
                        <a:pt x="79799" y="381196"/>
                      </a:lnTo>
                      <a:cubicBezTo>
                        <a:pt x="67107" y="361502"/>
                        <a:pt x="52956" y="339619"/>
                        <a:pt x="37492" y="315694"/>
                      </a:cubicBezTo>
                      <a:lnTo>
                        <a:pt x="0" y="258070"/>
                      </a:lnTo>
                      <a:lnTo>
                        <a:pt x="52664" y="213867"/>
                      </a:lnTo>
                      <a:cubicBezTo>
                        <a:pt x="177833" y="108976"/>
                        <a:pt x="313943" y="37055"/>
                        <a:pt x="457202" y="0"/>
                      </a:cubicBezTo>
                      <a:lnTo>
                        <a:pt x="464496" y="28302"/>
                      </a:lnTo>
                      <a:cubicBezTo>
                        <a:pt x="325468" y="64189"/>
                        <a:pt x="193151" y="134214"/>
                        <a:pt x="71338" y="236333"/>
                      </a:cubicBezTo>
                      <a:lnTo>
                        <a:pt x="38368" y="263905"/>
                      </a:lnTo>
                      <a:lnTo>
                        <a:pt x="61709" y="299939"/>
                      </a:lnTo>
                      <a:cubicBezTo>
                        <a:pt x="77319" y="323864"/>
                        <a:pt x="91324" y="345746"/>
                        <a:pt x="104162" y="365441"/>
                      </a:cubicBezTo>
                      <a:lnTo>
                        <a:pt x="92783" y="374631"/>
                      </a:lnTo>
                      <a:lnTo>
                        <a:pt x="105037" y="366754"/>
                      </a:lnTo>
                      <a:cubicBezTo>
                        <a:pt x="199862" y="513659"/>
                        <a:pt x="231811" y="563260"/>
                        <a:pt x="295124" y="563260"/>
                      </a:cubicBezTo>
                      <a:cubicBezTo>
                        <a:pt x="317591" y="563260"/>
                        <a:pt x="338014" y="555674"/>
                        <a:pt x="361939" y="544149"/>
                      </a:cubicBezTo>
                      <a:lnTo>
                        <a:pt x="374631" y="570408"/>
                      </a:lnTo>
                      <a:cubicBezTo>
                        <a:pt x="347205" y="583538"/>
                        <a:pt x="323280" y="592291"/>
                        <a:pt x="295270" y="592291"/>
                      </a:cubicBezTo>
                      <a:close/>
                    </a:path>
                  </a:pathLst>
                </a:custGeom>
                <a:grpFill/>
                <a:ln w="12700" cap="flat">
                  <a:solidFill>
                    <a:srgbClr val="005392"/>
                  </a:solidFill>
                  <a:prstDash val="solid"/>
                  <a:miter/>
                </a:ln>
              </p:spPr>
              <p:txBody>
                <a:bodyPr rtlCol="0" anchor="ctr"/>
                <a:lstStyle/>
                <a:p>
                  <a:endParaRPr lang="en-PK"/>
                </a:p>
              </p:txBody>
            </p:sp>
            <p:sp>
              <p:nvSpPr>
                <p:cNvPr id="58" name="Freeform: Shape 57">
                  <a:extLst>
                    <a:ext uri="{FF2B5EF4-FFF2-40B4-BE49-F238E27FC236}">
                      <a16:creationId xmlns:a16="http://schemas.microsoft.com/office/drawing/2014/main" id="{DBC729C2-8FD8-5FB1-F972-39E5E5290B33}"/>
                    </a:ext>
                  </a:extLst>
                </p:cNvPr>
                <p:cNvSpPr/>
                <p:nvPr/>
              </p:nvSpPr>
              <p:spPr>
                <a:xfrm>
                  <a:off x="10080627" y="4107150"/>
                  <a:ext cx="188337" cy="519494"/>
                </a:xfrm>
                <a:custGeom>
                  <a:avLst/>
                  <a:gdLst>
                    <a:gd name="connsiteX0" fmla="*/ 22320 w 188337"/>
                    <a:gd name="connsiteY0" fmla="*/ 519495 h 519494"/>
                    <a:gd name="connsiteX1" fmla="*/ 0 w 188337"/>
                    <a:gd name="connsiteY1" fmla="*/ 500822 h 519494"/>
                    <a:gd name="connsiteX2" fmla="*/ 159306 w 188337"/>
                    <a:gd name="connsiteY2" fmla="*/ 109413 h 519494"/>
                    <a:gd name="connsiteX3" fmla="*/ 148073 w 188337"/>
                    <a:gd name="connsiteY3" fmla="*/ 6273 h 519494"/>
                    <a:gd name="connsiteX4" fmla="*/ 176520 w 188337"/>
                    <a:gd name="connsiteY4" fmla="*/ 0 h 519494"/>
                    <a:gd name="connsiteX5" fmla="*/ 188337 w 188337"/>
                    <a:gd name="connsiteY5" fmla="*/ 109413 h 519494"/>
                    <a:gd name="connsiteX6" fmla="*/ 22320 w 188337"/>
                    <a:gd name="connsiteY6" fmla="*/ 519495 h 51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337" h="519494">
                      <a:moveTo>
                        <a:pt x="22320" y="519495"/>
                      </a:moveTo>
                      <a:lnTo>
                        <a:pt x="0" y="500822"/>
                      </a:lnTo>
                      <a:cubicBezTo>
                        <a:pt x="104162" y="376382"/>
                        <a:pt x="159306" y="241001"/>
                        <a:pt x="159306" y="109413"/>
                      </a:cubicBezTo>
                      <a:cubicBezTo>
                        <a:pt x="159306" y="74839"/>
                        <a:pt x="155513" y="40264"/>
                        <a:pt x="148073" y="6273"/>
                      </a:cubicBezTo>
                      <a:lnTo>
                        <a:pt x="176520" y="0"/>
                      </a:lnTo>
                      <a:cubicBezTo>
                        <a:pt x="184398" y="35887"/>
                        <a:pt x="188337" y="72796"/>
                        <a:pt x="188337" y="109413"/>
                      </a:cubicBezTo>
                      <a:cubicBezTo>
                        <a:pt x="188483" y="248004"/>
                        <a:pt x="131004" y="389803"/>
                        <a:pt x="22320" y="519495"/>
                      </a:cubicBezTo>
                      <a:close/>
                    </a:path>
                  </a:pathLst>
                </a:custGeom>
                <a:grpFill/>
                <a:ln w="12700" cap="flat">
                  <a:solidFill>
                    <a:srgbClr val="005392"/>
                  </a:solidFill>
                  <a:prstDash val="solid"/>
                  <a:miter/>
                </a:ln>
              </p:spPr>
              <p:txBody>
                <a:bodyPr rtlCol="0" anchor="ctr"/>
                <a:lstStyle/>
                <a:p>
                  <a:endParaRPr lang="en-PK"/>
                </a:p>
              </p:txBody>
            </p:sp>
          </p:grpSp>
          <p:sp>
            <p:nvSpPr>
              <p:cNvPr id="54" name="Freeform: Shape 53">
                <a:extLst>
                  <a:ext uri="{FF2B5EF4-FFF2-40B4-BE49-F238E27FC236}">
                    <a16:creationId xmlns:a16="http://schemas.microsoft.com/office/drawing/2014/main" id="{E1B1B72F-0A10-ED4E-4DA9-F461DD845EB9}"/>
                  </a:ext>
                </a:extLst>
              </p:cNvPr>
              <p:cNvSpPr/>
              <p:nvPr/>
            </p:nvSpPr>
            <p:spPr>
              <a:xfrm>
                <a:off x="9225161" y="5313615"/>
                <a:ext cx="600314" cy="465954"/>
              </a:xfrm>
              <a:custGeom>
                <a:avLst/>
                <a:gdLst>
                  <a:gd name="connsiteX0" fmla="*/ 300814 w 600314"/>
                  <a:gd name="connsiteY0" fmla="*/ 465955 h 465954"/>
                  <a:gd name="connsiteX1" fmla="*/ 299501 w 600314"/>
                  <a:gd name="connsiteY1" fmla="*/ 465955 h 465954"/>
                  <a:gd name="connsiteX2" fmla="*/ 0 w 600314"/>
                  <a:gd name="connsiteY2" fmla="*/ 172727 h 465954"/>
                  <a:gd name="connsiteX3" fmla="*/ 15464 w 600314"/>
                  <a:gd name="connsiteY3" fmla="*/ 72796 h 465954"/>
                  <a:gd name="connsiteX4" fmla="*/ 43182 w 600314"/>
                  <a:gd name="connsiteY4" fmla="*/ 81987 h 465954"/>
                  <a:gd name="connsiteX5" fmla="*/ 29177 w 600314"/>
                  <a:gd name="connsiteY5" fmla="*/ 172727 h 465954"/>
                  <a:gd name="connsiteX6" fmla="*/ 299501 w 600314"/>
                  <a:gd name="connsiteY6" fmla="*/ 436778 h 465954"/>
                  <a:gd name="connsiteX7" fmla="*/ 300814 w 600314"/>
                  <a:gd name="connsiteY7" fmla="*/ 465955 h 465954"/>
                  <a:gd name="connsiteX8" fmla="*/ 569095 w 600314"/>
                  <a:gd name="connsiteY8" fmla="*/ 310296 h 465954"/>
                  <a:gd name="connsiteX9" fmla="*/ 543128 w 600314"/>
                  <a:gd name="connsiteY9" fmla="*/ 297021 h 465954"/>
                  <a:gd name="connsiteX10" fmla="*/ 571138 w 600314"/>
                  <a:gd name="connsiteY10" fmla="*/ 172727 h 465954"/>
                  <a:gd name="connsiteX11" fmla="*/ 523725 w 600314"/>
                  <a:gd name="connsiteY11" fmla="*/ 17068 h 465954"/>
                  <a:gd name="connsiteX12" fmla="*/ 547359 w 600314"/>
                  <a:gd name="connsiteY12" fmla="*/ 0 h 465954"/>
                  <a:gd name="connsiteX13" fmla="*/ 600315 w 600314"/>
                  <a:gd name="connsiteY13" fmla="*/ 172873 h 465954"/>
                  <a:gd name="connsiteX14" fmla="*/ 569095 w 600314"/>
                  <a:gd name="connsiteY14" fmla="*/ 310296 h 465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00314" h="465954">
                    <a:moveTo>
                      <a:pt x="300814" y="465955"/>
                    </a:moveTo>
                    <a:lnTo>
                      <a:pt x="299501" y="465955"/>
                    </a:lnTo>
                    <a:cubicBezTo>
                      <a:pt x="150699" y="465955"/>
                      <a:pt x="0" y="365295"/>
                      <a:pt x="0" y="172727"/>
                    </a:cubicBezTo>
                    <a:cubicBezTo>
                      <a:pt x="0" y="137277"/>
                      <a:pt x="5252" y="103724"/>
                      <a:pt x="15464" y="72796"/>
                    </a:cubicBezTo>
                    <a:lnTo>
                      <a:pt x="43182" y="81987"/>
                    </a:lnTo>
                    <a:cubicBezTo>
                      <a:pt x="33845" y="109997"/>
                      <a:pt x="29177" y="140487"/>
                      <a:pt x="29177" y="172727"/>
                    </a:cubicBezTo>
                    <a:cubicBezTo>
                      <a:pt x="29177" y="346038"/>
                      <a:pt x="165141" y="436778"/>
                      <a:pt x="299501" y="436778"/>
                    </a:cubicBezTo>
                    <a:lnTo>
                      <a:pt x="300814" y="465955"/>
                    </a:lnTo>
                    <a:close/>
                    <a:moveTo>
                      <a:pt x="569095" y="310296"/>
                    </a:moveTo>
                    <a:lnTo>
                      <a:pt x="543128" y="297021"/>
                    </a:lnTo>
                    <a:cubicBezTo>
                      <a:pt x="561801" y="260404"/>
                      <a:pt x="571138" y="218535"/>
                      <a:pt x="571138" y="172727"/>
                    </a:cubicBezTo>
                    <a:cubicBezTo>
                      <a:pt x="571138" y="112769"/>
                      <a:pt x="555237" y="60396"/>
                      <a:pt x="523725" y="17068"/>
                    </a:cubicBezTo>
                    <a:lnTo>
                      <a:pt x="547359" y="0"/>
                    </a:lnTo>
                    <a:cubicBezTo>
                      <a:pt x="582517" y="48580"/>
                      <a:pt x="600315" y="106642"/>
                      <a:pt x="600315" y="172873"/>
                    </a:cubicBezTo>
                    <a:cubicBezTo>
                      <a:pt x="600315" y="223203"/>
                      <a:pt x="589811" y="269449"/>
                      <a:pt x="569095" y="310296"/>
                    </a:cubicBezTo>
                    <a:close/>
                  </a:path>
                </a:pathLst>
              </a:custGeom>
              <a:grpFill/>
              <a:ln w="12700" cap="flat">
                <a:solidFill>
                  <a:srgbClr val="005392"/>
                </a:solidFill>
                <a:prstDash val="solid"/>
                <a:miter/>
              </a:ln>
            </p:spPr>
            <p:txBody>
              <a:bodyPr rtlCol="0" anchor="ctr"/>
              <a:lstStyle/>
              <a:p>
                <a:endParaRPr lang="en-PK"/>
              </a:p>
            </p:txBody>
          </p:sp>
        </p:grpSp>
        <p:grpSp>
          <p:nvGrpSpPr>
            <p:cNvPr id="21" name="Graphic 28">
              <a:extLst>
                <a:ext uri="{FF2B5EF4-FFF2-40B4-BE49-F238E27FC236}">
                  <a16:creationId xmlns:a16="http://schemas.microsoft.com/office/drawing/2014/main" id="{19863E3D-7B9F-C1E8-3BBA-0A44D58A2664}"/>
                </a:ext>
              </a:extLst>
            </p:cNvPr>
            <p:cNvGrpSpPr/>
            <p:nvPr/>
          </p:nvGrpSpPr>
          <p:grpSpPr>
            <a:xfrm>
              <a:off x="10284866" y="3186143"/>
              <a:ext cx="886395" cy="1341008"/>
              <a:chOff x="10284866" y="3186143"/>
              <a:chExt cx="886395" cy="1341008"/>
            </a:xfrm>
            <a:grpFill/>
          </p:grpSpPr>
          <p:sp>
            <p:nvSpPr>
              <p:cNvPr id="43" name="Freeform: Shape 42">
                <a:extLst>
                  <a:ext uri="{FF2B5EF4-FFF2-40B4-BE49-F238E27FC236}">
                    <a16:creationId xmlns:a16="http://schemas.microsoft.com/office/drawing/2014/main" id="{9ED6FC7F-1D9B-AC69-6231-8A3DCD4FBA21}"/>
                  </a:ext>
                </a:extLst>
              </p:cNvPr>
              <p:cNvSpPr/>
              <p:nvPr/>
            </p:nvSpPr>
            <p:spPr>
              <a:xfrm>
                <a:off x="10368312" y="3249005"/>
                <a:ext cx="739815" cy="857707"/>
              </a:xfrm>
              <a:custGeom>
                <a:avLst/>
                <a:gdLst>
                  <a:gd name="connsiteX0" fmla="*/ 246836 w 739815"/>
                  <a:gd name="connsiteY0" fmla="*/ 857707 h 857707"/>
                  <a:gd name="connsiteX1" fmla="*/ 234145 w 739815"/>
                  <a:gd name="connsiteY1" fmla="*/ 857707 h 857707"/>
                  <a:gd name="connsiteX2" fmla="*/ 232394 w 739815"/>
                  <a:gd name="connsiteY2" fmla="*/ 845161 h 857707"/>
                  <a:gd name="connsiteX3" fmla="*/ 222911 w 739815"/>
                  <a:gd name="connsiteY3" fmla="*/ 779513 h 857707"/>
                  <a:gd name="connsiteX4" fmla="*/ 231956 w 739815"/>
                  <a:gd name="connsiteY4" fmla="*/ 609412 h 857707"/>
                  <a:gd name="connsiteX5" fmla="*/ 336556 w 739815"/>
                  <a:gd name="connsiteY5" fmla="*/ 510648 h 857707"/>
                  <a:gd name="connsiteX6" fmla="*/ 442176 w 739815"/>
                  <a:gd name="connsiteY6" fmla="*/ 407654 h 857707"/>
                  <a:gd name="connsiteX7" fmla="*/ 439112 w 739815"/>
                  <a:gd name="connsiteY7" fmla="*/ 281026 h 857707"/>
                  <a:gd name="connsiteX8" fmla="*/ 273242 w 739815"/>
                  <a:gd name="connsiteY8" fmla="*/ 250682 h 857707"/>
                  <a:gd name="connsiteX9" fmla="*/ 180897 w 739815"/>
                  <a:gd name="connsiteY9" fmla="*/ 289050 h 857707"/>
                  <a:gd name="connsiteX10" fmla="*/ 32678 w 739815"/>
                  <a:gd name="connsiteY10" fmla="*/ 195538 h 857707"/>
                  <a:gd name="connsiteX11" fmla="*/ 7002 w 739815"/>
                  <a:gd name="connsiteY11" fmla="*/ 155857 h 857707"/>
                  <a:gd name="connsiteX12" fmla="*/ 0 w 739815"/>
                  <a:gd name="connsiteY12" fmla="*/ 145061 h 857707"/>
                  <a:gd name="connsiteX13" fmla="*/ 9920 w 739815"/>
                  <a:gd name="connsiteY13" fmla="*/ 136746 h 857707"/>
                  <a:gd name="connsiteX14" fmla="*/ 520078 w 739815"/>
                  <a:gd name="connsiteY14" fmla="*/ 29229 h 857707"/>
                  <a:gd name="connsiteX15" fmla="*/ 737154 w 739815"/>
                  <a:gd name="connsiteY15" fmla="*/ 279567 h 857707"/>
                  <a:gd name="connsiteX16" fmla="*/ 541669 w 739815"/>
                  <a:gd name="connsiteY16" fmla="*/ 641798 h 857707"/>
                  <a:gd name="connsiteX17" fmla="*/ 458515 w 739815"/>
                  <a:gd name="connsiteY17" fmla="*/ 784765 h 857707"/>
                  <a:gd name="connsiteX18" fmla="*/ 449032 w 739815"/>
                  <a:gd name="connsiteY18" fmla="*/ 830573 h 857707"/>
                  <a:gd name="connsiteX19" fmla="*/ 246836 w 739815"/>
                  <a:gd name="connsiteY19" fmla="*/ 857707 h 857707"/>
                  <a:gd name="connsiteX20" fmla="*/ 340932 w 739815"/>
                  <a:gd name="connsiteY20" fmla="*/ 210564 h 857707"/>
                  <a:gd name="connsiteX21" fmla="*/ 461725 w 739815"/>
                  <a:gd name="connsiteY21" fmla="*/ 262936 h 857707"/>
                  <a:gd name="connsiteX22" fmla="*/ 467268 w 739815"/>
                  <a:gd name="connsiteY22" fmla="*/ 422242 h 857707"/>
                  <a:gd name="connsiteX23" fmla="*/ 353332 w 739815"/>
                  <a:gd name="connsiteY23" fmla="*/ 534427 h 857707"/>
                  <a:gd name="connsiteX24" fmla="*/ 256465 w 739815"/>
                  <a:gd name="connsiteY24" fmla="*/ 625021 h 857707"/>
                  <a:gd name="connsiteX25" fmla="*/ 251651 w 739815"/>
                  <a:gd name="connsiteY25" fmla="*/ 775137 h 857707"/>
                  <a:gd name="connsiteX26" fmla="*/ 259529 w 739815"/>
                  <a:gd name="connsiteY26" fmla="*/ 828531 h 857707"/>
                  <a:gd name="connsiteX27" fmla="*/ 427442 w 739815"/>
                  <a:gd name="connsiteY27" fmla="*/ 810733 h 857707"/>
                  <a:gd name="connsiteX28" fmla="*/ 429338 w 739815"/>
                  <a:gd name="connsiteY28" fmla="*/ 787099 h 857707"/>
                  <a:gd name="connsiteX29" fmla="*/ 524017 w 739815"/>
                  <a:gd name="connsiteY29" fmla="*/ 618457 h 857707"/>
                  <a:gd name="connsiteX30" fmla="*/ 708123 w 739815"/>
                  <a:gd name="connsiteY30" fmla="*/ 283652 h 857707"/>
                  <a:gd name="connsiteX31" fmla="*/ 509429 w 739815"/>
                  <a:gd name="connsiteY31" fmla="*/ 56510 h 857707"/>
                  <a:gd name="connsiteX32" fmla="*/ 38368 w 739815"/>
                  <a:gd name="connsiteY32" fmla="*/ 150897 h 857707"/>
                  <a:gd name="connsiteX33" fmla="*/ 57041 w 739815"/>
                  <a:gd name="connsiteY33" fmla="*/ 179636 h 857707"/>
                  <a:gd name="connsiteX34" fmla="*/ 125315 w 739815"/>
                  <a:gd name="connsiteY34" fmla="*/ 273586 h 857707"/>
                  <a:gd name="connsiteX35" fmla="*/ 167475 w 739815"/>
                  <a:gd name="connsiteY35" fmla="*/ 262936 h 857707"/>
                  <a:gd name="connsiteX36" fmla="*/ 264343 w 739815"/>
                  <a:gd name="connsiteY36" fmla="*/ 222672 h 857707"/>
                  <a:gd name="connsiteX37" fmla="*/ 340932 w 739815"/>
                  <a:gd name="connsiteY37" fmla="*/ 210564 h 857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39815" h="857707">
                    <a:moveTo>
                      <a:pt x="246836" y="857707"/>
                    </a:moveTo>
                    <a:lnTo>
                      <a:pt x="234145" y="857707"/>
                    </a:lnTo>
                    <a:lnTo>
                      <a:pt x="232394" y="845161"/>
                    </a:lnTo>
                    <a:cubicBezTo>
                      <a:pt x="229039" y="820361"/>
                      <a:pt x="225683" y="798624"/>
                      <a:pt x="222911" y="779513"/>
                    </a:cubicBezTo>
                    <a:cubicBezTo>
                      <a:pt x="209490" y="690378"/>
                      <a:pt x="203947" y="653469"/>
                      <a:pt x="231956" y="609412"/>
                    </a:cubicBezTo>
                    <a:cubicBezTo>
                      <a:pt x="260258" y="565063"/>
                      <a:pt x="298917" y="537345"/>
                      <a:pt x="336556" y="510648"/>
                    </a:cubicBezTo>
                    <a:cubicBezTo>
                      <a:pt x="376966" y="481909"/>
                      <a:pt x="415041" y="454628"/>
                      <a:pt x="442176" y="407654"/>
                    </a:cubicBezTo>
                    <a:cubicBezTo>
                      <a:pt x="467560" y="363596"/>
                      <a:pt x="466393" y="315163"/>
                      <a:pt x="439112" y="281026"/>
                    </a:cubicBezTo>
                    <a:cubicBezTo>
                      <a:pt x="406288" y="240032"/>
                      <a:pt x="344287" y="228653"/>
                      <a:pt x="273242" y="250682"/>
                    </a:cubicBezTo>
                    <a:cubicBezTo>
                      <a:pt x="229914" y="264103"/>
                      <a:pt x="201612" y="278546"/>
                      <a:pt x="180897" y="289050"/>
                    </a:cubicBezTo>
                    <a:cubicBezTo>
                      <a:pt x="114665" y="322749"/>
                      <a:pt x="106933" y="310640"/>
                      <a:pt x="32678" y="195538"/>
                    </a:cubicBezTo>
                    <a:cubicBezTo>
                      <a:pt x="24946" y="183575"/>
                      <a:pt x="16485" y="170445"/>
                      <a:pt x="7002" y="155857"/>
                    </a:cubicBezTo>
                    <a:lnTo>
                      <a:pt x="0" y="145061"/>
                    </a:lnTo>
                    <a:lnTo>
                      <a:pt x="9920" y="136746"/>
                    </a:lnTo>
                    <a:cubicBezTo>
                      <a:pt x="165433" y="6471"/>
                      <a:pt x="356250" y="-33793"/>
                      <a:pt x="520078" y="29229"/>
                    </a:cubicBezTo>
                    <a:cubicBezTo>
                      <a:pt x="640579" y="75475"/>
                      <a:pt x="721691" y="169132"/>
                      <a:pt x="737154" y="279567"/>
                    </a:cubicBezTo>
                    <a:cubicBezTo>
                      <a:pt x="754661" y="404882"/>
                      <a:pt x="685366" y="533552"/>
                      <a:pt x="541669" y="641798"/>
                    </a:cubicBezTo>
                    <a:cubicBezTo>
                      <a:pt x="452096" y="709343"/>
                      <a:pt x="455743" y="752962"/>
                      <a:pt x="458515" y="784765"/>
                    </a:cubicBezTo>
                    <a:cubicBezTo>
                      <a:pt x="459828" y="800667"/>
                      <a:pt x="461287" y="817152"/>
                      <a:pt x="449032" y="830573"/>
                    </a:cubicBezTo>
                    <a:cubicBezTo>
                      <a:pt x="429630" y="851434"/>
                      <a:pt x="382363" y="857707"/>
                      <a:pt x="246836" y="857707"/>
                    </a:cubicBezTo>
                    <a:close/>
                    <a:moveTo>
                      <a:pt x="340932" y="210564"/>
                    </a:moveTo>
                    <a:cubicBezTo>
                      <a:pt x="391408" y="210564"/>
                      <a:pt x="434152" y="228507"/>
                      <a:pt x="461725" y="262936"/>
                    </a:cubicBezTo>
                    <a:cubicBezTo>
                      <a:pt x="496591" y="306556"/>
                      <a:pt x="498779" y="367535"/>
                      <a:pt x="467268" y="422242"/>
                    </a:cubicBezTo>
                    <a:cubicBezTo>
                      <a:pt x="437070" y="474761"/>
                      <a:pt x="394472" y="505105"/>
                      <a:pt x="353332" y="534427"/>
                    </a:cubicBezTo>
                    <a:cubicBezTo>
                      <a:pt x="316423" y="560687"/>
                      <a:pt x="281703" y="585487"/>
                      <a:pt x="256465" y="625021"/>
                    </a:cubicBezTo>
                    <a:cubicBezTo>
                      <a:pt x="234290" y="659888"/>
                      <a:pt x="238959" y="691253"/>
                      <a:pt x="251651" y="775137"/>
                    </a:cubicBezTo>
                    <a:cubicBezTo>
                      <a:pt x="253985" y="791038"/>
                      <a:pt x="256757" y="808690"/>
                      <a:pt x="259529" y="828531"/>
                    </a:cubicBezTo>
                    <a:cubicBezTo>
                      <a:pt x="336701" y="828239"/>
                      <a:pt x="413728" y="825613"/>
                      <a:pt x="427442" y="810733"/>
                    </a:cubicBezTo>
                    <a:cubicBezTo>
                      <a:pt x="430943" y="806939"/>
                      <a:pt x="430505" y="800083"/>
                      <a:pt x="429338" y="787099"/>
                    </a:cubicBezTo>
                    <a:cubicBezTo>
                      <a:pt x="426420" y="752962"/>
                      <a:pt x="421606" y="695630"/>
                      <a:pt x="524017" y="618457"/>
                    </a:cubicBezTo>
                    <a:cubicBezTo>
                      <a:pt x="658814" y="516921"/>
                      <a:pt x="724171" y="398025"/>
                      <a:pt x="708123" y="283652"/>
                    </a:cubicBezTo>
                    <a:cubicBezTo>
                      <a:pt x="694118" y="183867"/>
                      <a:pt x="619863" y="98962"/>
                      <a:pt x="509429" y="56510"/>
                    </a:cubicBezTo>
                    <a:cubicBezTo>
                      <a:pt x="359022" y="-1261"/>
                      <a:pt x="183814" y="34043"/>
                      <a:pt x="38368" y="150897"/>
                    </a:cubicBezTo>
                    <a:cubicBezTo>
                      <a:pt x="45078" y="161255"/>
                      <a:pt x="51205" y="170737"/>
                      <a:pt x="57041" y="179636"/>
                    </a:cubicBezTo>
                    <a:cubicBezTo>
                      <a:pt x="92199" y="234197"/>
                      <a:pt x="111602" y="264249"/>
                      <a:pt x="125315" y="273586"/>
                    </a:cubicBezTo>
                    <a:cubicBezTo>
                      <a:pt x="133630" y="279275"/>
                      <a:pt x="139757" y="276941"/>
                      <a:pt x="167475" y="262936"/>
                    </a:cubicBezTo>
                    <a:cubicBezTo>
                      <a:pt x="189066" y="251995"/>
                      <a:pt x="218681" y="236969"/>
                      <a:pt x="264343" y="222672"/>
                    </a:cubicBezTo>
                    <a:cubicBezTo>
                      <a:pt x="291185" y="214503"/>
                      <a:pt x="317007" y="210564"/>
                      <a:pt x="340932" y="210564"/>
                    </a:cubicBezTo>
                    <a:close/>
                  </a:path>
                </a:pathLst>
              </a:custGeom>
              <a:grpFill/>
              <a:ln w="19050" cap="flat">
                <a:solidFill>
                  <a:schemeClr val="bg2"/>
                </a:solidFill>
                <a:prstDash val="solid"/>
                <a:miter/>
              </a:ln>
            </p:spPr>
            <p:txBody>
              <a:bodyPr rtlCol="0" anchor="ctr"/>
              <a:lstStyle/>
              <a:p>
                <a:endParaRPr lang="en-PK"/>
              </a:p>
            </p:txBody>
          </p:sp>
          <p:sp>
            <p:nvSpPr>
              <p:cNvPr id="44" name="Freeform: Shape 43">
                <a:extLst>
                  <a:ext uri="{FF2B5EF4-FFF2-40B4-BE49-F238E27FC236}">
                    <a16:creationId xmlns:a16="http://schemas.microsoft.com/office/drawing/2014/main" id="{865D58DE-57A1-8372-B70A-11D06B8A20DB}"/>
                  </a:ext>
                </a:extLst>
              </p:cNvPr>
              <p:cNvSpPr/>
              <p:nvPr/>
            </p:nvSpPr>
            <p:spPr>
              <a:xfrm>
                <a:off x="10550959" y="4179363"/>
                <a:ext cx="293665" cy="284912"/>
              </a:xfrm>
              <a:custGeom>
                <a:avLst/>
                <a:gdLst>
                  <a:gd name="connsiteX0" fmla="*/ 146468 w 293665"/>
                  <a:gd name="connsiteY0" fmla="*/ 284912 h 284912"/>
                  <a:gd name="connsiteX1" fmla="*/ 0 w 293665"/>
                  <a:gd name="connsiteY1" fmla="*/ 142237 h 284912"/>
                  <a:gd name="connsiteX2" fmla="*/ 146468 w 293665"/>
                  <a:gd name="connsiteY2" fmla="*/ 0 h 284912"/>
                  <a:gd name="connsiteX3" fmla="*/ 293666 w 293665"/>
                  <a:gd name="connsiteY3" fmla="*/ 142237 h 284912"/>
                  <a:gd name="connsiteX4" fmla="*/ 146468 w 293665"/>
                  <a:gd name="connsiteY4" fmla="*/ 284912 h 284912"/>
                  <a:gd name="connsiteX5" fmla="*/ 146468 w 293665"/>
                  <a:gd name="connsiteY5" fmla="*/ 29031 h 284912"/>
                  <a:gd name="connsiteX6" fmla="*/ 29177 w 293665"/>
                  <a:gd name="connsiteY6" fmla="*/ 142092 h 284912"/>
                  <a:gd name="connsiteX7" fmla="*/ 146468 w 293665"/>
                  <a:gd name="connsiteY7" fmla="*/ 255590 h 284912"/>
                  <a:gd name="connsiteX8" fmla="*/ 264489 w 293665"/>
                  <a:gd name="connsiteY8" fmla="*/ 142092 h 284912"/>
                  <a:gd name="connsiteX9" fmla="*/ 146468 w 293665"/>
                  <a:gd name="connsiteY9" fmla="*/ 29031 h 284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3665" h="284912">
                    <a:moveTo>
                      <a:pt x="146468" y="284912"/>
                    </a:moveTo>
                    <a:cubicBezTo>
                      <a:pt x="73672" y="284912"/>
                      <a:pt x="0" y="235895"/>
                      <a:pt x="0" y="142237"/>
                    </a:cubicBezTo>
                    <a:cubicBezTo>
                      <a:pt x="0" y="48871"/>
                      <a:pt x="73672" y="0"/>
                      <a:pt x="146468" y="0"/>
                    </a:cubicBezTo>
                    <a:cubicBezTo>
                      <a:pt x="219702" y="0"/>
                      <a:pt x="293666" y="48871"/>
                      <a:pt x="293666" y="142237"/>
                    </a:cubicBezTo>
                    <a:cubicBezTo>
                      <a:pt x="293811" y="235895"/>
                      <a:pt x="219702" y="284912"/>
                      <a:pt x="146468" y="284912"/>
                    </a:cubicBezTo>
                    <a:close/>
                    <a:moveTo>
                      <a:pt x="146468" y="29031"/>
                    </a:moveTo>
                    <a:cubicBezTo>
                      <a:pt x="90011" y="29031"/>
                      <a:pt x="29177" y="64481"/>
                      <a:pt x="29177" y="142092"/>
                    </a:cubicBezTo>
                    <a:cubicBezTo>
                      <a:pt x="29177" y="220140"/>
                      <a:pt x="90011" y="255590"/>
                      <a:pt x="146468" y="255590"/>
                    </a:cubicBezTo>
                    <a:cubicBezTo>
                      <a:pt x="203363" y="255590"/>
                      <a:pt x="264489" y="219994"/>
                      <a:pt x="264489" y="142092"/>
                    </a:cubicBezTo>
                    <a:cubicBezTo>
                      <a:pt x="264635" y="64481"/>
                      <a:pt x="203363" y="29031"/>
                      <a:pt x="146468" y="29031"/>
                    </a:cubicBezTo>
                    <a:close/>
                  </a:path>
                </a:pathLst>
              </a:custGeom>
              <a:grpFill/>
              <a:ln w="19050" cap="flat">
                <a:solidFill>
                  <a:schemeClr val="tx2"/>
                </a:solidFill>
                <a:prstDash val="solid"/>
                <a:miter/>
              </a:ln>
            </p:spPr>
            <p:txBody>
              <a:bodyPr rtlCol="0" anchor="ctr"/>
              <a:lstStyle/>
              <a:p>
                <a:endParaRPr lang="en-PK"/>
              </a:p>
            </p:txBody>
          </p:sp>
          <p:grpSp>
            <p:nvGrpSpPr>
              <p:cNvPr id="45" name="Graphic 28">
                <a:extLst>
                  <a:ext uri="{FF2B5EF4-FFF2-40B4-BE49-F238E27FC236}">
                    <a16:creationId xmlns:a16="http://schemas.microsoft.com/office/drawing/2014/main" id="{0B167935-A23C-2366-850D-64BBB066171E}"/>
                  </a:ext>
                </a:extLst>
              </p:cNvPr>
              <p:cNvGrpSpPr/>
              <p:nvPr/>
            </p:nvGrpSpPr>
            <p:grpSpPr>
              <a:xfrm>
                <a:off x="10284866" y="3186143"/>
                <a:ext cx="886395" cy="983591"/>
                <a:chOff x="10284866" y="3186143"/>
                <a:chExt cx="886395" cy="983591"/>
              </a:xfrm>
              <a:grpFill/>
            </p:grpSpPr>
            <p:sp>
              <p:nvSpPr>
                <p:cNvPr id="47" name="Freeform: Shape 46">
                  <a:extLst>
                    <a:ext uri="{FF2B5EF4-FFF2-40B4-BE49-F238E27FC236}">
                      <a16:creationId xmlns:a16="http://schemas.microsoft.com/office/drawing/2014/main" id="{8E5B4B53-F010-9711-AE8B-F0E9BBE5EBBF}"/>
                    </a:ext>
                  </a:extLst>
                </p:cNvPr>
                <p:cNvSpPr/>
                <p:nvPr/>
              </p:nvSpPr>
              <p:spPr>
                <a:xfrm>
                  <a:off x="10517389" y="3698381"/>
                  <a:ext cx="426436" cy="471352"/>
                </a:xfrm>
                <a:custGeom>
                  <a:avLst/>
                  <a:gdLst>
                    <a:gd name="connsiteX0" fmla="*/ 97759 w 426436"/>
                    <a:gd name="connsiteY0" fmla="*/ 471353 h 471352"/>
                    <a:gd name="connsiteX1" fmla="*/ 30069 w 426436"/>
                    <a:gd name="connsiteY1" fmla="*/ 471353 h 471352"/>
                    <a:gd name="connsiteX2" fmla="*/ 20878 w 426436"/>
                    <a:gd name="connsiteY2" fmla="*/ 404246 h 471352"/>
                    <a:gd name="connsiteX3" fmla="*/ 11687 w 426436"/>
                    <a:gd name="connsiteY3" fmla="*/ 340494 h 471352"/>
                    <a:gd name="connsiteX4" fmla="*/ 29777 w 426436"/>
                    <a:gd name="connsiteY4" fmla="*/ 126190 h 471352"/>
                    <a:gd name="connsiteX5" fmla="*/ 150861 w 426436"/>
                    <a:gd name="connsiteY5" fmla="*/ 9920 h 471352"/>
                    <a:gd name="connsiteX6" fmla="*/ 164866 w 426436"/>
                    <a:gd name="connsiteY6" fmla="*/ 0 h 471352"/>
                    <a:gd name="connsiteX7" fmla="*/ 181934 w 426436"/>
                    <a:gd name="connsiteY7" fmla="*/ 23633 h 471352"/>
                    <a:gd name="connsiteX8" fmla="*/ 167930 w 426436"/>
                    <a:gd name="connsiteY8" fmla="*/ 33699 h 471352"/>
                    <a:gd name="connsiteX9" fmla="*/ 54431 w 426436"/>
                    <a:gd name="connsiteY9" fmla="*/ 141800 h 471352"/>
                    <a:gd name="connsiteX10" fmla="*/ 40426 w 426436"/>
                    <a:gd name="connsiteY10" fmla="*/ 335243 h 471352"/>
                    <a:gd name="connsiteX11" fmla="*/ 49909 w 426436"/>
                    <a:gd name="connsiteY11" fmla="*/ 400453 h 471352"/>
                    <a:gd name="connsiteX12" fmla="*/ 55598 w 426436"/>
                    <a:gd name="connsiteY12" fmla="*/ 442322 h 471352"/>
                    <a:gd name="connsiteX13" fmla="*/ 97905 w 426436"/>
                    <a:gd name="connsiteY13" fmla="*/ 442322 h 471352"/>
                    <a:gd name="connsiteX14" fmla="*/ 324901 w 426436"/>
                    <a:gd name="connsiteY14" fmla="*/ 404100 h 471352"/>
                    <a:gd name="connsiteX15" fmla="*/ 343137 w 426436"/>
                    <a:gd name="connsiteY15" fmla="*/ 332617 h 471352"/>
                    <a:gd name="connsiteX16" fmla="*/ 408639 w 426436"/>
                    <a:gd name="connsiteY16" fmla="*/ 222912 h 471352"/>
                    <a:gd name="connsiteX17" fmla="*/ 426437 w 426436"/>
                    <a:gd name="connsiteY17" fmla="*/ 245961 h 471352"/>
                    <a:gd name="connsiteX18" fmla="*/ 372168 w 426436"/>
                    <a:gd name="connsiteY18" fmla="*/ 330137 h 471352"/>
                    <a:gd name="connsiteX19" fmla="*/ 346346 w 426436"/>
                    <a:gd name="connsiteY19" fmla="*/ 423940 h 471352"/>
                    <a:gd name="connsiteX20" fmla="*/ 97759 w 426436"/>
                    <a:gd name="connsiteY20" fmla="*/ 471353 h 471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6436" h="471352">
                      <a:moveTo>
                        <a:pt x="97759" y="471353"/>
                      </a:moveTo>
                      <a:lnTo>
                        <a:pt x="30069" y="471353"/>
                      </a:lnTo>
                      <a:lnTo>
                        <a:pt x="20878" y="404246"/>
                      </a:lnTo>
                      <a:cubicBezTo>
                        <a:pt x="17523" y="380175"/>
                        <a:pt x="14459" y="359022"/>
                        <a:pt x="11687" y="340494"/>
                      </a:cubicBezTo>
                      <a:cubicBezTo>
                        <a:pt x="-2464" y="246399"/>
                        <a:pt x="-10925" y="190088"/>
                        <a:pt x="29777" y="126190"/>
                      </a:cubicBezTo>
                      <a:cubicBezTo>
                        <a:pt x="64643" y="71483"/>
                        <a:pt x="110451" y="38805"/>
                        <a:pt x="150861" y="9920"/>
                      </a:cubicBezTo>
                      <a:lnTo>
                        <a:pt x="164866" y="0"/>
                      </a:lnTo>
                      <a:lnTo>
                        <a:pt x="181934" y="23633"/>
                      </a:lnTo>
                      <a:lnTo>
                        <a:pt x="167930" y="33699"/>
                      </a:lnTo>
                      <a:cubicBezTo>
                        <a:pt x="129562" y="60980"/>
                        <a:pt x="86234" y="91907"/>
                        <a:pt x="54431" y="141800"/>
                      </a:cubicBezTo>
                      <a:cubicBezTo>
                        <a:pt x="19565" y="196506"/>
                        <a:pt x="26568" y="242898"/>
                        <a:pt x="40426" y="335243"/>
                      </a:cubicBezTo>
                      <a:cubicBezTo>
                        <a:pt x="43344" y="354937"/>
                        <a:pt x="46554" y="376090"/>
                        <a:pt x="49909" y="400453"/>
                      </a:cubicBezTo>
                      <a:lnTo>
                        <a:pt x="55598" y="442322"/>
                      </a:lnTo>
                      <a:lnTo>
                        <a:pt x="97905" y="442322"/>
                      </a:lnTo>
                      <a:cubicBezTo>
                        <a:pt x="233286" y="442322"/>
                        <a:pt x="294703" y="437070"/>
                        <a:pt x="324901" y="404100"/>
                      </a:cubicBezTo>
                      <a:cubicBezTo>
                        <a:pt x="347222" y="379737"/>
                        <a:pt x="344742" y="351436"/>
                        <a:pt x="343137" y="332617"/>
                      </a:cubicBezTo>
                      <a:cubicBezTo>
                        <a:pt x="340511" y="302127"/>
                        <a:pt x="343720" y="272950"/>
                        <a:pt x="408639" y="222912"/>
                      </a:cubicBezTo>
                      <a:lnTo>
                        <a:pt x="426437" y="245961"/>
                      </a:lnTo>
                      <a:cubicBezTo>
                        <a:pt x="368812" y="290310"/>
                        <a:pt x="370563" y="310588"/>
                        <a:pt x="372168" y="330137"/>
                      </a:cubicBezTo>
                      <a:cubicBezTo>
                        <a:pt x="373919" y="351144"/>
                        <a:pt x="377274" y="390241"/>
                        <a:pt x="346346" y="423940"/>
                      </a:cubicBezTo>
                      <a:cubicBezTo>
                        <a:pt x="309000" y="464205"/>
                        <a:pt x="248750" y="471353"/>
                        <a:pt x="97759" y="471353"/>
                      </a:cubicBezTo>
                      <a:close/>
                    </a:path>
                  </a:pathLst>
                </a:custGeom>
                <a:grpFill/>
                <a:ln w="12700" cap="flat">
                  <a:solidFill>
                    <a:srgbClr val="005392"/>
                  </a:solidFill>
                  <a:prstDash val="solid"/>
                  <a:miter/>
                </a:ln>
              </p:spPr>
              <p:txBody>
                <a:bodyPr rtlCol="0" anchor="ctr"/>
                <a:lstStyle/>
                <a:p>
                  <a:endParaRPr lang="en-PK"/>
                </a:p>
              </p:txBody>
            </p:sp>
            <p:sp>
              <p:nvSpPr>
                <p:cNvPr id="48" name="Freeform: Shape 47">
                  <a:extLst>
                    <a:ext uri="{FF2B5EF4-FFF2-40B4-BE49-F238E27FC236}">
                      <a16:creationId xmlns:a16="http://schemas.microsoft.com/office/drawing/2014/main" id="{ECB00430-9B71-FF03-D7DF-B8B627F993E1}"/>
                    </a:ext>
                  </a:extLst>
                </p:cNvPr>
                <p:cNvSpPr/>
                <p:nvPr/>
              </p:nvSpPr>
              <p:spPr>
                <a:xfrm>
                  <a:off x="10750529" y="3538638"/>
                  <a:ext cx="44070" cy="75859"/>
                </a:xfrm>
                <a:custGeom>
                  <a:avLst/>
                  <a:gdLst>
                    <a:gd name="connsiteX0" fmla="*/ 41140 w 44070"/>
                    <a:gd name="connsiteY0" fmla="*/ 75860 h 75859"/>
                    <a:gd name="connsiteX1" fmla="*/ 12984 w 44070"/>
                    <a:gd name="connsiteY1" fmla="*/ 68128 h 75859"/>
                    <a:gd name="connsiteX2" fmla="*/ 15026 w 44070"/>
                    <a:gd name="connsiteY2" fmla="*/ 53686 h 75859"/>
                    <a:gd name="connsiteX3" fmla="*/ 10212 w 44070"/>
                    <a:gd name="connsiteY3" fmla="*/ 34866 h 75859"/>
                    <a:gd name="connsiteX4" fmla="*/ 0 w 44070"/>
                    <a:gd name="connsiteY4" fmla="*/ 23779 h 75859"/>
                    <a:gd name="connsiteX5" fmla="*/ 16923 w 44070"/>
                    <a:gd name="connsiteY5" fmla="*/ 0 h 75859"/>
                    <a:gd name="connsiteX6" fmla="*/ 35450 w 44070"/>
                    <a:gd name="connsiteY6" fmla="*/ 20132 h 75859"/>
                    <a:gd name="connsiteX7" fmla="*/ 44057 w 44070"/>
                    <a:gd name="connsiteY7" fmla="*/ 53540 h 75859"/>
                    <a:gd name="connsiteX8" fmla="*/ 41140 w 44070"/>
                    <a:gd name="connsiteY8" fmla="*/ 75860 h 75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070" h="75859">
                      <a:moveTo>
                        <a:pt x="41140" y="75860"/>
                      </a:moveTo>
                      <a:lnTo>
                        <a:pt x="12984" y="68128"/>
                      </a:lnTo>
                      <a:cubicBezTo>
                        <a:pt x="14297" y="63168"/>
                        <a:pt x="15026" y="58354"/>
                        <a:pt x="15026" y="53686"/>
                      </a:cubicBezTo>
                      <a:cubicBezTo>
                        <a:pt x="15026" y="46683"/>
                        <a:pt x="13422" y="40264"/>
                        <a:pt x="10212" y="34866"/>
                      </a:cubicBezTo>
                      <a:cubicBezTo>
                        <a:pt x="7732" y="30636"/>
                        <a:pt x="4231" y="26843"/>
                        <a:pt x="0" y="23779"/>
                      </a:cubicBezTo>
                      <a:lnTo>
                        <a:pt x="16923" y="0"/>
                      </a:lnTo>
                      <a:cubicBezTo>
                        <a:pt x="24655" y="5544"/>
                        <a:pt x="30782" y="12254"/>
                        <a:pt x="35450" y="20132"/>
                      </a:cubicBezTo>
                      <a:cubicBezTo>
                        <a:pt x="41140" y="30052"/>
                        <a:pt x="44057" y="41285"/>
                        <a:pt x="44057" y="53540"/>
                      </a:cubicBezTo>
                      <a:cubicBezTo>
                        <a:pt x="44203" y="60980"/>
                        <a:pt x="43182" y="68420"/>
                        <a:pt x="41140" y="75860"/>
                      </a:cubicBezTo>
                      <a:close/>
                    </a:path>
                  </a:pathLst>
                </a:custGeom>
                <a:grpFill/>
                <a:ln w="12700" cap="flat">
                  <a:solidFill>
                    <a:srgbClr val="005392"/>
                  </a:solidFill>
                  <a:prstDash val="solid"/>
                  <a:miter/>
                </a:ln>
              </p:spPr>
              <p:txBody>
                <a:bodyPr rtlCol="0" anchor="ctr"/>
                <a:lstStyle/>
                <a:p>
                  <a:endParaRPr lang="en-PK"/>
                </a:p>
              </p:txBody>
            </p:sp>
            <p:sp>
              <p:nvSpPr>
                <p:cNvPr id="49" name="Freeform: Shape 48">
                  <a:extLst>
                    <a:ext uri="{FF2B5EF4-FFF2-40B4-BE49-F238E27FC236}">
                      <a16:creationId xmlns:a16="http://schemas.microsoft.com/office/drawing/2014/main" id="{C38A0B50-8DA8-6D40-410E-AA3D6A74F334}"/>
                    </a:ext>
                  </a:extLst>
                </p:cNvPr>
                <p:cNvSpPr/>
                <p:nvPr/>
              </p:nvSpPr>
              <p:spPr>
                <a:xfrm>
                  <a:off x="10284866" y="3186143"/>
                  <a:ext cx="481856" cy="431710"/>
                </a:xfrm>
                <a:custGeom>
                  <a:avLst/>
                  <a:gdLst>
                    <a:gd name="connsiteX0" fmla="*/ 216930 w 481856"/>
                    <a:gd name="connsiteY0" fmla="*/ 431710 h 431710"/>
                    <a:gd name="connsiteX1" fmla="*/ 63022 w 481856"/>
                    <a:gd name="connsiteY1" fmla="*/ 292537 h 431710"/>
                    <a:gd name="connsiteX2" fmla="*/ 0 w 481856"/>
                    <a:gd name="connsiteY2" fmla="*/ 195378 h 431710"/>
                    <a:gd name="connsiteX3" fmla="*/ 52664 w 481856"/>
                    <a:gd name="connsiteY3" fmla="*/ 151175 h 431710"/>
                    <a:gd name="connsiteX4" fmla="*/ 481856 w 481856"/>
                    <a:gd name="connsiteY4" fmla="*/ 1351 h 431710"/>
                    <a:gd name="connsiteX5" fmla="*/ 479814 w 481856"/>
                    <a:gd name="connsiteY5" fmla="*/ 30528 h 431710"/>
                    <a:gd name="connsiteX6" fmla="*/ 71483 w 481856"/>
                    <a:gd name="connsiteY6" fmla="*/ 173641 h 431710"/>
                    <a:gd name="connsiteX7" fmla="*/ 38659 w 481856"/>
                    <a:gd name="connsiteY7" fmla="*/ 201213 h 431710"/>
                    <a:gd name="connsiteX8" fmla="*/ 87677 w 481856"/>
                    <a:gd name="connsiteY8" fmla="*/ 276781 h 431710"/>
                    <a:gd name="connsiteX9" fmla="*/ 217076 w 481856"/>
                    <a:gd name="connsiteY9" fmla="*/ 402534 h 431710"/>
                    <a:gd name="connsiteX10" fmla="*/ 279660 w 481856"/>
                    <a:gd name="connsiteY10" fmla="*/ 382110 h 431710"/>
                    <a:gd name="connsiteX11" fmla="*/ 366608 w 481856"/>
                    <a:gd name="connsiteY11" fmla="*/ 345930 h 431710"/>
                    <a:gd name="connsiteX12" fmla="*/ 408185 w 481856"/>
                    <a:gd name="connsiteY12" fmla="*/ 337177 h 431710"/>
                    <a:gd name="connsiteX13" fmla="*/ 411103 w 481856"/>
                    <a:gd name="connsiteY13" fmla="*/ 366208 h 431710"/>
                    <a:gd name="connsiteX14" fmla="*/ 375215 w 481856"/>
                    <a:gd name="connsiteY14" fmla="*/ 373794 h 431710"/>
                    <a:gd name="connsiteX15" fmla="*/ 292790 w 481856"/>
                    <a:gd name="connsiteY15" fmla="*/ 408077 h 431710"/>
                    <a:gd name="connsiteX16" fmla="*/ 216930 w 481856"/>
                    <a:gd name="connsiteY16" fmla="*/ 431710 h 431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1856" h="431710">
                      <a:moveTo>
                        <a:pt x="216930" y="431710"/>
                      </a:moveTo>
                      <a:cubicBezTo>
                        <a:pt x="152741" y="431710"/>
                        <a:pt x="124585" y="388091"/>
                        <a:pt x="63022" y="292537"/>
                      </a:cubicBezTo>
                      <a:lnTo>
                        <a:pt x="0" y="195378"/>
                      </a:lnTo>
                      <a:lnTo>
                        <a:pt x="52664" y="151175"/>
                      </a:lnTo>
                      <a:cubicBezTo>
                        <a:pt x="181480" y="43220"/>
                        <a:pt x="331450" y="-9298"/>
                        <a:pt x="481856" y="1351"/>
                      </a:cubicBezTo>
                      <a:lnTo>
                        <a:pt x="479814" y="30528"/>
                      </a:lnTo>
                      <a:cubicBezTo>
                        <a:pt x="336847" y="20462"/>
                        <a:pt x="194464" y="70646"/>
                        <a:pt x="71483" y="173641"/>
                      </a:cubicBezTo>
                      <a:lnTo>
                        <a:pt x="38659" y="201213"/>
                      </a:lnTo>
                      <a:lnTo>
                        <a:pt x="87677" y="276781"/>
                      </a:lnTo>
                      <a:cubicBezTo>
                        <a:pt x="146760" y="368251"/>
                        <a:pt x="168788" y="402534"/>
                        <a:pt x="217076" y="402534"/>
                      </a:cubicBezTo>
                      <a:cubicBezTo>
                        <a:pt x="239396" y="402534"/>
                        <a:pt x="258070" y="393051"/>
                        <a:pt x="279660" y="382110"/>
                      </a:cubicBezTo>
                      <a:cubicBezTo>
                        <a:pt x="300230" y="371606"/>
                        <a:pt x="325906" y="358476"/>
                        <a:pt x="366608" y="345930"/>
                      </a:cubicBezTo>
                      <a:cubicBezTo>
                        <a:pt x="381050" y="341408"/>
                        <a:pt x="395055" y="338490"/>
                        <a:pt x="408185" y="337177"/>
                      </a:cubicBezTo>
                      <a:lnTo>
                        <a:pt x="411103" y="366208"/>
                      </a:lnTo>
                      <a:cubicBezTo>
                        <a:pt x="399869" y="367375"/>
                        <a:pt x="387761" y="369855"/>
                        <a:pt x="375215" y="373794"/>
                      </a:cubicBezTo>
                      <a:cubicBezTo>
                        <a:pt x="336847" y="385611"/>
                        <a:pt x="312485" y="398157"/>
                        <a:pt x="292790" y="408077"/>
                      </a:cubicBezTo>
                      <a:cubicBezTo>
                        <a:pt x="269886" y="419748"/>
                        <a:pt x="246253" y="431710"/>
                        <a:pt x="216930" y="431710"/>
                      </a:cubicBezTo>
                      <a:close/>
                    </a:path>
                  </a:pathLst>
                </a:custGeom>
                <a:grpFill/>
                <a:ln w="12700" cap="flat">
                  <a:solidFill>
                    <a:srgbClr val="005392"/>
                  </a:solidFill>
                  <a:prstDash val="solid"/>
                  <a:miter/>
                </a:ln>
              </p:spPr>
              <p:txBody>
                <a:bodyPr rtlCol="0" anchor="ctr"/>
                <a:lstStyle/>
                <a:p>
                  <a:endParaRPr lang="en-PK"/>
                </a:p>
              </p:txBody>
            </p:sp>
            <p:sp>
              <p:nvSpPr>
                <p:cNvPr id="50" name="Freeform: Shape 49">
                  <a:extLst>
                    <a:ext uri="{FF2B5EF4-FFF2-40B4-BE49-F238E27FC236}">
                      <a16:creationId xmlns:a16="http://schemas.microsoft.com/office/drawing/2014/main" id="{B5BF1EB8-5A2E-B935-FFF0-E195AD9D7751}"/>
                    </a:ext>
                  </a:extLst>
                </p:cNvPr>
                <p:cNvSpPr/>
                <p:nvPr/>
              </p:nvSpPr>
              <p:spPr>
                <a:xfrm>
                  <a:off x="11095400" y="3491955"/>
                  <a:ext cx="75860" cy="259090"/>
                </a:xfrm>
                <a:custGeom>
                  <a:avLst/>
                  <a:gdLst>
                    <a:gd name="connsiteX0" fmla="*/ 25530 w 75860"/>
                    <a:gd name="connsiteY0" fmla="*/ 259091 h 259090"/>
                    <a:gd name="connsiteX1" fmla="*/ 0 w 75860"/>
                    <a:gd name="connsiteY1" fmla="*/ 244940 h 259090"/>
                    <a:gd name="connsiteX2" fmla="*/ 46683 w 75860"/>
                    <a:gd name="connsiteY2" fmla="*/ 75714 h 259090"/>
                    <a:gd name="connsiteX3" fmla="*/ 38805 w 75860"/>
                    <a:gd name="connsiteY3" fmla="*/ 6565 h 259090"/>
                    <a:gd name="connsiteX4" fmla="*/ 67253 w 75860"/>
                    <a:gd name="connsiteY4" fmla="*/ 0 h 259090"/>
                    <a:gd name="connsiteX5" fmla="*/ 75860 w 75860"/>
                    <a:gd name="connsiteY5" fmla="*/ 75714 h 259090"/>
                    <a:gd name="connsiteX6" fmla="*/ 25530 w 75860"/>
                    <a:gd name="connsiteY6" fmla="*/ 259091 h 259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860" h="259090">
                      <a:moveTo>
                        <a:pt x="25530" y="259091"/>
                      </a:moveTo>
                      <a:lnTo>
                        <a:pt x="0" y="244940"/>
                      </a:lnTo>
                      <a:cubicBezTo>
                        <a:pt x="30927" y="189358"/>
                        <a:pt x="46683" y="132463"/>
                        <a:pt x="46683" y="75714"/>
                      </a:cubicBezTo>
                      <a:cubicBezTo>
                        <a:pt x="46683" y="52518"/>
                        <a:pt x="44057" y="29177"/>
                        <a:pt x="38805" y="6565"/>
                      </a:cubicBezTo>
                      <a:lnTo>
                        <a:pt x="67253" y="0"/>
                      </a:lnTo>
                      <a:cubicBezTo>
                        <a:pt x="72942" y="24800"/>
                        <a:pt x="75860" y="50330"/>
                        <a:pt x="75860" y="75714"/>
                      </a:cubicBezTo>
                      <a:cubicBezTo>
                        <a:pt x="76006" y="137423"/>
                        <a:pt x="58937" y="199132"/>
                        <a:pt x="25530" y="259091"/>
                      </a:cubicBezTo>
                      <a:close/>
                    </a:path>
                  </a:pathLst>
                </a:custGeom>
                <a:grpFill/>
                <a:ln w="12700" cap="flat">
                  <a:solidFill>
                    <a:srgbClr val="005392"/>
                  </a:solidFill>
                  <a:prstDash val="solid"/>
                  <a:miter/>
                </a:ln>
              </p:spPr>
              <p:txBody>
                <a:bodyPr rtlCol="0" anchor="ctr"/>
                <a:lstStyle/>
                <a:p>
                  <a:endParaRPr lang="en-PK"/>
                </a:p>
              </p:txBody>
            </p:sp>
          </p:grpSp>
          <p:sp>
            <p:nvSpPr>
              <p:cNvPr id="46" name="Freeform: Shape 45">
                <a:extLst>
                  <a:ext uri="{FF2B5EF4-FFF2-40B4-BE49-F238E27FC236}">
                    <a16:creationId xmlns:a16="http://schemas.microsoft.com/office/drawing/2014/main" id="{84640500-989D-96E3-CB39-7C521A82AEC5}"/>
                  </a:ext>
                </a:extLst>
              </p:cNvPr>
              <p:cNvSpPr/>
              <p:nvPr/>
            </p:nvSpPr>
            <p:spPr>
              <a:xfrm>
                <a:off x="10487937" y="4116195"/>
                <a:ext cx="419709" cy="410956"/>
              </a:xfrm>
              <a:custGeom>
                <a:avLst/>
                <a:gdLst>
                  <a:gd name="connsiteX0" fmla="*/ 209490 w 419709"/>
                  <a:gd name="connsiteY0" fmla="*/ 410957 h 410956"/>
                  <a:gd name="connsiteX1" fmla="*/ 0 w 419709"/>
                  <a:gd name="connsiteY1" fmla="*/ 205260 h 410956"/>
                  <a:gd name="connsiteX2" fmla="*/ 209490 w 419709"/>
                  <a:gd name="connsiteY2" fmla="*/ 0 h 410956"/>
                  <a:gd name="connsiteX3" fmla="*/ 419710 w 419709"/>
                  <a:gd name="connsiteY3" fmla="*/ 205260 h 410956"/>
                  <a:gd name="connsiteX4" fmla="*/ 390679 w 419709"/>
                  <a:gd name="connsiteY4" fmla="*/ 313214 h 410956"/>
                  <a:gd name="connsiteX5" fmla="*/ 365733 w 419709"/>
                  <a:gd name="connsiteY5" fmla="*/ 298042 h 410956"/>
                  <a:gd name="connsiteX6" fmla="*/ 390533 w 419709"/>
                  <a:gd name="connsiteY6" fmla="*/ 205405 h 410956"/>
                  <a:gd name="connsiteX7" fmla="*/ 209490 w 419709"/>
                  <a:gd name="connsiteY7" fmla="*/ 29323 h 410956"/>
                  <a:gd name="connsiteX8" fmla="*/ 29177 w 419709"/>
                  <a:gd name="connsiteY8" fmla="*/ 205405 h 410956"/>
                  <a:gd name="connsiteX9" fmla="*/ 209490 w 419709"/>
                  <a:gd name="connsiteY9" fmla="*/ 381926 h 410956"/>
                  <a:gd name="connsiteX10" fmla="*/ 209490 w 419709"/>
                  <a:gd name="connsiteY10" fmla="*/ 410957 h 41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9709" h="410956">
                    <a:moveTo>
                      <a:pt x="209490" y="410957"/>
                    </a:moveTo>
                    <a:cubicBezTo>
                      <a:pt x="105475" y="410957"/>
                      <a:pt x="0" y="340349"/>
                      <a:pt x="0" y="205260"/>
                    </a:cubicBezTo>
                    <a:cubicBezTo>
                      <a:pt x="0" y="70462"/>
                      <a:pt x="105329" y="0"/>
                      <a:pt x="209490" y="0"/>
                    </a:cubicBezTo>
                    <a:cubicBezTo>
                      <a:pt x="311464" y="0"/>
                      <a:pt x="419710" y="71921"/>
                      <a:pt x="419710" y="205260"/>
                    </a:cubicBezTo>
                    <a:cubicBezTo>
                      <a:pt x="419710" y="245378"/>
                      <a:pt x="409936" y="281557"/>
                      <a:pt x="390679" y="313214"/>
                    </a:cubicBezTo>
                    <a:lnTo>
                      <a:pt x="365733" y="298042"/>
                    </a:lnTo>
                    <a:cubicBezTo>
                      <a:pt x="382072" y="271199"/>
                      <a:pt x="390533" y="239980"/>
                      <a:pt x="390533" y="205405"/>
                    </a:cubicBezTo>
                    <a:cubicBezTo>
                      <a:pt x="390533" y="91032"/>
                      <a:pt x="297167" y="29323"/>
                      <a:pt x="209490" y="29323"/>
                    </a:cubicBezTo>
                    <a:cubicBezTo>
                      <a:pt x="119917" y="29323"/>
                      <a:pt x="29177" y="89865"/>
                      <a:pt x="29177" y="205405"/>
                    </a:cubicBezTo>
                    <a:cubicBezTo>
                      <a:pt x="29177" y="321238"/>
                      <a:pt x="119917" y="381926"/>
                      <a:pt x="209490" y="381926"/>
                    </a:cubicBezTo>
                    <a:lnTo>
                      <a:pt x="209490" y="410957"/>
                    </a:lnTo>
                    <a:close/>
                  </a:path>
                </a:pathLst>
              </a:custGeom>
              <a:grpFill/>
              <a:ln w="12700" cap="flat">
                <a:solidFill>
                  <a:srgbClr val="005392"/>
                </a:solidFill>
                <a:prstDash val="solid"/>
                <a:miter/>
              </a:ln>
            </p:spPr>
            <p:txBody>
              <a:bodyPr rtlCol="0" anchor="ctr"/>
              <a:lstStyle/>
              <a:p>
                <a:endParaRPr lang="en-PK"/>
              </a:p>
            </p:txBody>
          </p:sp>
        </p:grpSp>
        <p:grpSp>
          <p:nvGrpSpPr>
            <p:cNvPr id="23" name="Graphic 28">
              <a:extLst>
                <a:ext uri="{FF2B5EF4-FFF2-40B4-BE49-F238E27FC236}">
                  <a16:creationId xmlns:a16="http://schemas.microsoft.com/office/drawing/2014/main" id="{1D31FDDE-193A-D725-A7A4-472F9B06CC3A}"/>
                </a:ext>
              </a:extLst>
            </p:cNvPr>
            <p:cNvGrpSpPr/>
            <p:nvPr/>
          </p:nvGrpSpPr>
          <p:grpSpPr>
            <a:xfrm>
              <a:off x="9315755" y="1851629"/>
              <a:ext cx="1404138" cy="2169010"/>
              <a:chOff x="9315755" y="1851629"/>
              <a:chExt cx="1404138" cy="2169010"/>
            </a:xfrm>
            <a:grpFill/>
          </p:grpSpPr>
          <p:sp>
            <p:nvSpPr>
              <p:cNvPr id="36" name="Freeform: Shape 35">
                <a:extLst>
                  <a:ext uri="{FF2B5EF4-FFF2-40B4-BE49-F238E27FC236}">
                    <a16:creationId xmlns:a16="http://schemas.microsoft.com/office/drawing/2014/main" id="{3B2779EB-DBAA-2948-5DE8-59949FAE32BD}"/>
                  </a:ext>
                </a:extLst>
              </p:cNvPr>
              <p:cNvSpPr/>
              <p:nvPr/>
            </p:nvSpPr>
            <p:spPr>
              <a:xfrm>
                <a:off x="9715916" y="3484515"/>
                <a:ext cx="483752" cy="468726"/>
              </a:xfrm>
              <a:custGeom>
                <a:avLst/>
                <a:gdLst>
                  <a:gd name="connsiteX0" fmla="*/ 241147 w 483752"/>
                  <a:gd name="connsiteY0" fmla="*/ 468727 h 468726"/>
                  <a:gd name="connsiteX1" fmla="*/ 0 w 483752"/>
                  <a:gd name="connsiteY1" fmla="*/ 233999 h 468726"/>
                  <a:gd name="connsiteX2" fmla="*/ 241147 w 483752"/>
                  <a:gd name="connsiteY2" fmla="*/ 0 h 468726"/>
                  <a:gd name="connsiteX3" fmla="*/ 483753 w 483752"/>
                  <a:gd name="connsiteY3" fmla="*/ 233999 h 468726"/>
                  <a:gd name="connsiteX4" fmla="*/ 241147 w 483752"/>
                  <a:gd name="connsiteY4" fmla="*/ 468727 h 468726"/>
                  <a:gd name="connsiteX5" fmla="*/ 241147 w 483752"/>
                  <a:gd name="connsiteY5" fmla="*/ 29031 h 468726"/>
                  <a:gd name="connsiteX6" fmla="*/ 29177 w 483752"/>
                  <a:gd name="connsiteY6" fmla="*/ 233853 h 468726"/>
                  <a:gd name="connsiteX7" fmla="*/ 241147 w 483752"/>
                  <a:gd name="connsiteY7" fmla="*/ 439404 h 468726"/>
                  <a:gd name="connsiteX8" fmla="*/ 454576 w 483752"/>
                  <a:gd name="connsiteY8" fmla="*/ 233853 h 468726"/>
                  <a:gd name="connsiteX9" fmla="*/ 241147 w 483752"/>
                  <a:gd name="connsiteY9" fmla="*/ 29031 h 468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3752" h="468726">
                    <a:moveTo>
                      <a:pt x="241147" y="468727"/>
                    </a:moveTo>
                    <a:cubicBezTo>
                      <a:pt x="125023" y="468727"/>
                      <a:pt x="0" y="395201"/>
                      <a:pt x="0" y="233999"/>
                    </a:cubicBezTo>
                    <a:cubicBezTo>
                      <a:pt x="0" y="73234"/>
                      <a:pt x="125023" y="0"/>
                      <a:pt x="241147" y="0"/>
                    </a:cubicBezTo>
                    <a:cubicBezTo>
                      <a:pt x="361648" y="0"/>
                      <a:pt x="483753" y="80382"/>
                      <a:pt x="483753" y="233999"/>
                    </a:cubicBezTo>
                    <a:cubicBezTo>
                      <a:pt x="483753" y="388053"/>
                      <a:pt x="361794" y="468727"/>
                      <a:pt x="241147" y="468727"/>
                    </a:cubicBezTo>
                    <a:close/>
                    <a:moveTo>
                      <a:pt x="241147" y="29031"/>
                    </a:moveTo>
                    <a:cubicBezTo>
                      <a:pt x="139028" y="29031"/>
                      <a:pt x="29177" y="93074"/>
                      <a:pt x="29177" y="233853"/>
                    </a:cubicBezTo>
                    <a:cubicBezTo>
                      <a:pt x="29177" y="375069"/>
                      <a:pt x="139028" y="439404"/>
                      <a:pt x="241147" y="439404"/>
                    </a:cubicBezTo>
                    <a:cubicBezTo>
                      <a:pt x="343996" y="439404"/>
                      <a:pt x="454576" y="375069"/>
                      <a:pt x="454576" y="233853"/>
                    </a:cubicBezTo>
                    <a:cubicBezTo>
                      <a:pt x="454576" y="93220"/>
                      <a:pt x="343996" y="29031"/>
                      <a:pt x="241147" y="29031"/>
                    </a:cubicBezTo>
                    <a:close/>
                  </a:path>
                </a:pathLst>
              </a:custGeom>
              <a:grpFill/>
              <a:ln w="19050" cap="flat">
                <a:solidFill>
                  <a:schemeClr val="bg2"/>
                </a:solidFill>
                <a:prstDash val="solid"/>
                <a:miter/>
              </a:ln>
            </p:spPr>
            <p:txBody>
              <a:bodyPr rtlCol="0" anchor="ctr"/>
              <a:lstStyle/>
              <a:p>
                <a:endParaRPr lang="en-PK"/>
              </a:p>
            </p:txBody>
          </p:sp>
          <p:grpSp>
            <p:nvGrpSpPr>
              <p:cNvPr id="37" name="Graphic 28">
                <a:extLst>
                  <a:ext uri="{FF2B5EF4-FFF2-40B4-BE49-F238E27FC236}">
                    <a16:creationId xmlns:a16="http://schemas.microsoft.com/office/drawing/2014/main" id="{2E0EF632-82BB-C9C0-BC6E-6AAABB530468}"/>
                  </a:ext>
                </a:extLst>
              </p:cNvPr>
              <p:cNvGrpSpPr/>
              <p:nvPr/>
            </p:nvGrpSpPr>
            <p:grpSpPr>
              <a:xfrm>
                <a:off x="9315755" y="1851629"/>
                <a:ext cx="1404138" cy="1554691"/>
                <a:chOff x="9315755" y="1851629"/>
                <a:chExt cx="1404138" cy="1554691"/>
              </a:xfrm>
              <a:grpFill/>
            </p:grpSpPr>
            <p:sp>
              <p:nvSpPr>
                <p:cNvPr id="39" name="Freeform: Shape 38">
                  <a:extLst>
                    <a:ext uri="{FF2B5EF4-FFF2-40B4-BE49-F238E27FC236}">
                      <a16:creationId xmlns:a16="http://schemas.microsoft.com/office/drawing/2014/main" id="{2AE6776F-368F-CE27-3CD4-1435F9311733}"/>
                    </a:ext>
                  </a:extLst>
                </p:cNvPr>
                <p:cNvSpPr/>
                <p:nvPr/>
              </p:nvSpPr>
              <p:spPr>
                <a:xfrm>
                  <a:off x="9698611" y="2885075"/>
                  <a:ext cx="536216" cy="521245"/>
                </a:xfrm>
                <a:custGeom>
                  <a:avLst/>
                  <a:gdLst>
                    <a:gd name="connsiteX0" fmla="*/ 116944 w 536216"/>
                    <a:gd name="connsiteY0" fmla="*/ 521245 h 521245"/>
                    <a:gd name="connsiteX1" fmla="*/ 45315 w 536216"/>
                    <a:gd name="connsiteY1" fmla="*/ 521245 h 521245"/>
                    <a:gd name="connsiteX2" fmla="*/ 35686 w 536216"/>
                    <a:gd name="connsiteY2" fmla="*/ 450346 h 521245"/>
                    <a:gd name="connsiteX3" fmla="*/ 19493 w 536216"/>
                    <a:gd name="connsiteY3" fmla="*/ 338306 h 521245"/>
                    <a:gd name="connsiteX4" fmla="*/ 43418 w 536216"/>
                    <a:gd name="connsiteY4" fmla="*/ 6711 h 521245"/>
                    <a:gd name="connsiteX5" fmla="*/ 47795 w 536216"/>
                    <a:gd name="connsiteY5" fmla="*/ 0 h 521245"/>
                    <a:gd name="connsiteX6" fmla="*/ 71866 w 536216"/>
                    <a:gd name="connsiteY6" fmla="*/ 16193 h 521245"/>
                    <a:gd name="connsiteX7" fmla="*/ 67781 w 536216"/>
                    <a:gd name="connsiteY7" fmla="*/ 22466 h 521245"/>
                    <a:gd name="connsiteX8" fmla="*/ 48087 w 536216"/>
                    <a:gd name="connsiteY8" fmla="*/ 334076 h 521245"/>
                    <a:gd name="connsiteX9" fmla="*/ 64426 w 536216"/>
                    <a:gd name="connsiteY9" fmla="*/ 446407 h 521245"/>
                    <a:gd name="connsiteX10" fmla="*/ 70699 w 536216"/>
                    <a:gd name="connsiteY10" fmla="*/ 492069 h 521245"/>
                    <a:gd name="connsiteX11" fmla="*/ 116798 w 536216"/>
                    <a:gd name="connsiteY11" fmla="*/ 492069 h 521245"/>
                    <a:gd name="connsiteX12" fmla="*/ 484573 w 536216"/>
                    <a:gd name="connsiteY12" fmla="*/ 436195 h 521245"/>
                    <a:gd name="connsiteX13" fmla="*/ 507623 w 536216"/>
                    <a:gd name="connsiteY13" fmla="*/ 389949 h 521245"/>
                    <a:gd name="connsiteX14" fmla="*/ 536216 w 536216"/>
                    <a:gd name="connsiteY14" fmla="*/ 395347 h 521245"/>
                    <a:gd name="connsiteX15" fmla="*/ 506018 w 536216"/>
                    <a:gd name="connsiteY15" fmla="*/ 455889 h 521245"/>
                    <a:gd name="connsiteX16" fmla="*/ 116944 w 536216"/>
                    <a:gd name="connsiteY16" fmla="*/ 521245 h 521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6216" h="521245">
                      <a:moveTo>
                        <a:pt x="116944" y="521245"/>
                      </a:moveTo>
                      <a:lnTo>
                        <a:pt x="45315" y="521245"/>
                      </a:lnTo>
                      <a:lnTo>
                        <a:pt x="35686" y="450346"/>
                      </a:lnTo>
                      <a:cubicBezTo>
                        <a:pt x="29851" y="407893"/>
                        <a:pt x="24307" y="370984"/>
                        <a:pt x="19493" y="338306"/>
                      </a:cubicBezTo>
                      <a:cubicBezTo>
                        <a:pt x="-4286" y="180022"/>
                        <a:pt x="-16248" y="100514"/>
                        <a:pt x="43418" y="6711"/>
                      </a:cubicBezTo>
                      <a:cubicBezTo>
                        <a:pt x="44877" y="4522"/>
                        <a:pt x="46336" y="2188"/>
                        <a:pt x="47795" y="0"/>
                      </a:cubicBezTo>
                      <a:lnTo>
                        <a:pt x="71866" y="16193"/>
                      </a:lnTo>
                      <a:lnTo>
                        <a:pt x="67781" y="22466"/>
                      </a:lnTo>
                      <a:cubicBezTo>
                        <a:pt x="13950" y="106933"/>
                        <a:pt x="25475" y="182793"/>
                        <a:pt x="48087" y="334076"/>
                      </a:cubicBezTo>
                      <a:cubicBezTo>
                        <a:pt x="53047" y="366754"/>
                        <a:pt x="58590" y="403954"/>
                        <a:pt x="64426" y="446407"/>
                      </a:cubicBezTo>
                      <a:lnTo>
                        <a:pt x="70699" y="492069"/>
                      </a:lnTo>
                      <a:lnTo>
                        <a:pt x="116798" y="492069"/>
                      </a:lnTo>
                      <a:cubicBezTo>
                        <a:pt x="362176" y="492069"/>
                        <a:pt x="444747" y="479522"/>
                        <a:pt x="484573" y="436195"/>
                      </a:cubicBezTo>
                      <a:cubicBezTo>
                        <a:pt x="496682" y="422919"/>
                        <a:pt x="504268" y="407893"/>
                        <a:pt x="507623" y="389949"/>
                      </a:cubicBezTo>
                      <a:lnTo>
                        <a:pt x="536216" y="395347"/>
                      </a:lnTo>
                      <a:cubicBezTo>
                        <a:pt x="531840" y="418834"/>
                        <a:pt x="521920" y="438675"/>
                        <a:pt x="506018" y="455889"/>
                      </a:cubicBezTo>
                      <a:cubicBezTo>
                        <a:pt x="459043" y="507241"/>
                        <a:pt x="375306" y="521245"/>
                        <a:pt x="116944" y="521245"/>
                      </a:cubicBezTo>
                      <a:close/>
                    </a:path>
                  </a:pathLst>
                </a:custGeom>
                <a:grpFill/>
                <a:ln w="12700" cap="flat">
                  <a:solidFill>
                    <a:schemeClr val="tx2"/>
                  </a:solidFill>
                  <a:prstDash val="solid"/>
                  <a:miter/>
                </a:ln>
              </p:spPr>
              <p:txBody>
                <a:bodyPr rtlCol="0" anchor="ctr"/>
                <a:lstStyle/>
                <a:p>
                  <a:endParaRPr lang="en-PK"/>
                </a:p>
              </p:txBody>
            </p:sp>
            <p:sp>
              <p:nvSpPr>
                <p:cNvPr id="40" name="Freeform: Shape 39">
                  <a:extLst>
                    <a:ext uri="{FF2B5EF4-FFF2-40B4-BE49-F238E27FC236}">
                      <a16:creationId xmlns:a16="http://schemas.microsoft.com/office/drawing/2014/main" id="{B3AD5285-6E45-3A40-2BD8-CC372A2166D3}"/>
                    </a:ext>
                  </a:extLst>
                </p:cNvPr>
                <p:cNvSpPr/>
                <p:nvPr/>
              </p:nvSpPr>
              <p:spPr>
                <a:xfrm>
                  <a:off x="9945830" y="2315109"/>
                  <a:ext cx="208906" cy="169513"/>
                </a:xfrm>
                <a:custGeom>
                  <a:avLst/>
                  <a:gdLst>
                    <a:gd name="connsiteX0" fmla="*/ 207740 w 208906"/>
                    <a:gd name="connsiteY0" fmla="*/ 169514 h 169513"/>
                    <a:gd name="connsiteX1" fmla="*/ 178709 w 208906"/>
                    <a:gd name="connsiteY1" fmla="*/ 166158 h 169513"/>
                    <a:gd name="connsiteX2" fmla="*/ 179730 w 208906"/>
                    <a:gd name="connsiteY2" fmla="*/ 150257 h 169513"/>
                    <a:gd name="connsiteX3" fmla="*/ 164558 w 208906"/>
                    <a:gd name="connsiteY3" fmla="*/ 92341 h 169513"/>
                    <a:gd name="connsiteX4" fmla="*/ 2918 w 208906"/>
                    <a:gd name="connsiteY4" fmla="*/ 30632 h 169513"/>
                    <a:gd name="connsiteX5" fmla="*/ 0 w 208906"/>
                    <a:gd name="connsiteY5" fmla="*/ 1601 h 169513"/>
                    <a:gd name="connsiteX6" fmla="*/ 189796 w 208906"/>
                    <a:gd name="connsiteY6" fmla="*/ 77752 h 169513"/>
                    <a:gd name="connsiteX7" fmla="*/ 208907 w 208906"/>
                    <a:gd name="connsiteY7" fmla="*/ 150257 h 169513"/>
                    <a:gd name="connsiteX8" fmla="*/ 207740 w 208906"/>
                    <a:gd name="connsiteY8" fmla="*/ 169514 h 169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906" h="169513">
                      <a:moveTo>
                        <a:pt x="207740" y="169514"/>
                      </a:moveTo>
                      <a:lnTo>
                        <a:pt x="178709" y="166158"/>
                      </a:lnTo>
                      <a:cubicBezTo>
                        <a:pt x="179292" y="160761"/>
                        <a:pt x="179730" y="155509"/>
                        <a:pt x="179730" y="150257"/>
                      </a:cubicBezTo>
                      <a:cubicBezTo>
                        <a:pt x="179730" y="129104"/>
                        <a:pt x="174624" y="109701"/>
                        <a:pt x="164558" y="92341"/>
                      </a:cubicBezTo>
                      <a:cubicBezTo>
                        <a:pt x="137861" y="46241"/>
                        <a:pt x="77611" y="23046"/>
                        <a:pt x="2918" y="30632"/>
                      </a:cubicBezTo>
                      <a:lnTo>
                        <a:pt x="0" y="1601"/>
                      </a:lnTo>
                      <a:cubicBezTo>
                        <a:pt x="86655" y="-7298"/>
                        <a:pt x="157264" y="21295"/>
                        <a:pt x="189796" y="77752"/>
                      </a:cubicBezTo>
                      <a:cubicBezTo>
                        <a:pt x="202488" y="99635"/>
                        <a:pt x="208907" y="123998"/>
                        <a:pt x="208907" y="150257"/>
                      </a:cubicBezTo>
                      <a:cubicBezTo>
                        <a:pt x="208907" y="156530"/>
                        <a:pt x="208469" y="162949"/>
                        <a:pt x="207740" y="169514"/>
                      </a:cubicBezTo>
                      <a:close/>
                    </a:path>
                  </a:pathLst>
                </a:custGeom>
                <a:grpFill/>
                <a:ln w="12700" cap="flat">
                  <a:solidFill>
                    <a:srgbClr val="005392"/>
                  </a:solidFill>
                  <a:prstDash val="solid"/>
                  <a:miter/>
                </a:ln>
              </p:spPr>
              <p:txBody>
                <a:bodyPr rtlCol="0" anchor="ctr"/>
                <a:lstStyle/>
                <a:p>
                  <a:endParaRPr lang="en-PK"/>
                </a:p>
              </p:txBody>
            </p:sp>
            <p:sp>
              <p:nvSpPr>
                <p:cNvPr id="41" name="Freeform: Shape 40">
                  <a:extLst>
                    <a:ext uri="{FF2B5EF4-FFF2-40B4-BE49-F238E27FC236}">
                      <a16:creationId xmlns:a16="http://schemas.microsoft.com/office/drawing/2014/main" id="{E365413C-B744-C571-8D1F-7A05DC89185B}"/>
                    </a:ext>
                  </a:extLst>
                </p:cNvPr>
                <p:cNvSpPr/>
                <p:nvPr/>
              </p:nvSpPr>
              <p:spPr>
                <a:xfrm>
                  <a:off x="9315755" y="1851629"/>
                  <a:ext cx="463037" cy="606296"/>
                </a:xfrm>
                <a:custGeom>
                  <a:avLst/>
                  <a:gdLst>
                    <a:gd name="connsiteX0" fmla="*/ 305190 w 463037"/>
                    <a:gd name="connsiteY0" fmla="*/ 606296 h 606296"/>
                    <a:gd name="connsiteX1" fmla="*/ 83738 w 463037"/>
                    <a:gd name="connsiteY1" fmla="*/ 390679 h 606296"/>
                    <a:gd name="connsiteX2" fmla="*/ 39681 w 463037"/>
                    <a:gd name="connsiteY2" fmla="*/ 322697 h 606296"/>
                    <a:gd name="connsiteX3" fmla="*/ 0 w 463037"/>
                    <a:gd name="connsiteY3" fmla="*/ 261717 h 606296"/>
                    <a:gd name="connsiteX4" fmla="*/ 55728 w 463037"/>
                    <a:gd name="connsiteY4" fmla="*/ 215034 h 606296"/>
                    <a:gd name="connsiteX5" fmla="*/ 455306 w 463037"/>
                    <a:gd name="connsiteY5" fmla="*/ 0 h 606296"/>
                    <a:gd name="connsiteX6" fmla="*/ 463037 w 463037"/>
                    <a:gd name="connsiteY6" fmla="*/ 28156 h 606296"/>
                    <a:gd name="connsiteX7" fmla="*/ 74547 w 463037"/>
                    <a:gd name="connsiteY7" fmla="*/ 237500 h 606296"/>
                    <a:gd name="connsiteX8" fmla="*/ 38659 w 463037"/>
                    <a:gd name="connsiteY8" fmla="*/ 267552 h 606296"/>
                    <a:gd name="connsiteX9" fmla="*/ 64189 w 463037"/>
                    <a:gd name="connsiteY9" fmla="*/ 306795 h 606296"/>
                    <a:gd name="connsiteX10" fmla="*/ 108246 w 463037"/>
                    <a:gd name="connsiteY10" fmla="*/ 374923 h 606296"/>
                    <a:gd name="connsiteX11" fmla="*/ 305190 w 463037"/>
                    <a:gd name="connsiteY11" fmla="*/ 577119 h 606296"/>
                    <a:gd name="connsiteX12" fmla="*/ 359022 w 463037"/>
                    <a:gd name="connsiteY12" fmla="*/ 564427 h 606296"/>
                    <a:gd name="connsiteX13" fmla="*/ 370401 w 463037"/>
                    <a:gd name="connsiteY13" fmla="*/ 591270 h 606296"/>
                    <a:gd name="connsiteX14" fmla="*/ 305190 w 463037"/>
                    <a:gd name="connsiteY14" fmla="*/ 606296 h 606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037" h="606296">
                      <a:moveTo>
                        <a:pt x="305190" y="606296"/>
                      </a:moveTo>
                      <a:cubicBezTo>
                        <a:pt x="222766" y="606296"/>
                        <a:pt x="184836" y="547650"/>
                        <a:pt x="83738" y="390679"/>
                      </a:cubicBezTo>
                      <a:cubicBezTo>
                        <a:pt x="70462" y="370109"/>
                        <a:pt x="55874" y="347497"/>
                        <a:pt x="39681" y="322697"/>
                      </a:cubicBezTo>
                      <a:lnTo>
                        <a:pt x="0" y="261717"/>
                      </a:lnTo>
                      <a:lnTo>
                        <a:pt x="55728" y="215034"/>
                      </a:lnTo>
                      <a:cubicBezTo>
                        <a:pt x="179438" y="111310"/>
                        <a:pt x="313943" y="38951"/>
                        <a:pt x="455306" y="0"/>
                      </a:cubicBezTo>
                      <a:lnTo>
                        <a:pt x="463037" y="28156"/>
                      </a:lnTo>
                      <a:cubicBezTo>
                        <a:pt x="325760" y="66086"/>
                        <a:pt x="195048" y="136402"/>
                        <a:pt x="74547" y="237500"/>
                      </a:cubicBezTo>
                      <a:lnTo>
                        <a:pt x="38659" y="267552"/>
                      </a:lnTo>
                      <a:lnTo>
                        <a:pt x="64189" y="306795"/>
                      </a:lnTo>
                      <a:cubicBezTo>
                        <a:pt x="80382" y="331741"/>
                        <a:pt x="94971" y="354353"/>
                        <a:pt x="108246" y="374923"/>
                      </a:cubicBezTo>
                      <a:cubicBezTo>
                        <a:pt x="205843" y="526205"/>
                        <a:pt x="238813" y="577119"/>
                        <a:pt x="305190" y="577119"/>
                      </a:cubicBezTo>
                      <a:cubicBezTo>
                        <a:pt x="321821" y="577119"/>
                        <a:pt x="338452" y="573180"/>
                        <a:pt x="359022" y="564427"/>
                      </a:cubicBezTo>
                      <a:lnTo>
                        <a:pt x="370401" y="591270"/>
                      </a:lnTo>
                      <a:cubicBezTo>
                        <a:pt x="346038" y="601628"/>
                        <a:pt x="325906" y="606296"/>
                        <a:pt x="305190" y="606296"/>
                      </a:cubicBezTo>
                      <a:close/>
                    </a:path>
                  </a:pathLst>
                </a:custGeom>
                <a:grpFill/>
                <a:ln w="12700" cap="flat">
                  <a:solidFill>
                    <a:srgbClr val="005392"/>
                  </a:solidFill>
                  <a:prstDash val="solid"/>
                  <a:miter/>
                </a:ln>
              </p:spPr>
              <p:txBody>
                <a:bodyPr rtlCol="0" anchor="ctr"/>
                <a:lstStyle/>
                <a:p>
                  <a:endParaRPr lang="en-PK"/>
                </a:p>
              </p:txBody>
            </p:sp>
            <p:sp>
              <p:nvSpPr>
                <p:cNvPr id="42" name="Freeform: Shape 41">
                  <a:extLst>
                    <a:ext uri="{FF2B5EF4-FFF2-40B4-BE49-F238E27FC236}">
                      <a16:creationId xmlns:a16="http://schemas.microsoft.com/office/drawing/2014/main" id="{FE2D7AE7-9766-4E52-ED9B-F4032F2BEF66}"/>
                    </a:ext>
                  </a:extLst>
                </p:cNvPr>
                <p:cNvSpPr/>
                <p:nvPr/>
              </p:nvSpPr>
              <p:spPr>
                <a:xfrm>
                  <a:off x="10523241" y="2309561"/>
                  <a:ext cx="196652" cy="538168"/>
                </a:xfrm>
                <a:custGeom>
                  <a:avLst/>
                  <a:gdLst>
                    <a:gd name="connsiteX0" fmla="*/ 22320 w 196652"/>
                    <a:gd name="connsiteY0" fmla="*/ 538168 h 538168"/>
                    <a:gd name="connsiteX1" fmla="*/ 0 w 196652"/>
                    <a:gd name="connsiteY1" fmla="*/ 519349 h 538168"/>
                    <a:gd name="connsiteX2" fmla="*/ 167475 w 196652"/>
                    <a:gd name="connsiteY2" fmla="*/ 112769 h 538168"/>
                    <a:gd name="connsiteX3" fmla="*/ 155950 w 196652"/>
                    <a:gd name="connsiteY3" fmla="*/ 6273 h 538168"/>
                    <a:gd name="connsiteX4" fmla="*/ 184398 w 196652"/>
                    <a:gd name="connsiteY4" fmla="*/ 0 h 538168"/>
                    <a:gd name="connsiteX5" fmla="*/ 196652 w 196652"/>
                    <a:gd name="connsiteY5" fmla="*/ 112769 h 538168"/>
                    <a:gd name="connsiteX6" fmla="*/ 22320 w 196652"/>
                    <a:gd name="connsiteY6" fmla="*/ 538168 h 538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652" h="538168">
                      <a:moveTo>
                        <a:pt x="22320" y="538168"/>
                      </a:moveTo>
                      <a:lnTo>
                        <a:pt x="0" y="519349"/>
                      </a:lnTo>
                      <a:cubicBezTo>
                        <a:pt x="109559" y="390241"/>
                        <a:pt x="167475" y="249754"/>
                        <a:pt x="167475" y="112769"/>
                      </a:cubicBezTo>
                      <a:cubicBezTo>
                        <a:pt x="167475" y="77173"/>
                        <a:pt x="163536" y="41285"/>
                        <a:pt x="155950" y="6273"/>
                      </a:cubicBezTo>
                      <a:lnTo>
                        <a:pt x="184398" y="0"/>
                      </a:lnTo>
                      <a:cubicBezTo>
                        <a:pt x="192568" y="37055"/>
                        <a:pt x="196652" y="74985"/>
                        <a:pt x="196652" y="112769"/>
                      </a:cubicBezTo>
                      <a:cubicBezTo>
                        <a:pt x="196798" y="256611"/>
                        <a:pt x="136402" y="403662"/>
                        <a:pt x="22320" y="538168"/>
                      </a:cubicBezTo>
                      <a:close/>
                    </a:path>
                  </a:pathLst>
                </a:custGeom>
                <a:grpFill/>
                <a:ln w="12700" cap="flat">
                  <a:solidFill>
                    <a:srgbClr val="005392"/>
                  </a:solidFill>
                  <a:prstDash val="solid"/>
                  <a:miter/>
                </a:ln>
              </p:spPr>
              <p:txBody>
                <a:bodyPr rtlCol="0" anchor="ctr"/>
                <a:lstStyle/>
                <a:p>
                  <a:endParaRPr lang="en-PK"/>
                </a:p>
              </p:txBody>
            </p:sp>
          </p:grpSp>
          <p:sp>
            <p:nvSpPr>
              <p:cNvPr id="38" name="Freeform: Shape 37">
                <a:extLst>
                  <a:ext uri="{FF2B5EF4-FFF2-40B4-BE49-F238E27FC236}">
                    <a16:creationId xmlns:a16="http://schemas.microsoft.com/office/drawing/2014/main" id="{2A7E05CB-1334-4EDB-4759-ED0223740816}"/>
                  </a:ext>
                </a:extLst>
              </p:cNvPr>
              <p:cNvSpPr/>
              <p:nvPr/>
            </p:nvSpPr>
            <p:spPr>
              <a:xfrm>
                <a:off x="9648372" y="3540388"/>
                <a:ext cx="618842" cy="480251"/>
              </a:xfrm>
              <a:custGeom>
                <a:avLst/>
                <a:gdLst>
                  <a:gd name="connsiteX0" fmla="*/ 310151 w 618842"/>
                  <a:gd name="connsiteY0" fmla="*/ 480252 h 480251"/>
                  <a:gd name="connsiteX1" fmla="*/ 308692 w 618842"/>
                  <a:gd name="connsiteY1" fmla="*/ 480252 h 480251"/>
                  <a:gd name="connsiteX2" fmla="*/ 0 w 618842"/>
                  <a:gd name="connsiteY2" fmla="*/ 177979 h 480251"/>
                  <a:gd name="connsiteX3" fmla="*/ 16047 w 618842"/>
                  <a:gd name="connsiteY3" fmla="*/ 74985 h 480251"/>
                  <a:gd name="connsiteX4" fmla="*/ 43765 w 618842"/>
                  <a:gd name="connsiteY4" fmla="*/ 84175 h 480251"/>
                  <a:gd name="connsiteX5" fmla="*/ 29323 w 618842"/>
                  <a:gd name="connsiteY5" fmla="*/ 177979 h 480251"/>
                  <a:gd name="connsiteX6" fmla="*/ 308838 w 618842"/>
                  <a:gd name="connsiteY6" fmla="*/ 451075 h 480251"/>
                  <a:gd name="connsiteX7" fmla="*/ 310151 w 618842"/>
                  <a:gd name="connsiteY7" fmla="*/ 480252 h 480251"/>
                  <a:gd name="connsiteX8" fmla="*/ 586602 w 618842"/>
                  <a:gd name="connsiteY8" fmla="*/ 319779 h 480251"/>
                  <a:gd name="connsiteX9" fmla="*/ 560634 w 618842"/>
                  <a:gd name="connsiteY9" fmla="*/ 306649 h 480251"/>
                  <a:gd name="connsiteX10" fmla="*/ 589665 w 618842"/>
                  <a:gd name="connsiteY10" fmla="*/ 178125 h 480251"/>
                  <a:gd name="connsiteX11" fmla="*/ 540648 w 618842"/>
                  <a:gd name="connsiteY11" fmla="*/ 17069 h 480251"/>
                  <a:gd name="connsiteX12" fmla="*/ 564281 w 618842"/>
                  <a:gd name="connsiteY12" fmla="*/ 0 h 480251"/>
                  <a:gd name="connsiteX13" fmla="*/ 618842 w 618842"/>
                  <a:gd name="connsiteY13" fmla="*/ 178125 h 480251"/>
                  <a:gd name="connsiteX14" fmla="*/ 586602 w 618842"/>
                  <a:gd name="connsiteY14" fmla="*/ 319779 h 480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18842" h="480251">
                    <a:moveTo>
                      <a:pt x="310151" y="480252"/>
                    </a:moveTo>
                    <a:lnTo>
                      <a:pt x="308692" y="480252"/>
                    </a:lnTo>
                    <a:cubicBezTo>
                      <a:pt x="155367" y="480252"/>
                      <a:pt x="0" y="376382"/>
                      <a:pt x="0" y="177979"/>
                    </a:cubicBezTo>
                    <a:cubicBezTo>
                      <a:pt x="0" y="141508"/>
                      <a:pt x="5398" y="106788"/>
                      <a:pt x="16047" y="74985"/>
                    </a:cubicBezTo>
                    <a:lnTo>
                      <a:pt x="43765" y="84175"/>
                    </a:lnTo>
                    <a:cubicBezTo>
                      <a:pt x="34137" y="113061"/>
                      <a:pt x="29323" y="144572"/>
                      <a:pt x="29323" y="177979"/>
                    </a:cubicBezTo>
                    <a:cubicBezTo>
                      <a:pt x="29323" y="357271"/>
                      <a:pt x="169955" y="451075"/>
                      <a:pt x="308838" y="451075"/>
                    </a:cubicBezTo>
                    <a:lnTo>
                      <a:pt x="310151" y="480252"/>
                    </a:lnTo>
                    <a:close/>
                    <a:moveTo>
                      <a:pt x="586602" y="319779"/>
                    </a:moveTo>
                    <a:lnTo>
                      <a:pt x="560634" y="306649"/>
                    </a:lnTo>
                    <a:cubicBezTo>
                      <a:pt x="579891" y="268719"/>
                      <a:pt x="589665" y="225538"/>
                      <a:pt x="589665" y="178125"/>
                    </a:cubicBezTo>
                    <a:cubicBezTo>
                      <a:pt x="589665" y="116270"/>
                      <a:pt x="573180" y="62001"/>
                      <a:pt x="540648" y="17069"/>
                    </a:cubicBezTo>
                    <a:lnTo>
                      <a:pt x="564281" y="0"/>
                    </a:lnTo>
                    <a:cubicBezTo>
                      <a:pt x="600461" y="50038"/>
                      <a:pt x="618842" y="109997"/>
                      <a:pt x="618842" y="178125"/>
                    </a:cubicBezTo>
                    <a:cubicBezTo>
                      <a:pt x="618842" y="230060"/>
                      <a:pt x="608047" y="277764"/>
                      <a:pt x="586602" y="319779"/>
                    </a:cubicBezTo>
                    <a:close/>
                  </a:path>
                </a:pathLst>
              </a:custGeom>
              <a:grpFill/>
              <a:ln w="12700" cap="flat">
                <a:solidFill>
                  <a:srgbClr val="005392"/>
                </a:solidFill>
                <a:prstDash val="solid"/>
                <a:miter/>
              </a:ln>
            </p:spPr>
            <p:txBody>
              <a:bodyPr rtlCol="0" anchor="ctr"/>
              <a:lstStyle/>
              <a:p>
                <a:endParaRPr lang="en-PK"/>
              </a:p>
            </p:txBody>
          </p:sp>
          <p:sp>
            <p:nvSpPr>
              <p:cNvPr id="35" name="Freeform: Shape 34">
                <a:extLst>
                  <a:ext uri="{FF2B5EF4-FFF2-40B4-BE49-F238E27FC236}">
                    <a16:creationId xmlns:a16="http://schemas.microsoft.com/office/drawing/2014/main" id="{AEEA14FF-552B-AEA6-A79C-33AA475EDA5B}"/>
                  </a:ext>
                </a:extLst>
              </p:cNvPr>
              <p:cNvSpPr/>
              <p:nvPr/>
            </p:nvSpPr>
            <p:spPr>
              <a:xfrm>
                <a:off x="9405036" y="1885812"/>
                <a:ext cx="1246980" cy="1453109"/>
              </a:xfrm>
              <a:custGeom>
                <a:avLst/>
                <a:gdLst>
                  <a:gd name="connsiteX0" fmla="*/ 410519 w 1246980"/>
                  <a:gd name="connsiteY0" fmla="*/ 1453110 h 1453109"/>
                  <a:gd name="connsiteX1" fmla="*/ 397827 w 1246980"/>
                  <a:gd name="connsiteY1" fmla="*/ 1453110 h 1453109"/>
                  <a:gd name="connsiteX2" fmla="*/ 396076 w 1246980"/>
                  <a:gd name="connsiteY2" fmla="*/ 1440564 h 1453109"/>
                  <a:gd name="connsiteX3" fmla="*/ 379737 w 1246980"/>
                  <a:gd name="connsiteY3" fmla="*/ 1327649 h 1453109"/>
                  <a:gd name="connsiteX4" fmla="*/ 393742 w 1246980"/>
                  <a:gd name="connsiteY4" fmla="*/ 1042445 h 1453109"/>
                  <a:gd name="connsiteX5" fmla="*/ 570700 w 1246980"/>
                  <a:gd name="connsiteY5" fmla="*/ 875699 h 1453109"/>
                  <a:gd name="connsiteX6" fmla="*/ 755098 w 1246980"/>
                  <a:gd name="connsiteY6" fmla="*/ 695386 h 1453109"/>
                  <a:gd name="connsiteX7" fmla="*/ 748971 w 1246980"/>
                  <a:gd name="connsiteY7" fmla="*/ 466055 h 1453109"/>
                  <a:gd name="connsiteX8" fmla="*/ 452534 w 1246980"/>
                  <a:gd name="connsiteY8" fmla="*/ 410473 h 1453109"/>
                  <a:gd name="connsiteX9" fmla="*/ 292207 w 1246980"/>
                  <a:gd name="connsiteY9" fmla="*/ 476996 h 1453109"/>
                  <a:gd name="connsiteX10" fmla="*/ 51060 w 1246980"/>
                  <a:gd name="connsiteY10" fmla="*/ 319879 h 1453109"/>
                  <a:gd name="connsiteX11" fmla="*/ 7002 w 1246980"/>
                  <a:gd name="connsiteY11" fmla="*/ 251751 h 1453109"/>
                  <a:gd name="connsiteX12" fmla="*/ 0 w 1246980"/>
                  <a:gd name="connsiteY12" fmla="*/ 240955 h 1453109"/>
                  <a:gd name="connsiteX13" fmla="*/ 9920 w 1246980"/>
                  <a:gd name="connsiteY13" fmla="*/ 232640 h 1453109"/>
                  <a:gd name="connsiteX14" fmla="*/ 876037 w 1246980"/>
                  <a:gd name="connsiteY14" fmla="*/ 49555 h 1453109"/>
                  <a:gd name="connsiteX15" fmla="*/ 1242498 w 1246980"/>
                  <a:gd name="connsiteY15" fmla="*/ 471453 h 1453109"/>
                  <a:gd name="connsiteX16" fmla="*/ 910611 w 1246980"/>
                  <a:gd name="connsiteY16" fmla="*/ 1084022 h 1453109"/>
                  <a:gd name="connsiteX17" fmla="*/ 763560 w 1246980"/>
                  <a:gd name="connsiteY17" fmla="*/ 1338882 h 1453109"/>
                  <a:gd name="connsiteX18" fmla="*/ 749992 w 1246980"/>
                  <a:gd name="connsiteY18" fmla="*/ 1409636 h 1453109"/>
                  <a:gd name="connsiteX19" fmla="*/ 410519 w 1246980"/>
                  <a:gd name="connsiteY19" fmla="*/ 1453110 h 1453109"/>
                  <a:gd name="connsiteX20" fmla="*/ 572305 w 1246980"/>
                  <a:gd name="connsiteY20" fmla="*/ 361748 h 1453109"/>
                  <a:gd name="connsiteX21" fmla="*/ 771729 w 1246980"/>
                  <a:gd name="connsiteY21" fmla="*/ 447820 h 1453109"/>
                  <a:gd name="connsiteX22" fmla="*/ 780336 w 1246980"/>
                  <a:gd name="connsiteY22" fmla="*/ 709828 h 1453109"/>
                  <a:gd name="connsiteX23" fmla="*/ 587477 w 1246980"/>
                  <a:gd name="connsiteY23" fmla="*/ 899332 h 1453109"/>
                  <a:gd name="connsiteX24" fmla="*/ 418251 w 1246980"/>
                  <a:gd name="connsiteY24" fmla="*/ 1058055 h 1453109"/>
                  <a:gd name="connsiteX25" fmla="*/ 408477 w 1246980"/>
                  <a:gd name="connsiteY25" fmla="*/ 1323273 h 1453109"/>
                  <a:gd name="connsiteX26" fmla="*/ 423211 w 1246980"/>
                  <a:gd name="connsiteY26" fmla="*/ 1423933 h 1453109"/>
                  <a:gd name="connsiteX27" fmla="*/ 728547 w 1246980"/>
                  <a:gd name="connsiteY27" fmla="*/ 1389942 h 1453109"/>
                  <a:gd name="connsiteX28" fmla="*/ 734529 w 1246980"/>
                  <a:gd name="connsiteY28" fmla="*/ 1341362 h 1453109"/>
                  <a:gd name="connsiteX29" fmla="*/ 893105 w 1246980"/>
                  <a:gd name="connsiteY29" fmla="*/ 1060680 h 1453109"/>
                  <a:gd name="connsiteX30" fmla="*/ 1213613 w 1246980"/>
                  <a:gd name="connsiteY30" fmla="*/ 475392 h 1453109"/>
                  <a:gd name="connsiteX31" fmla="*/ 865533 w 1246980"/>
                  <a:gd name="connsiteY31" fmla="*/ 76689 h 1453109"/>
                  <a:gd name="connsiteX32" fmla="*/ 38368 w 1246980"/>
                  <a:gd name="connsiteY32" fmla="*/ 246645 h 1453109"/>
                  <a:gd name="connsiteX33" fmla="*/ 75422 w 1246980"/>
                  <a:gd name="connsiteY33" fmla="*/ 303977 h 1453109"/>
                  <a:gd name="connsiteX34" fmla="*/ 195777 w 1246980"/>
                  <a:gd name="connsiteY34" fmla="*/ 468535 h 1453109"/>
                  <a:gd name="connsiteX35" fmla="*/ 278931 w 1246980"/>
                  <a:gd name="connsiteY35" fmla="*/ 450883 h 1453109"/>
                  <a:gd name="connsiteX36" fmla="*/ 443927 w 1246980"/>
                  <a:gd name="connsiteY36" fmla="*/ 382463 h 1453109"/>
                  <a:gd name="connsiteX37" fmla="*/ 572305 w 1246980"/>
                  <a:gd name="connsiteY37" fmla="*/ 361748 h 145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46980" h="1453109">
                    <a:moveTo>
                      <a:pt x="410519" y="1453110"/>
                    </a:moveTo>
                    <a:lnTo>
                      <a:pt x="397827" y="1453110"/>
                    </a:lnTo>
                    <a:lnTo>
                      <a:pt x="396076" y="1440564"/>
                    </a:lnTo>
                    <a:cubicBezTo>
                      <a:pt x="390241" y="1397820"/>
                      <a:pt x="384697" y="1360473"/>
                      <a:pt x="379737" y="1327649"/>
                    </a:cubicBezTo>
                    <a:cubicBezTo>
                      <a:pt x="357125" y="1177096"/>
                      <a:pt x="347789" y="1114804"/>
                      <a:pt x="393742" y="1042445"/>
                    </a:cubicBezTo>
                    <a:cubicBezTo>
                      <a:pt x="441155" y="967898"/>
                      <a:pt x="506949" y="921069"/>
                      <a:pt x="570700" y="875699"/>
                    </a:cubicBezTo>
                    <a:cubicBezTo>
                      <a:pt x="637953" y="827703"/>
                      <a:pt x="707540" y="778248"/>
                      <a:pt x="755098" y="695386"/>
                    </a:cubicBezTo>
                    <a:cubicBezTo>
                      <a:pt x="800906" y="615879"/>
                      <a:pt x="798572" y="528056"/>
                      <a:pt x="748971" y="466055"/>
                    </a:cubicBezTo>
                    <a:cubicBezTo>
                      <a:pt x="689742" y="392092"/>
                      <a:pt x="579016" y="371230"/>
                      <a:pt x="452534" y="410473"/>
                    </a:cubicBezTo>
                    <a:cubicBezTo>
                      <a:pt x="377112" y="433815"/>
                      <a:pt x="328094" y="458761"/>
                      <a:pt x="292207" y="476996"/>
                    </a:cubicBezTo>
                    <a:cubicBezTo>
                      <a:pt x="186878" y="530536"/>
                      <a:pt x="179292" y="518574"/>
                      <a:pt x="51060" y="319879"/>
                    </a:cubicBezTo>
                    <a:cubicBezTo>
                      <a:pt x="37784" y="299309"/>
                      <a:pt x="23196" y="276697"/>
                      <a:pt x="7002" y="251751"/>
                    </a:cubicBezTo>
                    <a:lnTo>
                      <a:pt x="0" y="240955"/>
                    </a:lnTo>
                    <a:lnTo>
                      <a:pt x="9920" y="232640"/>
                    </a:lnTo>
                    <a:cubicBezTo>
                      <a:pt x="274117" y="11041"/>
                      <a:pt x="597981" y="-57379"/>
                      <a:pt x="876037" y="49555"/>
                    </a:cubicBezTo>
                    <a:cubicBezTo>
                      <a:pt x="1079400" y="127749"/>
                      <a:pt x="1216531" y="285450"/>
                      <a:pt x="1242498" y="471453"/>
                    </a:cubicBezTo>
                    <a:cubicBezTo>
                      <a:pt x="1272113" y="682840"/>
                      <a:pt x="1154238" y="900499"/>
                      <a:pt x="910611" y="1084022"/>
                    </a:cubicBezTo>
                    <a:cubicBezTo>
                      <a:pt x="752035" y="1203647"/>
                      <a:pt x="759037" y="1285051"/>
                      <a:pt x="763560" y="1338882"/>
                    </a:cubicBezTo>
                    <a:cubicBezTo>
                      <a:pt x="765748" y="1365141"/>
                      <a:pt x="767936" y="1390088"/>
                      <a:pt x="749992" y="1409636"/>
                    </a:cubicBezTo>
                    <a:cubicBezTo>
                      <a:pt x="719794" y="1442460"/>
                      <a:pt x="637224" y="1453110"/>
                      <a:pt x="410519" y="1453110"/>
                    </a:cubicBezTo>
                    <a:close/>
                    <a:moveTo>
                      <a:pt x="572305" y="361748"/>
                    </a:moveTo>
                    <a:cubicBezTo>
                      <a:pt x="655897" y="361748"/>
                      <a:pt x="726505" y="391216"/>
                      <a:pt x="771729" y="447820"/>
                    </a:cubicBezTo>
                    <a:cubicBezTo>
                      <a:pt x="828916" y="519303"/>
                      <a:pt x="832271" y="619672"/>
                      <a:pt x="780336" y="709828"/>
                    </a:cubicBezTo>
                    <a:cubicBezTo>
                      <a:pt x="729568" y="798088"/>
                      <a:pt x="657356" y="849585"/>
                      <a:pt x="587477" y="899332"/>
                    </a:cubicBezTo>
                    <a:cubicBezTo>
                      <a:pt x="523288" y="945140"/>
                      <a:pt x="462600" y="988322"/>
                      <a:pt x="418251" y="1058055"/>
                    </a:cubicBezTo>
                    <a:cubicBezTo>
                      <a:pt x="377987" y="1121223"/>
                      <a:pt x="386302" y="1176221"/>
                      <a:pt x="408477" y="1323273"/>
                    </a:cubicBezTo>
                    <a:cubicBezTo>
                      <a:pt x="412999" y="1353033"/>
                      <a:pt x="417959" y="1386295"/>
                      <a:pt x="423211" y="1423933"/>
                    </a:cubicBezTo>
                    <a:cubicBezTo>
                      <a:pt x="620593" y="1423495"/>
                      <a:pt x="706519" y="1413867"/>
                      <a:pt x="728547" y="1389942"/>
                    </a:cubicBezTo>
                    <a:cubicBezTo>
                      <a:pt x="737446" y="1380313"/>
                      <a:pt x="736717" y="1366600"/>
                      <a:pt x="734529" y="1341362"/>
                    </a:cubicBezTo>
                    <a:cubicBezTo>
                      <a:pt x="729423" y="1281112"/>
                      <a:pt x="721691" y="1189934"/>
                      <a:pt x="893105" y="1060680"/>
                    </a:cubicBezTo>
                    <a:cubicBezTo>
                      <a:pt x="1127979" y="883723"/>
                      <a:pt x="1241769" y="675983"/>
                      <a:pt x="1213613" y="475392"/>
                    </a:cubicBezTo>
                    <a:cubicBezTo>
                      <a:pt x="1188959" y="300039"/>
                      <a:pt x="1058976" y="150945"/>
                      <a:pt x="865533" y="76689"/>
                    </a:cubicBezTo>
                    <a:cubicBezTo>
                      <a:pt x="600898" y="-24992"/>
                      <a:pt x="292644" y="38613"/>
                      <a:pt x="38368" y="246645"/>
                    </a:cubicBezTo>
                    <a:cubicBezTo>
                      <a:pt x="51789" y="267360"/>
                      <a:pt x="64189" y="286471"/>
                      <a:pt x="75422" y="303977"/>
                    </a:cubicBezTo>
                    <a:cubicBezTo>
                      <a:pt x="136694" y="398948"/>
                      <a:pt x="170393" y="451175"/>
                      <a:pt x="195777" y="468535"/>
                    </a:cubicBezTo>
                    <a:cubicBezTo>
                      <a:pt x="215471" y="481957"/>
                      <a:pt x="231519" y="474954"/>
                      <a:pt x="278931" y="450883"/>
                    </a:cubicBezTo>
                    <a:cubicBezTo>
                      <a:pt x="315694" y="432210"/>
                      <a:pt x="366024" y="406534"/>
                      <a:pt x="443927" y="382463"/>
                    </a:cubicBezTo>
                    <a:cubicBezTo>
                      <a:pt x="488859" y="368604"/>
                      <a:pt x="532187" y="361748"/>
                      <a:pt x="572305" y="361748"/>
                    </a:cubicBezTo>
                    <a:close/>
                  </a:path>
                </a:pathLst>
              </a:custGeom>
              <a:solidFill>
                <a:schemeClr val="bg2"/>
              </a:solidFill>
              <a:ln w="19050" cap="flat">
                <a:solidFill>
                  <a:schemeClr val="bg2"/>
                </a:solidFill>
                <a:prstDash val="solid"/>
                <a:miter/>
              </a:ln>
            </p:spPr>
            <p:txBody>
              <a:bodyPr rtlCol="0" anchor="ctr"/>
              <a:lstStyle/>
              <a:p>
                <a:endParaRPr lang="en-PK"/>
              </a:p>
            </p:txBody>
          </p:sp>
        </p:grpSp>
        <p:grpSp>
          <p:nvGrpSpPr>
            <p:cNvPr id="24" name="Graphic 28">
              <a:extLst>
                <a:ext uri="{FF2B5EF4-FFF2-40B4-BE49-F238E27FC236}">
                  <a16:creationId xmlns:a16="http://schemas.microsoft.com/office/drawing/2014/main" id="{C351BD37-ADD0-593F-CBE1-7FF8DF87B88B}"/>
                </a:ext>
              </a:extLst>
            </p:cNvPr>
            <p:cNvGrpSpPr/>
            <p:nvPr/>
          </p:nvGrpSpPr>
          <p:grpSpPr>
            <a:xfrm>
              <a:off x="8754829" y="2298036"/>
              <a:ext cx="827895" cy="1341553"/>
              <a:chOff x="8754829" y="2298036"/>
              <a:chExt cx="827895" cy="1341553"/>
            </a:xfrm>
            <a:grpFill/>
          </p:grpSpPr>
          <p:sp>
            <p:nvSpPr>
              <p:cNvPr id="25" name="Freeform: Shape 24">
                <a:extLst>
                  <a:ext uri="{FF2B5EF4-FFF2-40B4-BE49-F238E27FC236}">
                    <a16:creationId xmlns:a16="http://schemas.microsoft.com/office/drawing/2014/main" id="{EFB843EF-DC14-2B17-AD9A-0C69AD70B5E6}"/>
                  </a:ext>
                </a:extLst>
              </p:cNvPr>
              <p:cNvSpPr/>
              <p:nvPr/>
            </p:nvSpPr>
            <p:spPr>
              <a:xfrm>
                <a:off x="8834920" y="2358278"/>
                <a:ext cx="687130" cy="795807"/>
              </a:xfrm>
              <a:custGeom>
                <a:avLst/>
                <a:gdLst>
                  <a:gd name="connsiteX0" fmla="*/ 229914 w 687130"/>
                  <a:gd name="connsiteY0" fmla="*/ 795808 h 795807"/>
                  <a:gd name="connsiteX1" fmla="*/ 217222 w 687130"/>
                  <a:gd name="connsiteY1" fmla="*/ 795808 h 795807"/>
                  <a:gd name="connsiteX2" fmla="*/ 215471 w 687130"/>
                  <a:gd name="connsiteY2" fmla="*/ 783262 h 795807"/>
                  <a:gd name="connsiteX3" fmla="*/ 206718 w 687130"/>
                  <a:gd name="connsiteY3" fmla="*/ 722574 h 795807"/>
                  <a:gd name="connsiteX4" fmla="*/ 215326 w 687130"/>
                  <a:gd name="connsiteY4" fmla="*/ 564289 h 795807"/>
                  <a:gd name="connsiteX5" fmla="*/ 312339 w 687130"/>
                  <a:gd name="connsiteY5" fmla="*/ 472674 h 795807"/>
                  <a:gd name="connsiteX6" fmla="*/ 409644 w 687130"/>
                  <a:gd name="connsiteY6" fmla="*/ 377703 h 795807"/>
                  <a:gd name="connsiteX7" fmla="*/ 406872 w 687130"/>
                  <a:gd name="connsiteY7" fmla="*/ 261870 h 795807"/>
                  <a:gd name="connsiteX8" fmla="*/ 254568 w 687130"/>
                  <a:gd name="connsiteY8" fmla="*/ 234152 h 795807"/>
                  <a:gd name="connsiteX9" fmla="*/ 169372 w 687130"/>
                  <a:gd name="connsiteY9" fmla="*/ 269602 h 795807"/>
                  <a:gd name="connsiteX10" fmla="*/ 30782 w 687130"/>
                  <a:gd name="connsiteY10" fmla="*/ 182655 h 795807"/>
                  <a:gd name="connsiteX11" fmla="*/ 7002 w 687130"/>
                  <a:gd name="connsiteY11" fmla="*/ 145892 h 795807"/>
                  <a:gd name="connsiteX12" fmla="*/ 0 w 687130"/>
                  <a:gd name="connsiteY12" fmla="*/ 135097 h 795807"/>
                  <a:gd name="connsiteX13" fmla="*/ 9920 w 687130"/>
                  <a:gd name="connsiteY13" fmla="*/ 126781 h 795807"/>
                  <a:gd name="connsiteX14" fmla="*/ 483024 w 687130"/>
                  <a:gd name="connsiteY14" fmla="*/ 27142 h 795807"/>
                  <a:gd name="connsiteX15" fmla="*/ 684636 w 687130"/>
                  <a:gd name="connsiteY15" fmla="*/ 259536 h 795807"/>
                  <a:gd name="connsiteX16" fmla="*/ 503302 w 687130"/>
                  <a:gd name="connsiteY16" fmla="*/ 595654 h 795807"/>
                  <a:gd name="connsiteX17" fmla="*/ 426858 w 687130"/>
                  <a:gd name="connsiteY17" fmla="*/ 726950 h 795807"/>
                  <a:gd name="connsiteX18" fmla="*/ 417813 w 687130"/>
                  <a:gd name="connsiteY18" fmla="*/ 770132 h 795807"/>
                  <a:gd name="connsiteX19" fmla="*/ 229914 w 687130"/>
                  <a:gd name="connsiteY19" fmla="*/ 795808 h 795807"/>
                  <a:gd name="connsiteX20" fmla="*/ 317007 w 687130"/>
                  <a:gd name="connsiteY20" fmla="*/ 194909 h 795807"/>
                  <a:gd name="connsiteX21" fmla="*/ 429630 w 687130"/>
                  <a:gd name="connsiteY21" fmla="*/ 243781 h 795807"/>
                  <a:gd name="connsiteX22" fmla="*/ 434882 w 687130"/>
                  <a:gd name="connsiteY22" fmla="*/ 392437 h 795807"/>
                  <a:gd name="connsiteX23" fmla="*/ 329115 w 687130"/>
                  <a:gd name="connsiteY23" fmla="*/ 496599 h 795807"/>
                  <a:gd name="connsiteX24" fmla="*/ 239834 w 687130"/>
                  <a:gd name="connsiteY24" fmla="*/ 580191 h 795807"/>
                  <a:gd name="connsiteX25" fmla="*/ 235458 w 687130"/>
                  <a:gd name="connsiteY25" fmla="*/ 718343 h 795807"/>
                  <a:gd name="connsiteX26" fmla="*/ 242606 w 687130"/>
                  <a:gd name="connsiteY26" fmla="*/ 766777 h 795807"/>
                  <a:gd name="connsiteX27" fmla="*/ 396076 w 687130"/>
                  <a:gd name="connsiteY27" fmla="*/ 750729 h 795807"/>
                  <a:gd name="connsiteX28" fmla="*/ 397535 w 687130"/>
                  <a:gd name="connsiteY28" fmla="*/ 729722 h 795807"/>
                  <a:gd name="connsiteX29" fmla="*/ 485504 w 687130"/>
                  <a:gd name="connsiteY29" fmla="*/ 572750 h 795807"/>
                  <a:gd name="connsiteX30" fmla="*/ 655459 w 687130"/>
                  <a:gd name="connsiteY30" fmla="*/ 264059 h 795807"/>
                  <a:gd name="connsiteX31" fmla="*/ 472374 w 687130"/>
                  <a:gd name="connsiteY31" fmla="*/ 54714 h 795807"/>
                  <a:gd name="connsiteX32" fmla="*/ 38514 w 687130"/>
                  <a:gd name="connsiteY32" fmla="*/ 141370 h 795807"/>
                  <a:gd name="connsiteX33" fmla="*/ 55144 w 687130"/>
                  <a:gd name="connsiteY33" fmla="*/ 167191 h 795807"/>
                  <a:gd name="connsiteX34" fmla="*/ 118021 w 687130"/>
                  <a:gd name="connsiteY34" fmla="*/ 253847 h 795807"/>
                  <a:gd name="connsiteX35" fmla="*/ 155951 w 687130"/>
                  <a:gd name="connsiteY35" fmla="*/ 243927 h 795807"/>
                  <a:gd name="connsiteX36" fmla="*/ 245815 w 687130"/>
                  <a:gd name="connsiteY36" fmla="*/ 206726 h 795807"/>
                  <a:gd name="connsiteX37" fmla="*/ 317007 w 687130"/>
                  <a:gd name="connsiteY37" fmla="*/ 194909 h 795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87130" h="795807">
                    <a:moveTo>
                      <a:pt x="229914" y="795808"/>
                    </a:moveTo>
                    <a:lnTo>
                      <a:pt x="217222" y="795808"/>
                    </a:lnTo>
                    <a:lnTo>
                      <a:pt x="215471" y="783262"/>
                    </a:lnTo>
                    <a:cubicBezTo>
                      <a:pt x="212408" y="760358"/>
                      <a:pt x="209344" y="740226"/>
                      <a:pt x="206718" y="722574"/>
                    </a:cubicBezTo>
                    <a:cubicBezTo>
                      <a:pt x="194610" y="642191"/>
                      <a:pt x="189066" y="605428"/>
                      <a:pt x="215326" y="564289"/>
                    </a:cubicBezTo>
                    <a:cubicBezTo>
                      <a:pt x="241585" y="523004"/>
                      <a:pt x="277472" y="497474"/>
                      <a:pt x="312339" y="472674"/>
                    </a:cubicBezTo>
                    <a:cubicBezTo>
                      <a:pt x="349539" y="446123"/>
                      <a:pt x="384843" y="421030"/>
                      <a:pt x="409644" y="377703"/>
                    </a:cubicBezTo>
                    <a:cubicBezTo>
                      <a:pt x="432839" y="337293"/>
                      <a:pt x="431818" y="292944"/>
                      <a:pt x="406872" y="261870"/>
                    </a:cubicBezTo>
                    <a:cubicBezTo>
                      <a:pt x="376820" y="224232"/>
                      <a:pt x="319925" y="213874"/>
                      <a:pt x="254568" y="234152"/>
                    </a:cubicBezTo>
                    <a:cubicBezTo>
                      <a:pt x="214450" y="246553"/>
                      <a:pt x="188337" y="259828"/>
                      <a:pt x="169372" y="269602"/>
                    </a:cubicBezTo>
                    <a:cubicBezTo>
                      <a:pt x="107225" y="301113"/>
                      <a:pt x="100077" y="289880"/>
                      <a:pt x="30782" y="182655"/>
                    </a:cubicBezTo>
                    <a:cubicBezTo>
                      <a:pt x="23633" y="171568"/>
                      <a:pt x="15756" y="159460"/>
                      <a:pt x="7002" y="145892"/>
                    </a:cubicBezTo>
                    <a:lnTo>
                      <a:pt x="0" y="135097"/>
                    </a:lnTo>
                    <a:lnTo>
                      <a:pt x="9920" y="126781"/>
                    </a:lnTo>
                    <a:cubicBezTo>
                      <a:pt x="154054" y="5989"/>
                      <a:pt x="331012" y="-31357"/>
                      <a:pt x="483024" y="27142"/>
                    </a:cubicBezTo>
                    <a:cubicBezTo>
                      <a:pt x="594917" y="70178"/>
                      <a:pt x="670193" y="156980"/>
                      <a:pt x="684636" y="259536"/>
                    </a:cubicBezTo>
                    <a:cubicBezTo>
                      <a:pt x="700975" y="375952"/>
                      <a:pt x="636640" y="495286"/>
                      <a:pt x="503302" y="595654"/>
                    </a:cubicBezTo>
                    <a:cubicBezTo>
                      <a:pt x="420877" y="657801"/>
                      <a:pt x="424378" y="697773"/>
                      <a:pt x="426858" y="726950"/>
                    </a:cubicBezTo>
                    <a:cubicBezTo>
                      <a:pt x="428171" y="741976"/>
                      <a:pt x="429484" y="757440"/>
                      <a:pt x="417813" y="770132"/>
                    </a:cubicBezTo>
                    <a:cubicBezTo>
                      <a:pt x="399578" y="789827"/>
                      <a:pt x="355666" y="795808"/>
                      <a:pt x="229914" y="795808"/>
                    </a:cubicBezTo>
                    <a:close/>
                    <a:moveTo>
                      <a:pt x="317007" y="194909"/>
                    </a:moveTo>
                    <a:cubicBezTo>
                      <a:pt x="364128" y="194909"/>
                      <a:pt x="403954" y="211686"/>
                      <a:pt x="429630" y="243781"/>
                    </a:cubicBezTo>
                    <a:cubicBezTo>
                      <a:pt x="462162" y="284483"/>
                      <a:pt x="464205" y="341378"/>
                      <a:pt x="434882" y="392437"/>
                    </a:cubicBezTo>
                    <a:cubicBezTo>
                      <a:pt x="406872" y="441308"/>
                      <a:pt x="367337" y="469318"/>
                      <a:pt x="329115" y="496599"/>
                    </a:cubicBezTo>
                    <a:cubicBezTo>
                      <a:pt x="295124" y="520816"/>
                      <a:pt x="263030" y="543719"/>
                      <a:pt x="239834" y="580191"/>
                    </a:cubicBezTo>
                    <a:cubicBezTo>
                      <a:pt x="219556" y="612139"/>
                      <a:pt x="223933" y="641024"/>
                      <a:pt x="235458" y="718343"/>
                    </a:cubicBezTo>
                    <a:cubicBezTo>
                      <a:pt x="237646" y="732786"/>
                      <a:pt x="239980" y="748833"/>
                      <a:pt x="242606" y="766777"/>
                    </a:cubicBezTo>
                    <a:cubicBezTo>
                      <a:pt x="313360" y="766485"/>
                      <a:pt x="383822" y="764005"/>
                      <a:pt x="396076" y="750729"/>
                    </a:cubicBezTo>
                    <a:cubicBezTo>
                      <a:pt x="398994" y="747666"/>
                      <a:pt x="398556" y="741101"/>
                      <a:pt x="397535" y="729722"/>
                    </a:cubicBezTo>
                    <a:cubicBezTo>
                      <a:pt x="394764" y="697919"/>
                      <a:pt x="390241" y="644526"/>
                      <a:pt x="485504" y="572750"/>
                    </a:cubicBezTo>
                    <a:cubicBezTo>
                      <a:pt x="609943" y="479093"/>
                      <a:pt x="670193" y="369387"/>
                      <a:pt x="655459" y="264059"/>
                    </a:cubicBezTo>
                    <a:cubicBezTo>
                      <a:pt x="642621" y="172152"/>
                      <a:pt x="574056" y="93957"/>
                      <a:pt x="472374" y="54714"/>
                    </a:cubicBezTo>
                    <a:cubicBezTo>
                      <a:pt x="333930" y="1467"/>
                      <a:pt x="172581" y="33853"/>
                      <a:pt x="38514" y="141370"/>
                    </a:cubicBezTo>
                    <a:cubicBezTo>
                      <a:pt x="44495" y="150561"/>
                      <a:pt x="50038" y="159168"/>
                      <a:pt x="55144" y="167191"/>
                    </a:cubicBezTo>
                    <a:cubicBezTo>
                      <a:pt x="87677" y="217522"/>
                      <a:pt x="105475" y="245240"/>
                      <a:pt x="118021" y="253847"/>
                    </a:cubicBezTo>
                    <a:cubicBezTo>
                      <a:pt x="124877" y="258515"/>
                      <a:pt x="129545" y="257348"/>
                      <a:pt x="155951" y="243927"/>
                    </a:cubicBezTo>
                    <a:cubicBezTo>
                      <a:pt x="175937" y="233715"/>
                      <a:pt x="203363" y="219856"/>
                      <a:pt x="245815" y="206726"/>
                    </a:cubicBezTo>
                    <a:cubicBezTo>
                      <a:pt x="270762" y="198702"/>
                      <a:pt x="294687" y="194909"/>
                      <a:pt x="317007" y="194909"/>
                    </a:cubicBezTo>
                    <a:close/>
                  </a:path>
                </a:pathLst>
              </a:custGeom>
              <a:grpFill/>
              <a:ln w="19050" cap="flat">
                <a:solidFill>
                  <a:schemeClr val="bg2"/>
                </a:solidFill>
                <a:prstDash val="solid"/>
                <a:miter/>
              </a:ln>
            </p:spPr>
            <p:txBody>
              <a:bodyPr rtlCol="0" anchor="ctr"/>
              <a:lstStyle/>
              <a:p>
                <a:endParaRPr lang="en-PK"/>
              </a:p>
            </p:txBody>
          </p:sp>
          <p:grpSp>
            <p:nvGrpSpPr>
              <p:cNvPr id="26" name="Graphic 28">
                <a:extLst>
                  <a:ext uri="{FF2B5EF4-FFF2-40B4-BE49-F238E27FC236}">
                    <a16:creationId xmlns:a16="http://schemas.microsoft.com/office/drawing/2014/main" id="{E50B047A-7964-1507-9CB7-47E0A56A8D1D}"/>
                  </a:ext>
                </a:extLst>
              </p:cNvPr>
              <p:cNvGrpSpPr/>
              <p:nvPr/>
            </p:nvGrpSpPr>
            <p:grpSpPr>
              <a:xfrm>
                <a:off x="8754829" y="2298036"/>
                <a:ext cx="827895" cy="916738"/>
                <a:chOff x="8754829" y="2298036"/>
                <a:chExt cx="827895" cy="916738"/>
              </a:xfrm>
              <a:grpFill/>
            </p:grpSpPr>
            <p:sp>
              <p:nvSpPr>
                <p:cNvPr id="31" name="Freeform: Shape 30">
                  <a:extLst>
                    <a:ext uri="{FF2B5EF4-FFF2-40B4-BE49-F238E27FC236}">
                      <a16:creationId xmlns:a16="http://schemas.microsoft.com/office/drawing/2014/main" id="{FB9E3C39-F4C4-136D-8638-3F8A61248622}"/>
                    </a:ext>
                  </a:extLst>
                </p:cNvPr>
                <p:cNvSpPr/>
                <p:nvPr/>
              </p:nvSpPr>
              <p:spPr>
                <a:xfrm>
                  <a:off x="8970817" y="2752466"/>
                  <a:ext cx="427653" cy="462307"/>
                </a:xfrm>
                <a:custGeom>
                  <a:avLst/>
                  <a:gdLst>
                    <a:gd name="connsiteX0" fmla="*/ 94016 w 427653"/>
                    <a:gd name="connsiteY0" fmla="*/ 462308 h 462307"/>
                    <a:gd name="connsiteX1" fmla="*/ 28368 w 427653"/>
                    <a:gd name="connsiteY1" fmla="*/ 462308 h 462307"/>
                    <a:gd name="connsiteX2" fmla="*/ 19469 w 427653"/>
                    <a:gd name="connsiteY2" fmla="*/ 397243 h 462307"/>
                    <a:gd name="connsiteX3" fmla="*/ 10862 w 427653"/>
                    <a:gd name="connsiteY3" fmla="*/ 338014 h 462307"/>
                    <a:gd name="connsiteX4" fmla="*/ 28076 w 427653"/>
                    <a:gd name="connsiteY4" fmla="*/ 137569 h 462307"/>
                    <a:gd name="connsiteX5" fmla="*/ 141137 w 427653"/>
                    <a:gd name="connsiteY5" fmla="*/ 29031 h 462307"/>
                    <a:gd name="connsiteX6" fmla="*/ 179942 w 427653"/>
                    <a:gd name="connsiteY6" fmla="*/ 0 h 462307"/>
                    <a:gd name="connsiteX7" fmla="*/ 198615 w 427653"/>
                    <a:gd name="connsiteY7" fmla="*/ 22466 h 462307"/>
                    <a:gd name="connsiteX8" fmla="*/ 158059 w 427653"/>
                    <a:gd name="connsiteY8" fmla="*/ 52810 h 462307"/>
                    <a:gd name="connsiteX9" fmla="*/ 52731 w 427653"/>
                    <a:gd name="connsiteY9" fmla="*/ 153179 h 462307"/>
                    <a:gd name="connsiteX10" fmla="*/ 39601 w 427653"/>
                    <a:gd name="connsiteY10" fmla="*/ 332908 h 462307"/>
                    <a:gd name="connsiteX11" fmla="*/ 48354 w 427653"/>
                    <a:gd name="connsiteY11" fmla="*/ 393159 h 462307"/>
                    <a:gd name="connsiteX12" fmla="*/ 53752 w 427653"/>
                    <a:gd name="connsiteY12" fmla="*/ 432985 h 462307"/>
                    <a:gd name="connsiteX13" fmla="*/ 93870 w 427653"/>
                    <a:gd name="connsiteY13" fmla="*/ 432985 h 462307"/>
                    <a:gd name="connsiteX14" fmla="*/ 304819 w 427653"/>
                    <a:gd name="connsiteY14" fmla="*/ 397243 h 462307"/>
                    <a:gd name="connsiteX15" fmla="*/ 322034 w 427653"/>
                    <a:gd name="connsiteY15" fmla="*/ 330137 h 462307"/>
                    <a:gd name="connsiteX16" fmla="*/ 386077 w 427653"/>
                    <a:gd name="connsiteY16" fmla="*/ 226704 h 462307"/>
                    <a:gd name="connsiteX17" fmla="*/ 409127 w 427653"/>
                    <a:gd name="connsiteY17" fmla="*/ 208761 h 462307"/>
                    <a:gd name="connsiteX18" fmla="*/ 427654 w 427653"/>
                    <a:gd name="connsiteY18" fmla="*/ 231373 h 462307"/>
                    <a:gd name="connsiteX19" fmla="*/ 403729 w 427653"/>
                    <a:gd name="connsiteY19" fmla="*/ 250046 h 462307"/>
                    <a:gd name="connsiteX20" fmla="*/ 351210 w 427653"/>
                    <a:gd name="connsiteY20" fmla="*/ 327657 h 462307"/>
                    <a:gd name="connsiteX21" fmla="*/ 326410 w 427653"/>
                    <a:gd name="connsiteY21" fmla="*/ 417084 h 462307"/>
                    <a:gd name="connsiteX22" fmla="*/ 94016 w 427653"/>
                    <a:gd name="connsiteY22" fmla="*/ 462308 h 462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27653" h="462307">
                      <a:moveTo>
                        <a:pt x="94016" y="462308"/>
                      </a:moveTo>
                      <a:lnTo>
                        <a:pt x="28368" y="462308"/>
                      </a:lnTo>
                      <a:lnTo>
                        <a:pt x="19469" y="397243"/>
                      </a:lnTo>
                      <a:cubicBezTo>
                        <a:pt x="16406" y="374923"/>
                        <a:pt x="13488" y="355375"/>
                        <a:pt x="10862" y="338014"/>
                      </a:cubicBezTo>
                      <a:cubicBezTo>
                        <a:pt x="-2268" y="250338"/>
                        <a:pt x="-10291" y="197819"/>
                        <a:pt x="28076" y="137569"/>
                      </a:cubicBezTo>
                      <a:cubicBezTo>
                        <a:pt x="60609" y="86364"/>
                        <a:pt x="103353" y="55874"/>
                        <a:pt x="141137" y="29031"/>
                      </a:cubicBezTo>
                      <a:cubicBezTo>
                        <a:pt x="154996" y="19111"/>
                        <a:pt x="168125" y="9774"/>
                        <a:pt x="179942" y="0"/>
                      </a:cubicBezTo>
                      <a:lnTo>
                        <a:pt x="198615" y="22466"/>
                      </a:lnTo>
                      <a:cubicBezTo>
                        <a:pt x="185923" y="32970"/>
                        <a:pt x="172356" y="42598"/>
                        <a:pt x="158059" y="52810"/>
                      </a:cubicBezTo>
                      <a:cubicBezTo>
                        <a:pt x="122609" y="78048"/>
                        <a:pt x="82345" y="106787"/>
                        <a:pt x="52731" y="153179"/>
                      </a:cubicBezTo>
                      <a:cubicBezTo>
                        <a:pt x="20199" y="204238"/>
                        <a:pt x="26763" y="247274"/>
                        <a:pt x="39601" y="332908"/>
                      </a:cubicBezTo>
                      <a:cubicBezTo>
                        <a:pt x="42373" y="350998"/>
                        <a:pt x="45291" y="370693"/>
                        <a:pt x="48354" y="393159"/>
                      </a:cubicBezTo>
                      <a:lnTo>
                        <a:pt x="53752" y="432985"/>
                      </a:lnTo>
                      <a:lnTo>
                        <a:pt x="93870" y="432985"/>
                      </a:lnTo>
                      <a:cubicBezTo>
                        <a:pt x="219477" y="432985"/>
                        <a:pt x="276518" y="428025"/>
                        <a:pt x="304819" y="397243"/>
                      </a:cubicBezTo>
                      <a:cubicBezTo>
                        <a:pt x="325827" y="374340"/>
                        <a:pt x="323492" y="346622"/>
                        <a:pt x="322034" y="330137"/>
                      </a:cubicBezTo>
                      <a:cubicBezTo>
                        <a:pt x="319554" y="300814"/>
                        <a:pt x="322617" y="274555"/>
                        <a:pt x="386077" y="226704"/>
                      </a:cubicBezTo>
                      <a:cubicBezTo>
                        <a:pt x="393955" y="220723"/>
                        <a:pt x="401687" y="214742"/>
                        <a:pt x="409127" y="208761"/>
                      </a:cubicBezTo>
                      <a:lnTo>
                        <a:pt x="427654" y="231373"/>
                      </a:lnTo>
                      <a:cubicBezTo>
                        <a:pt x="419922" y="237646"/>
                        <a:pt x="411898" y="243919"/>
                        <a:pt x="403729" y="250046"/>
                      </a:cubicBezTo>
                      <a:cubicBezTo>
                        <a:pt x="348147" y="291915"/>
                        <a:pt x="349606" y="309275"/>
                        <a:pt x="351210" y="327657"/>
                      </a:cubicBezTo>
                      <a:cubicBezTo>
                        <a:pt x="352815" y="346184"/>
                        <a:pt x="356025" y="384697"/>
                        <a:pt x="326410" y="417084"/>
                      </a:cubicBezTo>
                      <a:cubicBezTo>
                        <a:pt x="291106" y="455451"/>
                        <a:pt x="234795" y="462308"/>
                        <a:pt x="94016" y="462308"/>
                      </a:cubicBezTo>
                      <a:close/>
                    </a:path>
                  </a:pathLst>
                </a:custGeom>
                <a:grpFill/>
                <a:ln w="12700" cap="flat">
                  <a:solidFill>
                    <a:srgbClr val="005392"/>
                  </a:solidFill>
                  <a:prstDash val="solid"/>
                  <a:miter/>
                </a:ln>
              </p:spPr>
              <p:txBody>
                <a:bodyPr rtlCol="0" anchor="ctr"/>
                <a:lstStyle/>
                <a:p>
                  <a:endParaRPr lang="en-PK"/>
                </a:p>
              </p:txBody>
            </p:sp>
            <p:sp>
              <p:nvSpPr>
                <p:cNvPr id="32" name="Freeform: Shape 31">
                  <a:extLst>
                    <a:ext uri="{FF2B5EF4-FFF2-40B4-BE49-F238E27FC236}">
                      <a16:creationId xmlns:a16="http://schemas.microsoft.com/office/drawing/2014/main" id="{2C6814FA-90DC-D43A-9987-2E84504DED32}"/>
                    </a:ext>
                  </a:extLst>
                </p:cNvPr>
                <p:cNvSpPr/>
                <p:nvPr/>
              </p:nvSpPr>
              <p:spPr>
                <a:xfrm>
                  <a:off x="9196567" y="2644220"/>
                  <a:ext cx="33127" cy="54706"/>
                </a:xfrm>
                <a:custGeom>
                  <a:avLst/>
                  <a:gdLst>
                    <a:gd name="connsiteX0" fmla="*/ 29906 w 33127"/>
                    <a:gd name="connsiteY0" fmla="*/ 54707 h 54706"/>
                    <a:gd name="connsiteX1" fmla="*/ 1897 w 33127"/>
                    <a:gd name="connsiteY1" fmla="*/ 46391 h 54706"/>
                    <a:gd name="connsiteX2" fmla="*/ 3939 w 33127"/>
                    <a:gd name="connsiteY2" fmla="*/ 32824 h 54706"/>
                    <a:gd name="connsiteX3" fmla="*/ 0 w 33127"/>
                    <a:gd name="connsiteY3" fmla="*/ 17068 h 54706"/>
                    <a:gd name="connsiteX4" fmla="*/ 23779 w 33127"/>
                    <a:gd name="connsiteY4" fmla="*/ 0 h 54706"/>
                    <a:gd name="connsiteX5" fmla="*/ 25384 w 33127"/>
                    <a:gd name="connsiteY5" fmla="*/ 2626 h 54706"/>
                    <a:gd name="connsiteX6" fmla="*/ 33116 w 33127"/>
                    <a:gd name="connsiteY6" fmla="*/ 32824 h 54706"/>
                    <a:gd name="connsiteX7" fmla="*/ 29906 w 33127"/>
                    <a:gd name="connsiteY7" fmla="*/ 54707 h 54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127" h="54706">
                      <a:moveTo>
                        <a:pt x="29906" y="54707"/>
                      </a:moveTo>
                      <a:lnTo>
                        <a:pt x="1897" y="46391"/>
                      </a:lnTo>
                      <a:cubicBezTo>
                        <a:pt x="3355" y="41723"/>
                        <a:pt x="3939" y="37201"/>
                        <a:pt x="3939" y="32824"/>
                      </a:cubicBezTo>
                      <a:cubicBezTo>
                        <a:pt x="3939" y="26989"/>
                        <a:pt x="2626" y="21737"/>
                        <a:pt x="0" y="17068"/>
                      </a:cubicBezTo>
                      <a:lnTo>
                        <a:pt x="23779" y="0"/>
                      </a:lnTo>
                      <a:cubicBezTo>
                        <a:pt x="24363" y="875"/>
                        <a:pt x="24800" y="1751"/>
                        <a:pt x="25384" y="2626"/>
                      </a:cubicBezTo>
                      <a:cubicBezTo>
                        <a:pt x="30490" y="11525"/>
                        <a:pt x="33116" y="21737"/>
                        <a:pt x="33116" y="32824"/>
                      </a:cubicBezTo>
                      <a:cubicBezTo>
                        <a:pt x="33262" y="39972"/>
                        <a:pt x="32095" y="47412"/>
                        <a:pt x="29906" y="54707"/>
                      </a:cubicBezTo>
                      <a:close/>
                    </a:path>
                  </a:pathLst>
                </a:custGeom>
                <a:grpFill/>
                <a:ln w="12700" cap="flat">
                  <a:solidFill>
                    <a:srgbClr val="005392"/>
                  </a:solidFill>
                  <a:prstDash val="solid"/>
                  <a:miter/>
                </a:ln>
              </p:spPr>
              <p:txBody>
                <a:bodyPr rtlCol="0" anchor="ctr"/>
                <a:lstStyle/>
                <a:p>
                  <a:endParaRPr lang="en-PK"/>
                </a:p>
              </p:txBody>
            </p:sp>
            <p:sp>
              <p:nvSpPr>
                <p:cNvPr id="33" name="Freeform: Shape 32">
                  <a:extLst>
                    <a:ext uri="{FF2B5EF4-FFF2-40B4-BE49-F238E27FC236}">
                      <a16:creationId xmlns:a16="http://schemas.microsoft.com/office/drawing/2014/main" id="{9B52601F-EFCA-8B3A-3B47-9F403B8A4354}"/>
                    </a:ext>
                  </a:extLst>
                </p:cNvPr>
                <p:cNvSpPr/>
                <p:nvPr/>
              </p:nvSpPr>
              <p:spPr>
                <a:xfrm>
                  <a:off x="8754829" y="2298036"/>
                  <a:ext cx="485649" cy="406142"/>
                </a:xfrm>
                <a:custGeom>
                  <a:avLst/>
                  <a:gdLst>
                    <a:gd name="connsiteX0" fmla="*/ 205260 w 485649"/>
                    <a:gd name="connsiteY0" fmla="*/ 406142 h 406142"/>
                    <a:gd name="connsiteX1" fmla="*/ 59959 w 485649"/>
                    <a:gd name="connsiteY1" fmla="*/ 275868 h 406142"/>
                    <a:gd name="connsiteX2" fmla="*/ 58208 w 485649"/>
                    <a:gd name="connsiteY2" fmla="*/ 273242 h 406142"/>
                    <a:gd name="connsiteX3" fmla="*/ 36325 w 485649"/>
                    <a:gd name="connsiteY3" fmla="*/ 239396 h 406142"/>
                    <a:gd name="connsiteX4" fmla="*/ 0 w 485649"/>
                    <a:gd name="connsiteY4" fmla="*/ 183523 h 406142"/>
                    <a:gd name="connsiteX5" fmla="*/ 51060 w 485649"/>
                    <a:gd name="connsiteY5" fmla="*/ 140633 h 406142"/>
                    <a:gd name="connsiteX6" fmla="*/ 415187 w 485649"/>
                    <a:gd name="connsiteY6" fmla="*/ 0 h 406142"/>
                    <a:gd name="connsiteX7" fmla="*/ 485650 w 485649"/>
                    <a:gd name="connsiteY7" fmla="*/ 4960 h 406142"/>
                    <a:gd name="connsiteX8" fmla="*/ 481419 w 485649"/>
                    <a:gd name="connsiteY8" fmla="*/ 33845 h 406142"/>
                    <a:gd name="connsiteX9" fmla="*/ 415187 w 485649"/>
                    <a:gd name="connsiteY9" fmla="*/ 29177 h 406142"/>
                    <a:gd name="connsiteX10" fmla="*/ 69733 w 485649"/>
                    <a:gd name="connsiteY10" fmla="*/ 163099 h 406142"/>
                    <a:gd name="connsiteX11" fmla="*/ 38514 w 485649"/>
                    <a:gd name="connsiteY11" fmla="*/ 189358 h 406142"/>
                    <a:gd name="connsiteX12" fmla="*/ 60834 w 485649"/>
                    <a:gd name="connsiteY12" fmla="*/ 223641 h 406142"/>
                    <a:gd name="connsiteX13" fmla="*/ 82862 w 485649"/>
                    <a:gd name="connsiteY13" fmla="*/ 257632 h 406142"/>
                    <a:gd name="connsiteX14" fmla="*/ 84467 w 485649"/>
                    <a:gd name="connsiteY14" fmla="*/ 260258 h 406142"/>
                    <a:gd name="connsiteX15" fmla="*/ 205260 w 485649"/>
                    <a:gd name="connsiteY15" fmla="*/ 377111 h 406142"/>
                    <a:gd name="connsiteX16" fmla="*/ 263613 w 485649"/>
                    <a:gd name="connsiteY16" fmla="*/ 358001 h 406142"/>
                    <a:gd name="connsiteX17" fmla="*/ 343850 w 485649"/>
                    <a:gd name="connsiteY17" fmla="*/ 324593 h 406142"/>
                    <a:gd name="connsiteX18" fmla="*/ 419856 w 485649"/>
                    <a:gd name="connsiteY18" fmla="*/ 317882 h 406142"/>
                    <a:gd name="connsiteX19" fmla="*/ 414166 w 485649"/>
                    <a:gd name="connsiteY19" fmla="*/ 346476 h 406142"/>
                    <a:gd name="connsiteX20" fmla="*/ 352457 w 485649"/>
                    <a:gd name="connsiteY20" fmla="*/ 352457 h 406142"/>
                    <a:gd name="connsiteX21" fmla="*/ 276743 w 485649"/>
                    <a:gd name="connsiteY21" fmla="*/ 383968 h 406142"/>
                    <a:gd name="connsiteX22" fmla="*/ 205260 w 485649"/>
                    <a:gd name="connsiteY22" fmla="*/ 406142 h 406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85649" h="406142">
                      <a:moveTo>
                        <a:pt x="205260" y="406142"/>
                      </a:moveTo>
                      <a:cubicBezTo>
                        <a:pt x="143988" y="406142"/>
                        <a:pt x="117583" y="365295"/>
                        <a:pt x="59959" y="275868"/>
                      </a:cubicBezTo>
                      <a:lnTo>
                        <a:pt x="58208" y="273242"/>
                      </a:lnTo>
                      <a:cubicBezTo>
                        <a:pt x="51497" y="262884"/>
                        <a:pt x="44349" y="251651"/>
                        <a:pt x="36325" y="239396"/>
                      </a:cubicBezTo>
                      <a:lnTo>
                        <a:pt x="0" y="183523"/>
                      </a:lnTo>
                      <a:lnTo>
                        <a:pt x="51060" y="140633"/>
                      </a:lnTo>
                      <a:cubicBezTo>
                        <a:pt x="160911" y="48580"/>
                        <a:pt x="286809" y="0"/>
                        <a:pt x="415187" y="0"/>
                      </a:cubicBezTo>
                      <a:cubicBezTo>
                        <a:pt x="438821" y="0"/>
                        <a:pt x="462600" y="1751"/>
                        <a:pt x="485650" y="4960"/>
                      </a:cubicBezTo>
                      <a:lnTo>
                        <a:pt x="481419" y="33845"/>
                      </a:lnTo>
                      <a:cubicBezTo>
                        <a:pt x="459682" y="30782"/>
                        <a:pt x="437362" y="29177"/>
                        <a:pt x="415187" y="29177"/>
                      </a:cubicBezTo>
                      <a:cubicBezTo>
                        <a:pt x="293666" y="29177"/>
                        <a:pt x="174186" y="75422"/>
                        <a:pt x="69733" y="163099"/>
                      </a:cubicBezTo>
                      <a:lnTo>
                        <a:pt x="38514" y="189358"/>
                      </a:lnTo>
                      <a:lnTo>
                        <a:pt x="60834" y="223641"/>
                      </a:lnTo>
                      <a:cubicBezTo>
                        <a:pt x="68857" y="236041"/>
                        <a:pt x="76152" y="247274"/>
                        <a:pt x="82862" y="257632"/>
                      </a:cubicBezTo>
                      <a:lnTo>
                        <a:pt x="84467" y="260258"/>
                      </a:lnTo>
                      <a:cubicBezTo>
                        <a:pt x="142967" y="350998"/>
                        <a:pt x="161786" y="377111"/>
                        <a:pt x="205260" y="377111"/>
                      </a:cubicBezTo>
                      <a:cubicBezTo>
                        <a:pt x="226267" y="377111"/>
                        <a:pt x="243627" y="368358"/>
                        <a:pt x="263613" y="358001"/>
                      </a:cubicBezTo>
                      <a:cubicBezTo>
                        <a:pt x="282724" y="348372"/>
                        <a:pt x="306358" y="336264"/>
                        <a:pt x="343850" y="324593"/>
                      </a:cubicBezTo>
                      <a:cubicBezTo>
                        <a:pt x="372006" y="315840"/>
                        <a:pt x="398411" y="313652"/>
                        <a:pt x="419856" y="317882"/>
                      </a:cubicBezTo>
                      <a:lnTo>
                        <a:pt x="414166" y="346476"/>
                      </a:lnTo>
                      <a:cubicBezTo>
                        <a:pt x="397681" y="343120"/>
                        <a:pt x="375944" y="345163"/>
                        <a:pt x="352457" y="352457"/>
                      </a:cubicBezTo>
                      <a:cubicBezTo>
                        <a:pt x="317299" y="363398"/>
                        <a:pt x="294833" y="374777"/>
                        <a:pt x="276743" y="383968"/>
                      </a:cubicBezTo>
                      <a:cubicBezTo>
                        <a:pt x="255298" y="394909"/>
                        <a:pt x="233123" y="406142"/>
                        <a:pt x="205260" y="406142"/>
                      </a:cubicBezTo>
                      <a:close/>
                    </a:path>
                  </a:pathLst>
                </a:custGeom>
                <a:grpFill/>
                <a:ln w="12700" cap="flat">
                  <a:solidFill>
                    <a:srgbClr val="005392"/>
                  </a:solidFill>
                  <a:prstDash val="solid"/>
                  <a:miter/>
                </a:ln>
              </p:spPr>
              <p:txBody>
                <a:bodyPr rtlCol="0" anchor="ctr"/>
                <a:lstStyle/>
                <a:p>
                  <a:endParaRPr lang="en-PK"/>
                </a:p>
              </p:txBody>
            </p:sp>
            <p:sp>
              <p:nvSpPr>
                <p:cNvPr id="34" name="Freeform: Shape 33">
                  <a:extLst>
                    <a:ext uri="{FF2B5EF4-FFF2-40B4-BE49-F238E27FC236}">
                      <a16:creationId xmlns:a16="http://schemas.microsoft.com/office/drawing/2014/main" id="{1D09CBAB-BF6B-516F-B60F-6C87D16AA115}"/>
                    </a:ext>
                  </a:extLst>
                </p:cNvPr>
                <p:cNvSpPr/>
                <p:nvPr/>
              </p:nvSpPr>
              <p:spPr>
                <a:xfrm>
                  <a:off x="9518243" y="2583094"/>
                  <a:ext cx="64482" cy="226266"/>
                </a:xfrm>
                <a:custGeom>
                  <a:avLst/>
                  <a:gdLst>
                    <a:gd name="connsiteX0" fmla="*/ 26113 w 64482"/>
                    <a:gd name="connsiteY0" fmla="*/ 226267 h 226266"/>
                    <a:gd name="connsiteX1" fmla="*/ 0 w 64482"/>
                    <a:gd name="connsiteY1" fmla="*/ 213137 h 226266"/>
                    <a:gd name="connsiteX2" fmla="*/ 35304 w 64482"/>
                    <a:gd name="connsiteY2" fmla="*/ 71192 h 226266"/>
                    <a:gd name="connsiteX3" fmla="*/ 27864 w 64482"/>
                    <a:gd name="connsiteY3" fmla="*/ 6565 h 226266"/>
                    <a:gd name="connsiteX4" fmla="*/ 56311 w 64482"/>
                    <a:gd name="connsiteY4" fmla="*/ 0 h 226266"/>
                    <a:gd name="connsiteX5" fmla="*/ 64481 w 64482"/>
                    <a:gd name="connsiteY5" fmla="*/ 71192 h 226266"/>
                    <a:gd name="connsiteX6" fmla="*/ 26113 w 64482"/>
                    <a:gd name="connsiteY6" fmla="*/ 226267 h 226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482" h="226266">
                      <a:moveTo>
                        <a:pt x="26113" y="226267"/>
                      </a:moveTo>
                      <a:lnTo>
                        <a:pt x="0" y="213137"/>
                      </a:lnTo>
                      <a:cubicBezTo>
                        <a:pt x="23487" y="166454"/>
                        <a:pt x="35304" y="118750"/>
                        <a:pt x="35304" y="71192"/>
                      </a:cubicBezTo>
                      <a:cubicBezTo>
                        <a:pt x="35304" y="49601"/>
                        <a:pt x="32824" y="27864"/>
                        <a:pt x="27864" y="6565"/>
                      </a:cubicBezTo>
                      <a:lnTo>
                        <a:pt x="56311" y="0"/>
                      </a:lnTo>
                      <a:cubicBezTo>
                        <a:pt x="61709" y="23487"/>
                        <a:pt x="64481" y="47412"/>
                        <a:pt x="64481" y="71192"/>
                      </a:cubicBezTo>
                      <a:cubicBezTo>
                        <a:pt x="64627" y="123272"/>
                        <a:pt x="51643" y="175353"/>
                        <a:pt x="26113" y="226267"/>
                      </a:cubicBezTo>
                      <a:close/>
                    </a:path>
                  </a:pathLst>
                </a:custGeom>
                <a:grpFill/>
                <a:ln w="12700" cap="flat">
                  <a:solidFill>
                    <a:srgbClr val="005392"/>
                  </a:solidFill>
                  <a:prstDash val="solid"/>
                  <a:miter/>
                </a:ln>
              </p:spPr>
              <p:txBody>
                <a:bodyPr rtlCol="0" anchor="ctr"/>
                <a:lstStyle/>
                <a:p>
                  <a:endParaRPr lang="en-PK"/>
                </a:p>
              </p:txBody>
            </p:sp>
          </p:grpSp>
          <p:sp>
            <p:nvSpPr>
              <p:cNvPr id="27" name="Freeform: Shape 26">
                <a:extLst>
                  <a:ext uri="{FF2B5EF4-FFF2-40B4-BE49-F238E27FC236}">
                    <a16:creationId xmlns:a16="http://schemas.microsoft.com/office/drawing/2014/main" id="{5830AB71-BE20-DFA1-6800-D373B30A6245}"/>
                  </a:ext>
                </a:extLst>
              </p:cNvPr>
              <p:cNvSpPr/>
              <p:nvPr/>
            </p:nvSpPr>
            <p:spPr>
              <a:xfrm>
                <a:off x="8943749" y="3252412"/>
                <a:ext cx="395201" cy="387177"/>
              </a:xfrm>
              <a:custGeom>
                <a:avLst/>
                <a:gdLst>
                  <a:gd name="connsiteX0" fmla="*/ 197236 w 395201"/>
                  <a:gd name="connsiteY0" fmla="*/ 387178 h 387177"/>
                  <a:gd name="connsiteX1" fmla="*/ 0 w 395201"/>
                  <a:gd name="connsiteY1" fmla="*/ 193443 h 387177"/>
                  <a:gd name="connsiteX2" fmla="*/ 197236 w 395201"/>
                  <a:gd name="connsiteY2" fmla="*/ 0 h 387177"/>
                  <a:gd name="connsiteX3" fmla="*/ 395201 w 395201"/>
                  <a:gd name="connsiteY3" fmla="*/ 193443 h 387177"/>
                  <a:gd name="connsiteX4" fmla="*/ 321384 w 395201"/>
                  <a:gd name="connsiteY4" fmla="*/ 346184 h 387177"/>
                  <a:gd name="connsiteX5" fmla="*/ 303877 w 395201"/>
                  <a:gd name="connsiteY5" fmla="*/ 322842 h 387177"/>
                  <a:gd name="connsiteX6" fmla="*/ 366170 w 395201"/>
                  <a:gd name="connsiteY6" fmla="*/ 193443 h 387177"/>
                  <a:gd name="connsiteX7" fmla="*/ 197382 w 395201"/>
                  <a:gd name="connsiteY7" fmla="*/ 29177 h 387177"/>
                  <a:gd name="connsiteX8" fmla="*/ 29323 w 395201"/>
                  <a:gd name="connsiteY8" fmla="*/ 193443 h 387177"/>
                  <a:gd name="connsiteX9" fmla="*/ 197382 w 395201"/>
                  <a:gd name="connsiteY9" fmla="*/ 358001 h 387177"/>
                  <a:gd name="connsiteX10" fmla="*/ 197382 w 395201"/>
                  <a:gd name="connsiteY10" fmla="*/ 387178 h 387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5201" h="387177">
                    <a:moveTo>
                      <a:pt x="197236" y="387178"/>
                    </a:moveTo>
                    <a:cubicBezTo>
                      <a:pt x="99201" y="387178"/>
                      <a:pt x="0" y="320654"/>
                      <a:pt x="0" y="193443"/>
                    </a:cubicBezTo>
                    <a:cubicBezTo>
                      <a:pt x="0" y="66523"/>
                      <a:pt x="99201" y="0"/>
                      <a:pt x="197236" y="0"/>
                    </a:cubicBezTo>
                    <a:cubicBezTo>
                      <a:pt x="293228" y="0"/>
                      <a:pt x="395201" y="67836"/>
                      <a:pt x="395201" y="193443"/>
                    </a:cubicBezTo>
                    <a:cubicBezTo>
                      <a:pt x="395201" y="256027"/>
                      <a:pt x="368942" y="310296"/>
                      <a:pt x="321384" y="346184"/>
                    </a:cubicBezTo>
                    <a:lnTo>
                      <a:pt x="303877" y="322842"/>
                    </a:lnTo>
                    <a:cubicBezTo>
                      <a:pt x="332325" y="301397"/>
                      <a:pt x="366170" y="261717"/>
                      <a:pt x="366170" y="193443"/>
                    </a:cubicBezTo>
                    <a:cubicBezTo>
                      <a:pt x="366170" y="86801"/>
                      <a:pt x="279223" y="29177"/>
                      <a:pt x="197382" y="29177"/>
                    </a:cubicBezTo>
                    <a:cubicBezTo>
                      <a:pt x="113936" y="29177"/>
                      <a:pt x="29323" y="85634"/>
                      <a:pt x="29323" y="193443"/>
                    </a:cubicBezTo>
                    <a:cubicBezTo>
                      <a:pt x="29323" y="301397"/>
                      <a:pt x="113790" y="358001"/>
                      <a:pt x="197382" y="358001"/>
                    </a:cubicBezTo>
                    <a:lnTo>
                      <a:pt x="197382" y="387178"/>
                    </a:lnTo>
                    <a:close/>
                  </a:path>
                </a:pathLst>
              </a:custGeom>
              <a:grpFill/>
              <a:ln w="12700" cap="flat">
                <a:solidFill>
                  <a:srgbClr val="005392"/>
                </a:solidFill>
                <a:prstDash val="solid"/>
                <a:miter/>
              </a:ln>
            </p:spPr>
            <p:txBody>
              <a:bodyPr rtlCol="0" anchor="ctr"/>
              <a:lstStyle/>
              <a:p>
                <a:endParaRPr lang="en-PK"/>
              </a:p>
            </p:txBody>
          </p:sp>
          <p:sp>
            <p:nvSpPr>
              <p:cNvPr id="30" name="Freeform: Shape 29">
                <a:extLst>
                  <a:ext uri="{FF2B5EF4-FFF2-40B4-BE49-F238E27FC236}">
                    <a16:creationId xmlns:a16="http://schemas.microsoft.com/office/drawing/2014/main" id="{2C0EFBB1-226E-844F-CF0A-DEE822E218E4}"/>
                  </a:ext>
                </a:extLst>
              </p:cNvPr>
              <p:cNvSpPr/>
              <p:nvPr/>
            </p:nvSpPr>
            <p:spPr>
              <a:xfrm>
                <a:off x="9004437" y="3313246"/>
                <a:ext cx="273825" cy="265801"/>
              </a:xfrm>
              <a:custGeom>
                <a:avLst/>
                <a:gdLst>
                  <a:gd name="connsiteX0" fmla="*/ 136548 w 273825"/>
                  <a:gd name="connsiteY0" fmla="*/ 265802 h 265801"/>
                  <a:gd name="connsiteX1" fmla="*/ 0 w 273825"/>
                  <a:gd name="connsiteY1" fmla="*/ 132755 h 265801"/>
                  <a:gd name="connsiteX2" fmla="*/ 136548 w 273825"/>
                  <a:gd name="connsiteY2" fmla="*/ 0 h 265801"/>
                  <a:gd name="connsiteX3" fmla="*/ 273825 w 273825"/>
                  <a:gd name="connsiteY3" fmla="*/ 132755 h 265801"/>
                  <a:gd name="connsiteX4" fmla="*/ 136548 w 273825"/>
                  <a:gd name="connsiteY4" fmla="*/ 265802 h 265801"/>
                  <a:gd name="connsiteX5" fmla="*/ 136548 w 273825"/>
                  <a:gd name="connsiteY5" fmla="*/ 29177 h 265801"/>
                  <a:gd name="connsiteX6" fmla="*/ 29177 w 273825"/>
                  <a:gd name="connsiteY6" fmla="*/ 132755 h 265801"/>
                  <a:gd name="connsiteX7" fmla="*/ 136548 w 273825"/>
                  <a:gd name="connsiteY7" fmla="*/ 236625 h 265801"/>
                  <a:gd name="connsiteX8" fmla="*/ 244648 w 273825"/>
                  <a:gd name="connsiteY8" fmla="*/ 132755 h 265801"/>
                  <a:gd name="connsiteX9" fmla="*/ 211387 w 273825"/>
                  <a:gd name="connsiteY9" fmla="*/ 55290 h 265801"/>
                  <a:gd name="connsiteX10" fmla="*/ 136548 w 273825"/>
                  <a:gd name="connsiteY10" fmla="*/ 29177 h 265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3825" h="265801">
                    <a:moveTo>
                      <a:pt x="136548" y="265802"/>
                    </a:moveTo>
                    <a:cubicBezTo>
                      <a:pt x="68712" y="265802"/>
                      <a:pt x="0" y="220140"/>
                      <a:pt x="0" y="132755"/>
                    </a:cubicBezTo>
                    <a:cubicBezTo>
                      <a:pt x="0" y="45662"/>
                      <a:pt x="68712" y="0"/>
                      <a:pt x="136548" y="0"/>
                    </a:cubicBezTo>
                    <a:cubicBezTo>
                      <a:pt x="204822" y="0"/>
                      <a:pt x="273825" y="45662"/>
                      <a:pt x="273825" y="132755"/>
                    </a:cubicBezTo>
                    <a:cubicBezTo>
                      <a:pt x="273825" y="219994"/>
                      <a:pt x="204822" y="265802"/>
                      <a:pt x="136548" y="265802"/>
                    </a:cubicBezTo>
                    <a:close/>
                    <a:moveTo>
                      <a:pt x="136548" y="29177"/>
                    </a:moveTo>
                    <a:cubicBezTo>
                      <a:pt x="84905" y="29177"/>
                      <a:pt x="29177" y="61563"/>
                      <a:pt x="29177" y="132755"/>
                    </a:cubicBezTo>
                    <a:cubicBezTo>
                      <a:pt x="29177" y="204093"/>
                      <a:pt x="84905" y="236625"/>
                      <a:pt x="136548" y="236625"/>
                    </a:cubicBezTo>
                    <a:cubicBezTo>
                      <a:pt x="188629" y="236625"/>
                      <a:pt x="244648" y="204093"/>
                      <a:pt x="244648" y="132755"/>
                    </a:cubicBezTo>
                    <a:cubicBezTo>
                      <a:pt x="244648" y="100660"/>
                      <a:pt x="233123" y="73963"/>
                      <a:pt x="211387" y="55290"/>
                    </a:cubicBezTo>
                    <a:cubicBezTo>
                      <a:pt x="191692" y="38368"/>
                      <a:pt x="165141" y="29177"/>
                      <a:pt x="136548" y="29177"/>
                    </a:cubicBezTo>
                    <a:close/>
                  </a:path>
                </a:pathLst>
              </a:custGeom>
              <a:grpFill/>
              <a:ln w="19050" cap="flat">
                <a:solidFill>
                  <a:srgbClr val="005392"/>
                </a:solidFill>
                <a:prstDash val="solid"/>
                <a:miter/>
              </a:ln>
            </p:spPr>
            <p:txBody>
              <a:bodyPr rtlCol="0" anchor="ctr"/>
              <a:lstStyle/>
              <a:p>
                <a:endParaRPr lang="en-PK"/>
              </a:p>
            </p:txBody>
          </p:sp>
        </p:grpSp>
      </p:grpSp>
      <p:sp>
        <p:nvSpPr>
          <p:cNvPr id="59" name="Text Placeholder 16">
            <a:extLst>
              <a:ext uri="{FF2B5EF4-FFF2-40B4-BE49-F238E27FC236}">
                <a16:creationId xmlns:a16="http://schemas.microsoft.com/office/drawing/2014/main" id="{690FB26C-1657-83A8-B7E7-873784256785}"/>
              </a:ext>
            </a:extLst>
          </p:cNvPr>
          <p:cNvSpPr>
            <a:spLocks noGrp="1"/>
          </p:cNvSpPr>
          <p:nvPr>
            <p:ph type="body" sz="quarter" idx="10" hasCustomPrompt="1"/>
          </p:nvPr>
        </p:nvSpPr>
        <p:spPr>
          <a:xfrm>
            <a:off x="609600" y="3043799"/>
            <a:ext cx="3546764" cy="770115"/>
          </a:xfrm>
        </p:spPr>
        <p:txBody>
          <a:bodyPr anchor="ctr" anchorCtr="0">
            <a:noAutofit/>
          </a:bodyPr>
          <a:lstStyle>
            <a:lvl1pPr marL="0" indent="0">
              <a:lnSpc>
                <a:spcPct val="100000"/>
              </a:lnSpc>
              <a:buNone/>
              <a:defRPr sz="4800" b="1">
                <a:solidFill>
                  <a:srgbClr val="005392"/>
                </a:solidFill>
              </a:defRPr>
            </a:lvl1pPr>
          </a:lstStyle>
          <a:p>
            <a:pPr lvl="0"/>
            <a:r>
              <a:rPr lang="en-US" dirty="0"/>
              <a:t>Thank You!</a:t>
            </a:r>
          </a:p>
        </p:txBody>
      </p:sp>
      <p:sp>
        <p:nvSpPr>
          <p:cNvPr id="60" name="Oval 59">
            <a:extLst>
              <a:ext uri="{FF2B5EF4-FFF2-40B4-BE49-F238E27FC236}">
                <a16:creationId xmlns:a16="http://schemas.microsoft.com/office/drawing/2014/main" id="{B8007CFB-CBB1-B7EC-BA4D-DF9B048D2578}"/>
              </a:ext>
            </a:extLst>
          </p:cNvPr>
          <p:cNvSpPr/>
          <p:nvPr userDrawn="1"/>
        </p:nvSpPr>
        <p:spPr>
          <a:xfrm>
            <a:off x="8116627" y="4516342"/>
            <a:ext cx="298867" cy="298867"/>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K"/>
          </a:p>
        </p:txBody>
      </p:sp>
      <p:sp>
        <p:nvSpPr>
          <p:cNvPr id="61" name="Oval 60">
            <a:extLst>
              <a:ext uri="{FF2B5EF4-FFF2-40B4-BE49-F238E27FC236}">
                <a16:creationId xmlns:a16="http://schemas.microsoft.com/office/drawing/2014/main" id="{B3E667F6-5695-C9F2-C1C4-DA930A7EF15C}"/>
              </a:ext>
            </a:extLst>
          </p:cNvPr>
          <p:cNvSpPr/>
          <p:nvPr userDrawn="1"/>
        </p:nvSpPr>
        <p:spPr>
          <a:xfrm>
            <a:off x="9252950" y="3538746"/>
            <a:ext cx="157861" cy="15786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K"/>
          </a:p>
        </p:txBody>
      </p:sp>
      <p:sp>
        <p:nvSpPr>
          <p:cNvPr id="62" name="Oval 61">
            <a:extLst>
              <a:ext uri="{FF2B5EF4-FFF2-40B4-BE49-F238E27FC236}">
                <a16:creationId xmlns:a16="http://schemas.microsoft.com/office/drawing/2014/main" id="{BC3C914D-A7CE-AB7D-2781-AFDBE61DFF39}"/>
              </a:ext>
            </a:extLst>
          </p:cNvPr>
          <p:cNvSpPr/>
          <p:nvPr userDrawn="1"/>
        </p:nvSpPr>
        <p:spPr>
          <a:xfrm>
            <a:off x="7846120" y="2732801"/>
            <a:ext cx="157861" cy="15786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K"/>
          </a:p>
        </p:txBody>
      </p:sp>
      <p:sp>
        <p:nvSpPr>
          <p:cNvPr id="63" name="Oval 62">
            <a:extLst>
              <a:ext uri="{FF2B5EF4-FFF2-40B4-BE49-F238E27FC236}">
                <a16:creationId xmlns:a16="http://schemas.microsoft.com/office/drawing/2014/main" id="{AF5FC4E6-5BA3-9E8C-8504-EBEE201D6512}"/>
              </a:ext>
            </a:extLst>
          </p:cNvPr>
          <p:cNvSpPr/>
          <p:nvPr userDrawn="1"/>
        </p:nvSpPr>
        <p:spPr>
          <a:xfrm>
            <a:off x="8517997" y="2922598"/>
            <a:ext cx="298867" cy="298867"/>
          </a:xfrm>
          <a:prstGeom prst="ellipse">
            <a:avLst/>
          </a:prstGeom>
          <a:solidFill>
            <a:srgbClr val="0053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K"/>
          </a:p>
        </p:txBody>
      </p:sp>
      <p:sp>
        <p:nvSpPr>
          <p:cNvPr id="64" name="Text Placeholder 16">
            <a:extLst>
              <a:ext uri="{FF2B5EF4-FFF2-40B4-BE49-F238E27FC236}">
                <a16:creationId xmlns:a16="http://schemas.microsoft.com/office/drawing/2014/main" id="{EA94CFCF-705C-8824-E186-D2ADC3D2D3B3}"/>
              </a:ext>
            </a:extLst>
          </p:cNvPr>
          <p:cNvSpPr>
            <a:spLocks noGrp="1"/>
          </p:cNvSpPr>
          <p:nvPr>
            <p:ph type="body" sz="quarter" idx="11" hasCustomPrompt="1"/>
          </p:nvPr>
        </p:nvSpPr>
        <p:spPr>
          <a:xfrm>
            <a:off x="6884605" y="5053811"/>
            <a:ext cx="3652635" cy="770115"/>
          </a:xfrm>
        </p:spPr>
        <p:txBody>
          <a:bodyPr anchor="ctr" anchorCtr="0">
            <a:noAutofit/>
          </a:bodyPr>
          <a:lstStyle>
            <a:lvl1pPr marL="0" indent="0" algn="ctr">
              <a:lnSpc>
                <a:spcPct val="100000"/>
              </a:lnSpc>
              <a:buNone/>
              <a:defRPr sz="3200" b="1">
                <a:solidFill>
                  <a:srgbClr val="005392"/>
                </a:solidFill>
              </a:defRPr>
            </a:lvl1pPr>
          </a:lstStyle>
          <a:p>
            <a:pPr lvl="0"/>
            <a:r>
              <a:rPr lang="en-US" dirty="0"/>
              <a:t>Any Questions</a:t>
            </a:r>
          </a:p>
        </p:txBody>
      </p:sp>
      <p:grpSp>
        <p:nvGrpSpPr>
          <p:cNvPr id="9" name="Group 8">
            <a:extLst>
              <a:ext uri="{FF2B5EF4-FFF2-40B4-BE49-F238E27FC236}">
                <a16:creationId xmlns:a16="http://schemas.microsoft.com/office/drawing/2014/main" id="{20E5E18E-E0E1-6D16-042E-7FCE55AEBBF8}"/>
              </a:ext>
            </a:extLst>
          </p:cNvPr>
          <p:cNvGrpSpPr/>
          <p:nvPr userDrawn="1"/>
        </p:nvGrpSpPr>
        <p:grpSpPr>
          <a:xfrm>
            <a:off x="1524" y="87086"/>
            <a:ext cx="12188952" cy="74428"/>
            <a:chOff x="8709" y="87086"/>
            <a:chExt cx="12183291" cy="74428"/>
          </a:xfrm>
        </p:grpSpPr>
        <p:sp>
          <p:nvSpPr>
            <p:cNvPr id="11" name="Freeform 10">
              <a:extLst>
                <a:ext uri="{FF2B5EF4-FFF2-40B4-BE49-F238E27FC236}">
                  <a16:creationId xmlns:a16="http://schemas.microsoft.com/office/drawing/2014/main" id="{F11CFE9B-1481-2F90-5739-94353A3A681A}"/>
                </a:ext>
              </a:extLst>
            </p:cNvPr>
            <p:cNvSpPr/>
            <p:nvPr userDrawn="1"/>
          </p:nvSpPr>
          <p:spPr bwMode="auto">
            <a:xfrm>
              <a:off x="8709" y="87086"/>
              <a:ext cx="12183291" cy="0"/>
            </a:xfrm>
            <a:custGeom>
              <a:avLst/>
              <a:gdLst>
                <a:gd name="connsiteX0" fmla="*/ 0 w 12183291"/>
                <a:gd name="connsiteY0" fmla="*/ 0 h 0"/>
                <a:gd name="connsiteX1" fmla="*/ 12183291 w 12183291"/>
                <a:gd name="connsiteY1" fmla="*/ 0 h 0"/>
              </a:gdLst>
              <a:ahLst/>
              <a:cxnLst>
                <a:cxn ang="0">
                  <a:pos x="connsiteX0" y="connsiteY0"/>
                </a:cxn>
                <a:cxn ang="0">
                  <a:pos x="connsiteX1" y="connsiteY1"/>
                </a:cxn>
              </a:cxnLst>
              <a:rect l="l" t="t" r="r" b="b"/>
              <a:pathLst>
                <a:path w="12183291">
                  <a:moveTo>
                    <a:pt x="0" y="0"/>
                  </a:moveTo>
                  <a:lnTo>
                    <a:pt x="12183291" y="0"/>
                  </a:lnTo>
                </a:path>
              </a:pathLst>
            </a:custGeom>
            <a:noFill/>
            <a:ln w="38100">
              <a:solidFill>
                <a:srgbClr val="005392"/>
              </a:solidFill>
              <a:round/>
              <a:headEnd/>
              <a:tailEnd/>
            </a:ln>
            <a:effectLst/>
            <a:extLst>
              <a:ext uri="{909E8E84-426E-40dd-AFC4-6F175D3DCCD1}">
                <a14:hiddenFill xmlns:a14="http://schemas.microsoft.com/office/drawing/2010/main" xmlns="">
                  <a:solidFill>
                    <a:srgbClr val="18605A"/>
                  </a:solid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rtlCol="0" anchor="ctr"/>
            <a:lstStyle/>
            <a:p>
              <a:pPr algn="ctr"/>
              <a:endParaRPr lang="en-US"/>
            </a:p>
          </p:txBody>
        </p:sp>
        <p:sp>
          <p:nvSpPr>
            <p:cNvPr id="12" name="Freeform 11">
              <a:extLst>
                <a:ext uri="{FF2B5EF4-FFF2-40B4-BE49-F238E27FC236}">
                  <a16:creationId xmlns:a16="http://schemas.microsoft.com/office/drawing/2014/main" id="{8DEE84CC-7BEA-F084-0AFB-F0D9FB08F8AB}"/>
                </a:ext>
              </a:extLst>
            </p:cNvPr>
            <p:cNvSpPr/>
            <p:nvPr userDrawn="1"/>
          </p:nvSpPr>
          <p:spPr bwMode="auto">
            <a:xfrm>
              <a:off x="8709" y="161514"/>
              <a:ext cx="12183291" cy="0"/>
            </a:xfrm>
            <a:custGeom>
              <a:avLst/>
              <a:gdLst>
                <a:gd name="connsiteX0" fmla="*/ 0 w 12183291"/>
                <a:gd name="connsiteY0" fmla="*/ 0 h 0"/>
                <a:gd name="connsiteX1" fmla="*/ 12183291 w 12183291"/>
                <a:gd name="connsiteY1" fmla="*/ 0 h 0"/>
              </a:gdLst>
              <a:ahLst/>
              <a:cxnLst>
                <a:cxn ang="0">
                  <a:pos x="connsiteX0" y="connsiteY0"/>
                </a:cxn>
                <a:cxn ang="0">
                  <a:pos x="connsiteX1" y="connsiteY1"/>
                </a:cxn>
              </a:cxnLst>
              <a:rect l="l" t="t" r="r" b="b"/>
              <a:pathLst>
                <a:path w="12183291">
                  <a:moveTo>
                    <a:pt x="0" y="0"/>
                  </a:moveTo>
                  <a:lnTo>
                    <a:pt x="12183291" y="0"/>
                  </a:lnTo>
                </a:path>
              </a:pathLst>
            </a:custGeom>
            <a:noFill/>
            <a:ln w="31750">
              <a:solidFill>
                <a:schemeClr val="bg2"/>
              </a:solidFill>
              <a:round/>
              <a:headEnd/>
              <a:tailEnd/>
            </a:ln>
            <a:effectLst/>
            <a:extLst>
              <a:ext uri="{909E8E84-426E-40dd-AFC4-6F175D3DCCD1}">
                <a14:hiddenFill xmlns:a14="http://schemas.microsoft.com/office/drawing/2010/main" xmlns="">
                  <a:solidFill>
                    <a:srgbClr val="18605A"/>
                  </a:solid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rtlCol="0" anchor="ctr"/>
            <a:lstStyle/>
            <a:p>
              <a:pPr algn="ctr"/>
              <a:endParaRPr lang="en-US"/>
            </a:p>
          </p:txBody>
        </p:sp>
      </p:grpSp>
      <p:pic>
        <p:nvPicPr>
          <p:cNvPr id="13" name="Picture 12">
            <a:extLst>
              <a:ext uri="{FF2B5EF4-FFF2-40B4-BE49-F238E27FC236}">
                <a16:creationId xmlns:a16="http://schemas.microsoft.com/office/drawing/2014/main" id="{4B115FA2-1664-F169-567C-8AF667D7176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64518" y="6180940"/>
            <a:ext cx="1488144" cy="618407"/>
          </a:xfrm>
          <a:prstGeom prst="rect">
            <a:avLst/>
          </a:prstGeom>
        </p:spPr>
      </p:pic>
    </p:spTree>
    <p:extLst>
      <p:ext uri="{BB962C8B-B14F-4D97-AF65-F5344CB8AC3E}">
        <p14:creationId xmlns:p14="http://schemas.microsoft.com/office/powerpoint/2010/main" val="112950269"/>
      </p:ext>
    </p:extLst>
  </p:cSld>
  <p:clrMapOvr>
    <a:masterClrMapping/>
  </p:clrMapOvr>
  <p:extLst>
    <p:ext uri="{DCECCB84-F9BA-43D5-87BE-67443E8EF086}">
      <p15:sldGuideLst xmlns:p15="http://schemas.microsoft.com/office/powerpoint/2012/main">
        <p15:guide id="1" pos="7296">
          <p15:clr>
            <a:srgbClr val="FBAE40"/>
          </p15:clr>
        </p15:guide>
        <p15:guide id="2" pos="384">
          <p15:clr>
            <a:srgbClr val="FBAE40"/>
          </p15:clr>
        </p15:guide>
      </p15:sldGuideLst>
    </p:ext>
  </p:extLst>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Icons and Color Palate Slide">
    <p:spTree>
      <p:nvGrpSpPr>
        <p:cNvPr id="1" name=""/>
        <p:cNvGrpSpPr/>
        <p:nvPr/>
      </p:nvGrpSpPr>
      <p:grpSpPr>
        <a:xfrm>
          <a:off x="0" y="0"/>
          <a:ext cx="0" cy="0"/>
          <a:chOff x="0" y="0"/>
          <a:chExt cx="0" cy="0"/>
        </a:xfrm>
      </p:grpSpPr>
      <p:sp>
        <p:nvSpPr>
          <p:cNvPr id="6" name="Text Placeholder 8">
            <a:extLst>
              <a:ext uri="{FF2B5EF4-FFF2-40B4-BE49-F238E27FC236}">
                <a16:creationId xmlns:a16="http://schemas.microsoft.com/office/drawing/2014/main" id="{24F62AB4-9906-ECCD-24C1-54CA6E7CF7A7}"/>
              </a:ext>
            </a:extLst>
          </p:cNvPr>
          <p:cNvSpPr>
            <a:spLocks noGrp="1"/>
          </p:cNvSpPr>
          <p:nvPr>
            <p:ph type="body" sz="quarter" idx="11" hasCustomPrompt="1"/>
          </p:nvPr>
        </p:nvSpPr>
        <p:spPr>
          <a:xfrm>
            <a:off x="0" y="6547363"/>
            <a:ext cx="10332720" cy="274320"/>
          </a:xfrm>
        </p:spPr>
        <p:txBody>
          <a:bodyPr anchor="b" anchorCtr="0">
            <a:spAutoFit/>
          </a:bodyPr>
          <a:lstStyle>
            <a:lvl1pPr marL="0" indent="0">
              <a:lnSpc>
                <a:spcPct val="100000"/>
              </a:lnSpc>
              <a:spcBef>
                <a:spcPts val="0"/>
              </a:spcBef>
              <a:buNone/>
              <a:defRPr sz="1200"/>
            </a:lvl1pPr>
            <a:lvl5pPr>
              <a:defRPr/>
            </a:lvl5pPr>
          </a:lstStyle>
          <a:p>
            <a:pPr lvl="0"/>
            <a:r>
              <a:rPr lang="en-US" dirty="0"/>
              <a:t>Click to add footnote or reference here</a:t>
            </a:r>
            <a:endParaRPr lang="en-PK" dirty="0"/>
          </a:p>
        </p:txBody>
      </p:sp>
      <p:sp>
        <p:nvSpPr>
          <p:cNvPr id="11" name="Text Placeholder 14">
            <a:extLst>
              <a:ext uri="{FF2B5EF4-FFF2-40B4-BE49-F238E27FC236}">
                <a16:creationId xmlns:a16="http://schemas.microsoft.com/office/drawing/2014/main" id="{1E9582E3-449A-23A9-5451-96367453DC71}"/>
              </a:ext>
            </a:extLst>
          </p:cNvPr>
          <p:cNvSpPr>
            <a:spLocks noGrp="1"/>
          </p:cNvSpPr>
          <p:nvPr>
            <p:ph type="body" sz="quarter" idx="49" hasCustomPrompt="1"/>
          </p:nvPr>
        </p:nvSpPr>
        <p:spPr>
          <a:xfrm>
            <a:off x="609601" y="283464"/>
            <a:ext cx="10972800" cy="1253872"/>
          </a:xfrm>
          <a:noFill/>
          <a:ln>
            <a:noFill/>
          </a:ln>
        </p:spPr>
        <p:txBody>
          <a:bodyPr vert="horz" wrap="square" lIns="0" tIns="0" rIns="0" bIns="0" numCol="1" rtlCol="0" anchor="t" anchorCtr="0" compatLnSpc="1">
            <a:prstTxWarp prst="textNoShape">
              <a:avLst/>
            </a:prstTxWarp>
            <a:noAutofit/>
          </a:bodyPr>
          <a:lstStyle>
            <a:lvl1pPr marL="0" indent="0" algn="ctr">
              <a:buFontTx/>
              <a:buNone/>
              <a:defRPr lang="en-US" sz="4000" b="1" dirty="0">
                <a:solidFill>
                  <a:schemeClr val="tx2"/>
                </a:solidFill>
                <a:effectLst/>
              </a:defRPr>
            </a:lvl1pPr>
          </a:lstStyle>
          <a:p>
            <a:pPr marL="233363" lvl="0" indent="-233363">
              <a:lnSpc>
                <a:spcPct val="100000"/>
              </a:lnSpc>
              <a:spcBef>
                <a:spcPts val="0"/>
              </a:spcBef>
            </a:pPr>
            <a:r>
              <a:rPr lang="en-US" dirty="0"/>
              <a:t>Icons and Color Palate Slide</a:t>
            </a:r>
          </a:p>
        </p:txBody>
      </p:sp>
      <p:grpSp>
        <p:nvGrpSpPr>
          <p:cNvPr id="163" name="Group 162">
            <a:extLst>
              <a:ext uri="{FF2B5EF4-FFF2-40B4-BE49-F238E27FC236}">
                <a16:creationId xmlns:a16="http://schemas.microsoft.com/office/drawing/2014/main" id="{0960919B-3D5C-82C5-1B75-15F0C0A2AB19}"/>
              </a:ext>
            </a:extLst>
          </p:cNvPr>
          <p:cNvGrpSpPr/>
          <p:nvPr userDrawn="1"/>
        </p:nvGrpSpPr>
        <p:grpSpPr>
          <a:xfrm>
            <a:off x="1524" y="87086"/>
            <a:ext cx="12188952" cy="74428"/>
            <a:chOff x="8709" y="87086"/>
            <a:chExt cx="12183291" cy="74428"/>
          </a:xfrm>
        </p:grpSpPr>
        <p:sp>
          <p:nvSpPr>
            <p:cNvPr id="164" name="Freeform 163">
              <a:extLst>
                <a:ext uri="{FF2B5EF4-FFF2-40B4-BE49-F238E27FC236}">
                  <a16:creationId xmlns:a16="http://schemas.microsoft.com/office/drawing/2014/main" id="{A24C1383-3A3E-AC62-4979-3451F243D087}"/>
                </a:ext>
              </a:extLst>
            </p:cNvPr>
            <p:cNvSpPr/>
            <p:nvPr userDrawn="1"/>
          </p:nvSpPr>
          <p:spPr bwMode="auto">
            <a:xfrm>
              <a:off x="8709" y="87086"/>
              <a:ext cx="12183291" cy="0"/>
            </a:xfrm>
            <a:custGeom>
              <a:avLst/>
              <a:gdLst>
                <a:gd name="connsiteX0" fmla="*/ 0 w 12183291"/>
                <a:gd name="connsiteY0" fmla="*/ 0 h 0"/>
                <a:gd name="connsiteX1" fmla="*/ 12183291 w 12183291"/>
                <a:gd name="connsiteY1" fmla="*/ 0 h 0"/>
              </a:gdLst>
              <a:ahLst/>
              <a:cxnLst>
                <a:cxn ang="0">
                  <a:pos x="connsiteX0" y="connsiteY0"/>
                </a:cxn>
                <a:cxn ang="0">
                  <a:pos x="connsiteX1" y="connsiteY1"/>
                </a:cxn>
              </a:cxnLst>
              <a:rect l="l" t="t" r="r" b="b"/>
              <a:pathLst>
                <a:path w="12183291">
                  <a:moveTo>
                    <a:pt x="0" y="0"/>
                  </a:moveTo>
                  <a:lnTo>
                    <a:pt x="12183291" y="0"/>
                  </a:lnTo>
                </a:path>
              </a:pathLst>
            </a:custGeom>
            <a:noFill/>
            <a:ln w="38100">
              <a:solidFill>
                <a:srgbClr val="005392"/>
              </a:solidFill>
              <a:round/>
              <a:headEnd/>
              <a:tailEnd/>
            </a:ln>
            <a:effectLst/>
            <a:extLst>
              <a:ext uri="{909E8E84-426E-40dd-AFC4-6F175D3DCCD1}">
                <a14:hiddenFill xmlns:a14="http://schemas.microsoft.com/office/drawing/2010/main" xmlns="">
                  <a:solidFill>
                    <a:srgbClr val="18605A"/>
                  </a:solid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rtlCol="0" anchor="ctr"/>
            <a:lstStyle/>
            <a:p>
              <a:pPr algn="ctr"/>
              <a:endParaRPr lang="en-US"/>
            </a:p>
          </p:txBody>
        </p:sp>
        <p:sp>
          <p:nvSpPr>
            <p:cNvPr id="165" name="Freeform 164">
              <a:extLst>
                <a:ext uri="{FF2B5EF4-FFF2-40B4-BE49-F238E27FC236}">
                  <a16:creationId xmlns:a16="http://schemas.microsoft.com/office/drawing/2014/main" id="{ED820A72-C705-8ACC-25D7-4277338C0348}"/>
                </a:ext>
              </a:extLst>
            </p:cNvPr>
            <p:cNvSpPr/>
            <p:nvPr userDrawn="1"/>
          </p:nvSpPr>
          <p:spPr bwMode="auto">
            <a:xfrm>
              <a:off x="8709" y="161514"/>
              <a:ext cx="12183291" cy="0"/>
            </a:xfrm>
            <a:custGeom>
              <a:avLst/>
              <a:gdLst>
                <a:gd name="connsiteX0" fmla="*/ 0 w 12183291"/>
                <a:gd name="connsiteY0" fmla="*/ 0 h 0"/>
                <a:gd name="connsiteX1" fmla="*/ 12183291 w 12183291"/>
                <a:gd name="connsiteY1" fmla="*/ 0 h 0"/>
              </a:gdLst>
              <a:ahLst/>
              <a:cxnLst>
                <a:cxn ang="0">
                  <a:pos x="connsiteX0" y="connsiteY0"/>
                </a:cxn>
                <a:cxn ang="0">
                  <a:pos x="connsiteX1" y="connsiteY1"/>
                </a:cxn>
              </a:cxnLst>
              <a:rect l="l" t="t" r="r" b="b"/>
              <a:pathLst>
                <a:path w="12183291">
                  <a:moveTo>
                    <a:pt x="0" y="0"/>
                  </a:moveTo>
                  <a:lnTo>
                    <a:pt x="12183291" y="0"/>
                  </a:lnTo>
                </a:path>
              </a:pathLst>
            </a:custGeom>
            <a:noFill/>
            <a:ln w="31750">
              <a:solidFill>
                <a:schemeClr val="bg2"/>
              </a:solidFill>
              <a:round/>
              <a:headEnd/>
              <a:tailEnd/>
            </a:ln>
            <a:effectLst/>
            <a:extLst>
              <a:ext uri="{909E8E84-426E-40dd-AFC4-6F175D3DCCD1}">
                <a14:hiddenFill xmlns:a14="http://schemas.microsoft.com/office/drawing/2010/main" xmlns="">
                  <a:solidFill>
                    <a:srgbClr val="18605A"/>
                  </a:solid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rtlCol="0" anchor="ctr"/>
            <a:lstStyle/>
            <a:p>
              <a:pPr algn="ctr"/>
              <a:endParaRPr lang="en-US"/>
            </a:p>
          </p:txBody>
        </p:sp>
      </p:grpSp>
      <p:pic>
        <p:nvPicPr>
          <p:cNvPr id="166" name="Picture 165">
            <a:extLst>
              <a:ext uri="{FF2B5EF4-FFF2-40B4-BE49-F238E27FC236}">
                <a16:creationId xmlns:a16="http://schemas.microsoft.com/office/drawing/2014/main" id="{6544879F-CDE6-9370-644C-E98A55D233A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64518" y="6180940"/>
            <a:ext cx="1488144" cy="618407"/>
          </a:xfrm>
          <a:prstGeom prst="rect">
            <a:avLst/>
          </a:prstGeom>
        </p:spPr>
      </p:pic>
    </p:spTree>
    <p:extLst>
      <p:ext uri="{BB962C8B-B14F-4D97-AF65-F5344CB8AC3E}">
        <p14:creationId xmlns:p14="http://schemas.microsoft.com/office/powerpoint/2010/main" val="134714043"/>
      </p:ext>
    </p:extLst>
  </p:cSld>
  <p:clrMapOvr>
    <a:masterClrMapping/>
  </p:clrMapOvr>
  <p:extLst>
    <p:ext uri="{DCECCB84-F9BA-43D5-87BE-67443E8EF086}">
      <p15:sldGuideLst xmlns:p15="http://schemas.microsoft.com/office/powerpoint/2012/main">
        <p15:guide id="1" pos="7296">
          <p15:clr>
            <a:srgbClr val="FBAE40"/>
          </p15:clr>
        </p15:guide>
        <p15:guide id="2" pos="384">
          <p15:clr>
            <a:srgbClr val="FBAE40"/>
          </p15:clr>
        </p15:guide>
      </p15:sldGuideLst>
    </p:ext>
  </p:extLst>
</p:sldLayout>
</file>

<file path=ppt/slideLayouts/slideLayout189.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CB715-DDCC-184D-B2D7-D091E66023EF}"/>
              </a:ext>
            </a:extLst>
          </p:cNvPr>
          <p:cNvSpPr>
            <a:spLocks noGrp="1"/>
          </p:cNvSpPr>
          <p:nvPr>
            <p:ph type="title"/>
          </p:nvPr>
        </p:nvSpPr>
        <p:spPr>
          <a:xfrm>
            <a:off x="457199" y="443345"/>
            <a:ext cx="11271379" cy="1034473"/>
          </a:xfrm>
        </p:spPr>
        <p:txBody>
          <a:bodyPr/>
          <a:lstStyle>
            <a:lvl1pPr>
              <a:defRPr sz="2600"/>
            </a:lvl1pPr>
          </a:lstStyle>
          <a:p>
            <a:r>
              <a:rPr lang="en-US" dirty="0"/>
              <a:t>Click to edit Master title style</a:t>
            </a:r>
          </a:p>
        </p:txBody>
      </p:sp>
      <p:sp>
        <p:nvSpPr>
          <p:cNvPr id="4" name="Text Placeholder 5">
            <a:extLst>
              <a:ext uri="{FF2B5EF4-FFF2-40B4-BE49-F238E27FC236}">
                <a16:creationId xmlns:a16="http://schemas.microsoft.com/office/drawing/2014/main" id="{AA7DF43C-EEAC-8B48-9F09-B28110E00C86}"/>
              </a:ext>
            </a:extLst>
          </p:cNvPr>
          <p:cNvSpPr>
            <a:spLocks noGrp="1"/>
          </p:cNvSpPr>
          <p:nvPr>
            <p:ph type="body" sz="quarter" idx="10"/>
          </p:nvPr>
        </p:nvSpPr>
        <p:spPr>
          <a:xfrm>
            <a:off x="457199" y="6072577"/>
            <a:ext cx="7011635" cy="693983"/>
          </a:xfrm>
        </p:spPr>
        <p:txBody>
          <a:bodyPr anchor="b"/>
          <a:lstStyle>
            <a:lvl1pPr marL="0">
              <a:spcBef>
                <a:spcPts val="0"/>
              </a:spcBef>
              <a:spcAft>
                <a:spcPts val="0"/>
              </a:spcAft>
              <a:buNone/>
              <a:defRPr sz="1000"/>
            </a:lvl1pPr>
            <a:lvl2pPr>
              <a:buNone/>
              <a:defRPr sz="1000"/>
            </a:lvl2pPr>
            <a:lvl3pPr>
              <a:buNone/>
              <a:defRPr sz="1000"/>
            </a:lvl3pPr>
            <a:lvl4pPr>
              <a:buNone/>
              <a:defRPr sz="1000"/>
            </a:lvl4pPr>
            <a:lvl5pPr>
              <a:buNone/>
              <a:defRPr sz="1000"/>
            </a:lvl5pPr>
          </a:lstStyle>
          <a:p>
            <a:pPr lvl="0"/>
            <a:r>
              <a:rPr lang="en-US" dirty="0"/>
              <a:t>Click to edit Master text styles</a:t>
            </a:r>
          </a:p>
        </p:txBody>
      </p:sp>
      <p:sp>
        <p:nvSpPr>
          <p:cNvPr id="5" name="Slide Number Placeholder 3">
            <a:extLst>
              <a:ext uri="{FF2B5EF4-FFF2-40B4-BE49-F238E27FC236}">
                <a16:creationId xmlns:a16="http://schemas.microsoft.com/office/drawing/2014/main" id="{23EA7C18-7122-E14B-96FF-806FACDA8677}"/>
              </a:ext>
            </a:extLst>
          </p:cNvPr>
          <p:cNvSpPr>
            <a:spLocks noGrp="1"/>
          </p:cNvSpPr>
          <p:nvPr>
            <p:ph type="sldNum" sz="quarter" idx="4"/>
          </p:nvPr>
        </p:nvSpPr>
        <p:spPr>
          <a:xfrm>
            <a:off x="9448800" y="6492875"/>
            <a:ext cx="2743200" cy="365125"/>
          </a:xfrm>
          <a:prstGeom prst="rect">
            <a:avLst/>
          </a:prstGeom>
        </p:spPr>
        <p:txBody>
          <a:bodyPr vert="horz" lIns="91440" tIns="45720" rIns="91440" bIns="45720" rtlCol="0" anchor="ctr"/>
          <a:lstStyle>
            <a:lvl1pPr algn="r">
              <a:defRPr sz="1200">
                <a:solidFill>
                  <a:schemeClr val="accent6"/>
                </a:solidFill>
              </a:defRPr>
            </a:lvl1pPr>
          </a:lstStyle>
          <a:p>
            <a:fld id="{89699DCE-0938-FA42-88C1-4B89CF8D84DF}" type="slidenum">
              <a:rPr lang="en-US" smtClean="0"/>
              <a:pPr/>
              <a:t>‹#›</a:t>
            </a:fld>
            <a:endParaRPr lang="en-US" dirty="0"/>
          </a:p>
        </p:txBody>
      </p:sp>
    </p:spTree>
    <p:extLst>
      <p:ext uri="{BB962C8B-B14F-4D97-AF65-F5344CB8AC3E}">
        <p14:creationId xmlns:p14="http://schemas.microsoft.com/office/powerpoint/2010/main" val="1433660950"/>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showMasterSp="0" type="obj">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EEBB8D3-147E-4F28-A245-09F3554D6966}"/>
              </a:ext>
            </a:extLst>
          </p:cNvPr>
          <p:cNvSpPr>
            <a:spLocks noGrp="1"/>
          </p:cNvSpPr>
          <p:nvPr>
            <p:ph type="dt" sz="half" idx="10"/>
          </p:nvPr>
        </p:nvSpPr>
        <p:spPr/>
        <p:txBody>
          <a:bodyPr/>
          <a:lstStyle>
            <a:lvl1pPr>
              <a:defRPr/>
            </a:lvl1pPr>
          </a:lstStyle>
          <a:p>
            <a:pPr>
              <a:defRPr/>
            </a:pPr>
            <a:fld id="{5A3865BC-3359-47B1-890D-4A838F33FE31}" type="datetime1">
              <a:rPr lang="en-US"/>
              <a:pPr>
                <a:defRPr/>
              </a:pPr>
              <a:t>9/17/26</a:t>
            </a:fld>
            <a:endParaRPr lang="en-US"/>
          </a:p>
        </p:txBody>
      </p:sp>
      <p:sp>
        <p:nvSpPr>
          <p:cNvPr id="5" name="Footer Placeholder 4">
            <a:extLst>
              <a:ext uri="{FF2B5EF4-FFF2-40B4-BE49-F238E27FC236}">
                <a16:creationId xmlns:a16="http://schemas.microsoft.com/office/drawing/2014/main" id="{36F342BC-6812-4D43-AFE1-D8DC3D57FA2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38AA567-C386-4D7B-8E03-1865D9ED00CA}"/>
              </a:ext>
            </a:extLst>
          </p:cNvPr>
          <p:cNvSpPr>
            <a:spLocks noGrp="1"/>
          </p:cNvSpPr>
          <p:nvPr>
            <p:ph type="sldNum" sz="quarter" idx="12"/>
          </p:nvPr>
        </p:nvSpPr>
        <p:spPr/>
        <p:txBody>
          <a:bodyPr/>
          <a:lstStyle>
            <a:lvl1pPr>
              <a:defRPr/>
            </a:lvl1pPr>
          </a:lstStyle>
          <a:p>
            <a:pPr>
              <a:defRPr/>
            </a:pPr>
            <a:fld id="{C9F5E6AC-8358-4C80-94CD-C93D90E250F8}" type="slidenum">
              <a:rPr lang="en-US" altLang="en-US"/>
              <a:pPr>
                <a:defRPr/>
              </a:pPr>
              <a:t>‹#›</a:t>
            </a:fld>
            <a:endParaRPr lang="en-US" altLang="en-US"/>
          </a:p>
        </p:txBody>
      </p:sp>
    </p:spTree>
    <p:extLst>
      <p:ext uri="{BB962C8B-B14F-4D97-AF65-F5344CB8AC3E}">
        <p14:creationId xmlns:p14="http://schemas.microsoft.com/office/powerpoint/2010/main" val="290368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21" Type="http://schemas.openxmlformats.org/officeDocument/2006/relationships/image" Target="../media/image2.png"/><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theme" Target="../theme/theme2.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21" Type="http://schemas.openxmlformats.org/officeDocument/2006/relationships/slideLayout" Target="../slideLayouts/slideLayout57.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slideLayout" Target="../slideLayouts/slideLayout75.xml"/><Relationship Id="rId26" Type="http://schemas.openxmlformats.org/officeDocument/2006/relationships/theme" Target="../theme/theme4.xml"/><Relationship Id="rId3" Type="http://schemas.openxmlformats.org/officeDocument/2006/relationships/slideLayout" Target="../slideLayouts/slideLayout60.xml"/><Relationship Id="rId21" Type="http://schemas.openxmlformats.org/officeDocument/2006/relationships/slideLayout" Target="../slideLayouts/slideLayout78.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5" Type="http://schemas.openxmlformats.org/officeDocument/2006/relationships/slideLayout" Target="../slideLayouts/slideLayout82.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0" Type="http://schemas.openxmlformats.org/officeDocument/2006/relationships/slideLayout" Target="../slideLayouts/slideLayout77.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24" Type="http://schemas.openxmlformats.org/officeDocument/2006/relationships/slideLayout" Target="../slideLayouts/slideLayout81.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23" Type="http://schemas.openxmlformats.org/officeDocument/2006/relationships/slideLayout" Target="../slideLayouts/slideLayout80.xml"/><Relationship Id="rId10" Type="http://schemas.openxmlformats.org/officeDocument/2006/relationships/slideLayout" Target="../slideLayouts/slideLayout67.xml"/><Relationship Id="rId19" Type="http://schemas.openxmlformats.org/officeDocument/2006/relationships/slideLayout" Target="../slideLayouts/slideLayout76.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 Id="rId22" Type="http://schemas.openxmlformats.org/officeDocument/2006/relationships/slideLayout" Target="../slideLayouts/slideLayout79.xml"/><Relationship Id="rId27" Type="http://schemas.openxmlformats.org/officeDocument/2006/relationships/image" Target="../media/image13.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slideLayout" Target="../slideLayouts/slideLayout95.xml"/><Relationship Id="rId18" Type="http://schemas.openxmlformats.org/officeDocument/2006/relationships/slideLayout" Target="../slideLayouts/slideLayout100.xml"/><Relationship Id="rId3" Type="http://schemas.openxmlformats.org/officeDocument/2006/relationships/slideLayout" Target="../slideLayouts/slideLayout85.xml"/><Relationship Id="rId21" Type="http://schemas.openxmlformats.org/officeDocument/2006/relationships/image" Target="../media/image2.png"/><Relationship Id="rId7" Type="http://schemas.openxmlformats.org/officeDocument/2006/relationships/slideLayout" Target="../slideLayouts/slideLayout89.xml"/><Relationship Id="rId12" Type="http://schemas.openxmlformats.org/officeDocument/2006/relationships/slideLayout" Target="../slideLayouts/slideLayout94.xml"/><Relationship Id="rId17" Type="http://schemas.openxmlformats.org/officeDocument/2006/relationships/slideLayout" Target="../slideLayouts/slideLayout99.xml"/><Relationship Id="rId2" Type="http://schemas.openxmlformats.org/officeDocument/2006/relationships/slideLayout" Target="../slideLayouts/slideLayout84.xml"/><Relationship Id="rId16" Type="http://schemas.openxmlformats.org/officeDocument/2006/relationships/slideLayout" Target="../slideLayouts/slideLayout98.xml"/><Relationship Id="rId20" Type="http://schemas.openxmlformats.org/officeDocument/2006/relationships/theme" Target="../theme/theme5.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5" Type="http://schemas.openxmlformats.org/officeDocument/2006/relationships/slideLayout" Target="../slideLayouts/slideLayout97.xml"/><Relationship Id="rId10" Type="http://schemas.openxmlformats.org/officeDocument/2006/relationships/slideLayout" Target="../slideLayouts/slideLayout92.xml"/><Relationship Id="rId19" Type="http://schemas.openxmlformats.org/officeDocument/2006/relationships/slideLayout" Target="../slideLayouts/slideLayout101.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slideLayout" Target="../slideLayouts/slideLayout9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9.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image" Target="../media/image17.jpg"/><Relationship Id="rId5" Type="http://schemas.openxmlformats.org/officeDocument/2006/relationships/slideLayout" Target="../slideLayouts/slideLayout106.xml"/><Relationship Id="rId10" Type="http://schemas.openxmlformats.org/officeDocument/2006/relationships/theme" Target="../theme/theme6.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slideLayout" Target="../slideLayouts/slideLayout123.xml"/><Relationship Id="rId18" Type="http://schemas.openxmlformats.org/officeDocument/2006/relationships/slideLayout" Target="../slideLayouts/slideLayout128.xml"/><Relationship Id="rId26" Type="http://schemas.openxmlformats.org/officeDocument/2006/relationships/slideLayout" Target="../slideLayouts/slideLayout136.xml"/><Relationship Id="rId3" Type="http://schemas.openxmlformats.org/officeDocument/2006/relationships/slideLayout" Target="../slideLayouts/slideLayout113.xml"/><Relationship Id="rId21" Type="http://schemas.openxmlformats.org/officeDocument/2006/relationships/slideLayout" Target="../slideLayouts/slideLayout131.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17" Type="http://schemas.openxmlformats.org/officeDocument/2006/relationships/slideLayout" Target="../slideLayouts/slideLayout127.xml"/><Relationship Id="rId25" Type="http://schemas.openxmlformats.org/officeDocument/2006/relationships/slideLayout" Target="../slideLayouts/slideLayout135.xml"/><Relationship Id="rId2" Type="http://schemas.openxmlformats.org/officeDocument/2006/relationships/slideLayout" Target="../slideLayouts/slideLayout112.xml"/><Relationship Id="rId16" Type="http://schemas.openxmlformats.org/officeDocument/2006/relationships/slideLayout" Target="../slideLayouts/slideLayout126.xml"/><Relationship Id="rId20" Type="http://schemas.openxmlformats.org/officeDocument/2006/relationships/slideLayout" Target="../slideLayouts/slideLayout130.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24" Type="http://schemas.openxmlformats.org/officeDocument/2006/relationships/slideLayout" Target="../slideLayouts/slideLayout134.xml"/><Relationship Id="rId5" Type="http://schemas.openxmlformats.org/officeDocument/2006/relationships/slideLayout" Target="../slideLayouts/slideLayout115.xml"/><Relationship Id="rId15" Type="http://schemas.openxmlformats.org/officeDocument/2006/relationships/slideLayout" Target="../slideLayouts/slideLayout125.xml"/><Relationship Id="rId23" Type="http://schemas.openxmlformats.org/officeDocument/2006/relationships/slideLayout" Target="../slideLayouts/slideLayout133.xml"/><Relationship Id="rId28" Type="http://schemas.openxmlformats.org/officeDocument/2006/relationships/theme" Target="../theme/theme7.xml"/><Relationship Id="rId10" Type="http://schemas.openxmlformats.org/officeDocument/2006/relationships/slideLayout" Target="../slideLayouts/slideLayout120.xml"/><Relationship Id="rId19" Type="http://schemas.openxmlformats.org/officeDocument/2006/relationships/slideLayout" Target="../slideLayouts/slideLayout129.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 Id="rId22" Type="http://schemas.openxmlformats.org/officeDocument/2006/relationships/slideLayout" Target="../slideLayouts/slideLayout132.xml"/><Relationship Id="rId27" Type="http://schemas.openxmlformats.org/officeDocument/2006/relationships/slideLayout" Target="../slideLayouts/slideLayout13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140.xml"/><Relationship Id="rId2" Type="http://schemas.openxmlformats.org/officeDocument/2006/relationships/slideLayout" Target="../slideLayouts/slideLayout139.xml"/><Relationship Id="rId1" Type="http://schemas.openxmlformats.org/officeDocument/2006/relationships/slideLayout" Target="../slideLayouts/slideLayout138.xml"/><Relationship Id="rId6" Type="http://schemas.openxmlformats.org/officeDocument/2006/relationships/image" Target="../media/image22.jpeg"/><Relationship Id="rId5" Type="http://schemas.openxmlformats.org/officeDocument/2006/relationships/theme" Target="../theme/theme8.xml"/><Relationship Id="rId4" Type="http://schemas.openxmlformats.org/officeDocument/2006/relationships/slideLayout" Target="../slideLayouts/slideLayout14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49.xml"/><Relationship Id="rId3" Type="http://schemas.openxmlformats.org/officeDocument/2006/relationships/slideLayout" Target="../slideLayouts/slideLayout144.xml"/><Relationship Id="rId7" Type="http://schemas.openxmlformats.org/officeDocument/2006/relationships/slideLayout" Target="../slideLayouts/slideLayout148.xml"/><Relationship Id="rId12" Type="http://schemas.openxmlformats.org/officeDocument/2006/relationships/theme" Target="../theme/theme9.xml"/><Relationship Id="rId2" Type="http://schemas.openxmlformats.org/officeDocument/2006/relationships/slideLayout" Target="../slideLayouts/slideLayout143.xml"/><Relationship Id="rId1" Type="http://schemas.openxmlformats.org/officeDocument/2006/relationships/slideLayout" Target="../slideLayouts/slideLayout142.xml"/><Relationship Id="rId6" Type="http://schemas.openxmlformats.org/officeDocument/2006/relationships/slideLayout" Target="../slideLayouts/slideLayout147.xml"/><Relationship Id="rId11" Type="http://schemas.openxmlformats.org/officeDocument/2006/relationships/slideLayout" Target="../slideLayouts/slideLayout152.xml"/><Relationship Id="rId5" Type="http://schemas.openxmlformats.org/officeDocument/2006/relationships/slideLayout" Target="../slideLayouts/slideLayout146.xml"/><Relationship Id="rId10" Type="http://schemas.openxmlformats.org/officeDocument/2006/relationships/slideLayout" Target="../slideLayouts/slideLayout151.xml"/><Relationship Id="rId4" Type="http://schemas.openxmlformats.org/officeDocument/2006/relationships/slideLayout" Target="../slideLayouts/slideLayout145.xml"/><Relationship Id="rId9" Type="http://schemas.openxmlformats.org/officeDocument/2006/relationships/slideLayout" Target="../slideLayouts/slideLayout15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60.xml"/><Relationship Id="rId13" Type="http://schemas.openxmlformats.org/officeDocument/2006/relationships/slideLayout" Target="../slideLayouts/slideLayout165.xml"/><Relationship Id="rId18" Type="http://schemas.openxmlformats.org/officeDocument/2006/relationships/slideLayout" Target="../slideLayouts/slideLayout170.xml"/><Relationship Id="rId26" Type="http://schemas.openxmlformats.org/officeDocument/2006/relationships/image" Target="../media/image27.png"/><Relationship Id="rId3" Type="http://schemas.openxmlformats.org/officeDocument/2006/relationships/slideLayout" Target="../slideLayouts/slideLayout155.xml"/><Relationship Id="rId21" Type="http://schemas.openxmlformats.org/officeDocument/2006/relationships/slideLayout" Target="../slideLayouts/slideLayout173.xml"/><Relationship Id="rId7" Type="http://schemas.openxmlformats.org/officeDocument/2006/relationships/slideLayout" Target="../slideLayouts/slideLayout159.xml"/><Relationship Id="rId12" Type="http://schemas.openxmlformats.org/officeDocument/2006/relationships/slideLayout" Target="../slideLayouts/slideLayout164.xml"/><Relationship Id="rId17" Type="http://schemas.openxmlformats.org/officeDocument/2006/relationships/slideLayout" Target="../slideLayouts/slideLayout169.xml"/><Relationship Id="rId25" Type="http://schemas.openxmlformats.org/officeDocument/2006/relationships/theme" Target="../theme/theme10.xml"/><Relationship Id="rId2" Type="http://schemas.openxmlformats.org/officeDocument/2006/relationships/slideLayout" Target="../slideLayouts/slideLayout154.xml"/><Relationship Id="rId16" Type="http://schemas.openxmlformats.org/officeDocument/2006/relationships/slideLayout" Target="../slideLayouts/slideLayout168.xml"/><Relationship Id="rId20" Type="http://schemas.openxmlformats.org/officeDocument/2006/relationships/slideLayout" Target="../slideLayouts/slideLayout172.xml"/><Relationship Id="rId1" Type="http://schemas.openxmlformats.org/officeDocument/2006/relationships/slideLayout" Target="../slideLayouts/slideLayout153.xml"/><Relationship Id="rId6" Type="http://schemas.openxmlformats.org/officeDocument/2006/relationships/slideLayout" Target="../slideLayouts/slideLayout158.xml"/><Relationship Id="rId11" Type="http://schemas.openxmlformats.org/officeDocument/2006/relationships/slideLayout" Target="../slideLayouts/slideLayout163.xml"/><Relationship Id="rId24" Type="http://schemas.openxmlformats.org/officeDocument/2006/relationships/slideLayout" Target="../slideLayouts/slideLayout176.xml"/><Relationship Id="rId5" Type="http://schemas.openxmlformats.org/officeDocument/2006/relationships/slideLayout" Target="../slideLayouts/slideLayout157.xml"/><Relationship Id="rId15" Type="http://schemas.openxmlformats.org/officeDocument/2006/relationships/slideLayout" Target="../slideLayouts/slideLayout167.xml"/><Relationship Id="rId23" Type="http://schemas.openxmlformats.org/officeDocument/2006/relationships/slideLayout" Target="../slideLayouts/slideLayout175.xml"/><Relationship Id="rId10" Type="http://schemas.openxmlformats.org/officeDocument/2006/relationships/slideLayout" Target="../slideLayouts/slideLayout162.xml"/><Relationship Id="rId19" Type="http://schemas.openxmlformats.org/officeDocument/2006/relationships/slideLayout" Target="../slideLayouts/slideLayout171.xml"/><Relationship Id="rId4" Type="http://schemas.openxmlformats.org/officeDocument/2006/relationships/slideLayout" Target="../slideLayouts/slideLayout156.xml"/><Relationship Id="rId9" Type="http://schemas.openxmlformats.org/officeDocument/2006/relationships/slideLayout" Target="../slideLayouts/slideLayout161.xml"/><Relationship Id="rId14" Type="http://schemas.openxmlformats.org/officeDocument/2006/relationships/slideLayout" Target="../slideLayouts/slideLayout166.xml"/><Relationship Id="rId22" Type="http://schemas.openxmlformats.org/officeDocument/2006/relationships/slideLayout" Target="../slideLayouts/slideLayout174.xml"/><Relationship Id="rId27" Type="http://schemas.openxmlformats.org/officeDocument/2006/relationships/image" Target="../media/image28.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84.xml"/><Relationship Id="rId13" Type="http://schemas.openxmlformats.org/officeDocument/2006/relationships/slideLayout" Target="../slideLayouts/slideLayout189.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slideLayout" Target="../slideLayouts/slideLayout188.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5" Type="http://schemas.openxmlformats.org/officeDocument/2006/relationships/theme" Target="../theme/theme1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 Id="rId14" Type="http://schemas.openxmlformats.org/officeDocument/2006/relationships/slideLayout" Target="../slideLayouts/slideLayout19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19" cstate="print">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717879582"/>
      </p:ext>
    </p:extLst>
  </p:cSld>
  <p:clrMap bg1="lt1" tx1="dk1" bg2="lt2" tx2="dk2" accent1="accent1" accent2="accent2" accent3="accent3" accent4="accent4" accent5="accent5" accent6="accent6" hlink="hlink" folHlink="folHlink"/>
  <p:sldLayoutIdLst>
    <p:sldLayoutId id="2147485144" r:id="rId1"/>
    <p:sldLayoutId id="2147485145" r:id="rId2"/>
    <p:sldLayoutId id="2147485146" r:id="rId3"/>
    <p:sldLayoutId id="2147485147" r:id="rId4"/>
    <p:sldLayoutId id="2147485148" r:id="rId5"/>
    <p:sldLayoutId id="2147485149" r:id="rId6"/>
    <p:sldLayoutId id="2147485150" r:id="rId7"/>
    <p:sldLayoutId id="2147485151" r:id="rId8"/>
    <p:sldLayoutId id="2147485152" r:id="rId9"/>
    <p:sldLayoutId id="2147485153" r:id="rId10"/>
    <p:sldLayoutId id="2147485154" r:id="rId11"/>
    <p:sldLayoutId id="2147485155" r:id="rId12"/>
    <p:sldLayoutId id="2147485156" r:id="rId13"/>
    <p:sldLayoutId id="2147485157" r:id="rId14"/>
    <p:sldLayoutId id="2147485158" r:id="rId15"/>
    <p:sldLayoutId id="2147485159" r:id="rId16"/>
    <p:sldLayoutId id="2147485160" r:id="rId17"/>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21">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829057272"/>
      </p:ext>
    </p:extLst>
  </p:cSld>
  <p:clrMap bg1="lt1" tx1="dk1" bg2="lt2" tx2="dk2" accent1="accent1" accent2="accent2" accent3="accent3" accent4="accent4" accent5="accent5" accent6="accent6" hlink="hlink" folHlink="folHlink"/>
  <p:sldLayoutIdLst>
    <p:sldLayoutId id="2147485272" r:id="rId1"/>
    <p:sldLayoutId id="2147485273" r:id="rId2"/>
    <p:sldLayoutId id="2147485274" r:id="rId3"/>
    <p:sldLayoutId id="2147485275" r:id="rId4"/>
    <p:sldLayoutId id="2147485276" r:id="rId5"/>
    <p:sldLayoutId id="2147485277" r:id="rId6"/>
    <p:sldLayoutId id="2147485278" r:id="rId7"/>
    <p:sldLayoutId id="2147485279" r:id="rId8"/>
    <p:sldLayoutId id="2147485280" r:id="rId9"/>
    <p:sldLayoutId id="2147485281" r:id="rId10"/>
    <p:sldLayoutId id="2147485282" r:id="rId11"/>
    <p:sldLayoutId id="2147485283" r:id="rId12"/>
    <p:sldLayoutId id="2147485284" r:id="rId13"/>
    <p:sldLayoutId id="2147485285" r:id="rId14"/>
    <p:sldLayoutId id="2147485286" r:id="rId15"/>
    <p:sldLayoutId id="2147485287" r:id="rId16"/>
    <p:sldLayoutId id="2147485288" r:id="rId17"/>
    <p:sldLayoutId id="2147485289" r:id="rId18"/>
    <p:sldLayoutId id="2147485480" r:id="rId19"/>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72533" y="684205"/>
            <a:ext cx="10972800" cy="980017"/>
          </a:xfrm>
          <a:prstGeom prst="rect">
            <a:avLst/>
          </a:prstGeom>
          <a:noFill/>
          <a:ln w="9525">
            <a:noFill/>
            <a:miter lim="800000"/>
            <a:headEnd/>
            <a:tailEnd/>
          </a:ln>
        </p:spPr>
        <p:txBody>
          <a:bodyPr vert="horz" wrap="square" lIns="68579" tIns="34289" rIns="68579" bIns="34289"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72533" y="1790622"/>
            <a:ext cx="10972800" cy="4133849"/>
          </a:xfrm>
          <a:prstGeom prst="rect">
            <a:avLst/>
          </a:prstGeom>
          <a:noFill/>
          <a:ln w="9525">
            <a:noFill/>
            <a:miter lim="800000"/>
            <a:headEnd/>
            <a:tailEnd/>
          </a:ln>
        </p:spPr>
        <p:txBody>
          <a:bodyPr vert="horz" wrap="square" lIns="68579" tIns="34289" rIns="68579" bIns="34289"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spTree>
    <p:extLst>
      <p:ext uri="{BB962C8B-B14F-4D97-AF65-F5344CB8AC3E}">
        <p14:creationId xmlns:p14="http://schemas.microsoft.com/office/powerpoint/2010/main" val="2636011941"/>
      </p:ext>
    </p:extLst>
  </p:cSld>
  <p:clrMap bg1="lt1" tx1="dk1" bg2="lt2" tx2="dk2" accent1="accent1" accent2="accent2" accent3="accent3" accent4="accent4" accent5="accent5" accent6="accent6" hlink="hlink" folHlink="folHlink"/>
  <p:sldLayoutIdLst>
    <p:sldLayoutId id="2147485405" r:id="rId1"/>
    <p:sldLayoutId id="2147485406" r:id="rId2"/>
    <p:sldLayoutId id="2147485407" r:id="rId3"/>
    <p:sldLayoutId id="2147485408" r:id="rId4"/>
    <p:sldLayoutId id="2147485409" r:id="rId5"/>
    <p:sldLayoutId id="2147485410" r:id="rId6"/>
    <p:sldLayoutId id="2147485411" r:id="rId7"/>
    <p:sldLayoutId id="2147485412" r:id="rId8"/>
    <p:sldLayoutId id="2147485413" r:id="rId9"/>
    <p:sldLayoutId id="2147485414" r:id="rId10"/>
    <p:sldLayoutId id="2147485415" r:id="rId11"/>
    <p:sldLayoutId id="2147485416" r:id="rId12"/>
    <p:sldLayoutId id="2147485417" r:id="rId13"/>
    <p:sldLayoutId id="2147485418" r:id="rId14"/>
    <p:sldLayoutId id="2147485419" r:id="rId15"/>
    <p:sldLayoutId id="2147485420" r:id="rId16"/>
    <p:sldLayoutId id="2147485421" r:id="rId17"/>
    <p:sldLayoutId id="2147485422" r:id="rId18"/>
    <p:sldLayoutId id="2147485423" r:id="rId19"/>
    <p:sldLayoutId id="2147485424" r:id="rId20"/>
    <p:sldLayoutId id="2147485425" r:id="rId21"/>
  </p:sldLayoutIdLst>
  <p:transition>
    <p:fade/>
  </p:transition>
  <p:hf hdr="0" ftr="0" dt="0"/>
  <p:txStyles>
    <p:titleStyle>
      <a:lvl1pPr algn="l" rtl="0" fontAlgn="base">
        <a:lnSpc>
          <a:spcPct val="85000"/>
        </a:lnSpc>
        <a:spcBef>
          <a:spcPct val="0"/>
        </a:spcBef>
        <a:spcAft>
          <a:spcPct val="0"/>
        </a:spcAft>
        <a:defRPr sz="3467">
          <a:solidFill>
            <a:schemeClr val="accent1"/>
          </a:solidFill>
          <a:latin typeface="+mj-lt"/>
          <a:ea typeface="+mj-ea"/>
          <a:cs typeface="+mj-cs"/>
        </a:defRPr>
      </a:lvl1pPr>
      <a:lvl2pPr algn="l" rtl="0" fontAlgn="base">
        <a:lnSpc>
          <a:spcPct val="85000"/>
        </a:lnSpc>
        <a:spcBef>
          <a:spcPct val="0"/>
        </a:spcBef>
        <a:spcAft>
          <a:spcPct val="0"/>
        </a:spcAft>
        <a:defRPr sz="3200">
          <a:solidFill>
            <a:schemeClr val="tx1"/>
          </a:solidFill>
          <a:latin typeface="Arial" charset="0"/>
        </a:defRPr>
      </a:lvl2pPr>
      <a:lvl3pPr algn="l" rtl="0" fontAlgn="base">
        <a:lnSpc>
          <a:spcPct val="85000"/>
        </a:lnSpc>
        <a:spcBef>
          <a:spcPct val="0"/>
        </a:spcBef>
        <a:spcAft>
          <a:spcPct val="0"/>
        </a:spcAft>
        <a:defRPr sz="3200">
          <a:solidFill>
            <a:schemeClr val="tx1"/>
          </a:solidFill>
          <a:latin typeface="Arial" charset="0"/>
        </a:defRPr>
      </a:lvl3pPr>
      <a:lvl4pPr algn="l" rtl="0" fontAlgn="base">
        <a:lnSpc>
          <a:spcPct val="85000"/>
        </a:lnSpc>
        <a:spcBef>
          <a:spcPct val="0"/>
        </a:spcBef>
        <a:spcAft>
          <a:spcPct val="0"/>
        </a:spcAft>
        <a:defRPr sz="3200">
          <a:solidFill>
            <a:schemeClr val="tx1"/>
          </a:solidFill>
          <a:latin typeface="Arial" charset="0"/>
        </a:defRPr>
      </a:lvl4pPr>
      <a:lvl5pPr algn="l" rtl="0" fontAlgn="base">
        <a:lnSpc>
          <a:spcPct val="85000"/>
        </a:lnSpc>
        <a:spcBef>
          <a:spcPct val="0"/>
        </a:spcBef>
        <a:spcAft>
          <a:spcPct val="0"/>
        </a:spcAft>
        <a:defRPr sz="3200">
          <a:solidFill>
            <a:schemeClr val="tx1"/>
          </a:solidFill>
          <a:latin typeface="Arial" charset="0"/>
        </a:defRPr>
      </a:lvl5pPr>
      <a:lvl6pPr marL="457178" algn="l" rtl="0" eaLnBrk="1" fontAlgn="base" hangingPunct="1">
        <a:lnSpc>
          <a:spcPct val="85000"/>
        </a:lnSpc>
        <a:spcBef>
          <a:spcPct val="0"/>
        </a:spcBef>
        <a:spcAft>
          <a:spcPct val="0"/>
        </a:spcAft>
        <a:defRPr sz="3200">
          <a:solidFill>
            <a:schemeClr val="tx2"/>
          </a:solidFill>
          <a:latin typeface="Arial" charset="0"/>
        </a:defRPr>
      </a:lvl6pPr>
      <a:lvl7pPr marL="914354" algn="l" rtl="0" eaLnBrk="1" fontAlgn="base" hangingPunct="1">
        <a:lnSpc>
          <a:spcPct val="85000"/>
        </a:lnSpc>
        <a:spcBef>
          <a:spcPct val="0"/>
        </a:spcBef>
        <a:spcAft>
          <a:spcPct val="0"/>
        </a:spcAft>
        <a:defRPr sz="3200">
          <a:solidFill>
            <a:schemeClr val="tx2"/>
          </a:solidFill>
          <a:latin typeface="Arial" charset="0"/>
        </a:defRPr>
      </a:lvl7pPr>
      <a:lvl8pPr marL="1371532" algn="l" rtl="0" eaLnBrk="1" fontAlgn="base" hangingPunct="1">
        <a:lnSpc>
          <a:spcPct val="85000"/>
        </a:lnSpc>
        <a:spcBef>
          <a:spcPct val="0"/>
        </a:spcBef>
        <a:spcAft>
          <a:spcPct val="0"/>
        </a:spcAft>
        <a:defRPr sz="3200">
          <a:solidFill>
            <a:schemeClr val="tx2"/>
          </a:solidFill>
          <a:latin typeface="Arial" charset="0"/>
        </a:defRPr>
      </a:lvl8pPr>
      <a:lvl9pPr marL="1828709" algn="l" rtl="0" eaLnBrk="1" fontAlgn="base" hangingPunct="1">
        <a:lnSpc>
          <a:spcPct val="85000"/>
        </a:lnSpc>
        <a:spcBef>
          <a:spcPct val="0"/>
        </a:spcBef>
        <a:spcAft>
          <a:spcPct val="0"/>
        </a:spcAft>
        <a:defRPr sz="3200">
          <a:solidFill>
            <a:schemeClr val="tx2"/>
          </a:solidFill>
          <a:latin typeface="Arial" charset="0"/>
        </a:defRPr>
      </a:lvl9pPr>
    </p:titleStyle>
    <p:bodyStyle>
      <a:lvl1pPr marL="290499" indent="-290499" algn="l" rtl="0" fontAlgn="base">
        <a:lnSpc>
          <a:spcPct val="85000"/>
        </a:lnSpc>
        <a:spcBef>
          <a:spcPts val="1200"/>
        </a:spcBef>
        <a:spcAft>
          <a:spcPct val="0"/>
        </a:spcAft>
        <a:buClr>
          <a:srgbClr val="B2B2B2"/>
        </a:buClr>
        <a:buFont typeface="Wingdings" pitchFamily="2" charset="2"/>
        <a:buChar char="§"/>
        <a:defRPr sz="2933">
          <a:solidFill>
            <a:schemeClr val="tx1"/>
          </a:solidFill>
          <a:latin typeface="+mn-lt"/>
          <a:ea typeface="+mn-ea"/>
          <a:cs typeface="+mn-cs"/>
        </a:defRPr>
      </a:lvl1pPr>
      <a:lvl2pPr marL="742913" indent="-285737" algn="l" rtl="0" fontAlgn="base">
        <a:lnSpc>
          <a:spcPct val="85000"/>
        </a:lnSpc>
        <a:spcBef>
          <a:spcPts val="600"/>
        </a:spcBef>
        <a:spcAft>
          <a:spcPct val="0"/>
        </a:spcAft>
        <a:buClr>
          <a:srgbClr val="B2B2B2"/>
        </a:buClr>
        <a:buFont typeface="Wingdings" pitchFamily="2" charset="2"/>
        <a:buChar char="§"/>
        <a:defRPr sz="2667">
          <a:solidFill>
            <a:schemeClr val="tx1"/>
          </a:solidFill>
          <a:latin typeface="+mn-lt"/>
        </a:defRPr>
      </a:lvl2pPr>
      <a:lvl3pPr marL="1142942"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3pPr>
      <a:lvl4pPr marL="1600120"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4pPr>
      <a:lvl5pPr marL="2057298"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5pPr>
      <a:lvl6pPr marL="2514474"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6pPr>
      <a:lvl7pPr marL="2971652"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7pPr>
      <a:lvl8pPr marL="3428829"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8pPr>
      <a:lvl9pPr marL="3886006"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9pPr>
    </p:bodyStyle>
    <p:otherStyle>
      <a:defPPr>
        <a:defRPr lang="en-US"/>
      </a:defPPr>
      <a:lvl1pPr marL="0" algn="l" defTabSz="914354" rtl="0" eaLnBrk="1" latinLnBrk="0" hangingPunct="1">
        <a:defRPr sz="1867" kern="1200">
          <a:solidFill>
            <a:schemeClr val="tx1"/>
          </a:solidFill>
          <a:latin typeface="+mn-lt"/>
          <a:ea typeface="+mn-ea"/>
          <a:cs typeface="+mn-cs"/>
        </a:defRPr>
      </a:lvl1pPr>
      <a:lvl2pPr marL="457178" algn="l" defTabSz="914354" rtl="0" eaLnBrk="1" latinLnBrk="0" hangingPunct="1">
        <a:defRPr sz="1867" kern="1200">
          <a:solidFill>
            <a:schemeClr val="tx1"/>
          </a:solidFill>
          <a:latin typeface="+mn-lt"/>
          <a:ea typeface="+mn-ea"/>
          <a:cs typeface="+mn-cs"/>
        </a:defRPr>
      </a:lvl2pPr>
      <a:lvl3pPr marL="914354" algn="l" defTabSz="914354" rtl="0" eaLnBrk="1" latinLnBrk="0" hangingPunct="1">
        <a:defRPr sz="1867" kern="1200">
          <a:solidFill>
            <a:schemeClr val="tx1"/>
          </a:solidFill>
          <a:latin typeface="+mn-lt"/>
          <a:ea typeface="+mn-ea"/>
          <a:cs typeface="+mn-cs"/>
        </a:defRPr>
      </a:lvl3pPr>
      <a:lvl4pPr marL="1371532" algn="l" defTabSz="914354" rtl="0" eaLnBrk="1" latinLnBrk="0" hangingPunct="1">
        <a:defRPr sz="1867" kern="1200">
          <a:solidFill>
            <a:schemeClr val="tx1"/>
          </a:solidFill>
          <a:latin typeface="+mn-lt"/>
          <a:ea typeface="+mn-ea"/>
          <a:cs typeface="+mn-cs"/>
        </a:defRPr>
      </a:lvl4pPr>
      <a:lvl5pPr marL="1828709" algn="l" defTabSz="914354" rtl="0" eaLnBrk="1" latinLnBrk="0" hangingPunct="1">
        <a:defRPr sz="1867" kern="1200">
          <a:solidFill>
            <a:schemeClr val="tx1"/>
          </a:solidFill>
          <a:latin typeface="+mn-lt"/>
          <a:ea typeface="+mn-ea"/>
          <a:cs typeface="+mn-cs"/>
        </a:defRPr>
      </a:lvl5pPr>
      <a:lvl6pPr marL="2285886" algn="l" defTabSz="914354" rtl="0" eaLnBrk="1" latinLnBrk="0" hangingPunct="1">
        <a:defRPr sz="1867" kern="1200">
          <a:solidFill>
            <a:schemeClr val="tx1"/>
          </a:solidFill>
          <a:latin typeface="+mn-lt"/>
          <a:ea typeface="+mn-ea"/>
          <a:cs typeface="+mn-cs"/>
        </a:defRPr>
      </a:lvl6pPr>
      <a:lvl7pPr marL="2743062" algn="l" defTabSz="914354" rtl="0" eaLnBrk="1" latinLnBrk="0" hangingPunct="1">
        <a:defRPr sz="1867" kern="1200">
          <a:solidFill>
            <a:schemeClr val="tx1"/>
          </a:solidFill>
          <a:latin typeface="+mn-lt"/>
          <a:ea typeface="+mn-ea"/>
          <a:cs typeface="+mn-cs"/>
        </a:defRPr>
      </a:lvl7pPr>
      <a:lvl8pPr marL="3200240" algn="l" defTabSz="914354" rtl="0" eaLnBrk="1" latinLnBrk="0" hangingPunct="1">
        <a:defRPr sz="1867" kern="1200">
          <a:solidFill>
            <a:schemeClr val="tx1"/>
          </a:solidFill>
          <a:latin typeface="+mn-lt"/>
          <a:ea typeface="+mn-ea"/>
          <a:cs typeface="+mn-cs"/>
        </a:defRPr>
      </a:lvl8pPr>
      <a:lvl9pPr marL="3657418" algn="l" defTabSz="914354" rtl="0" eaLnBrk="1" latinLnBrk="0" hangingPunct="1">
        <a:defRPr sz="1867"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5" name="Picture 4">
            <a:extLst>
              <a:ext uri="{FF2B5EF4-FFF2-40B4-BE49-F238E27FC236}">
                <a16:creationId xmlns:a16="http://schemas.microsoft.com/office/drawing/2014/main" id="{919556B3-89A1-A44F-B845-0089CD720DE3}"/>
              </a:ext>
            </a:extLst>
          </p:cNvPr>
          <p:cNvPicPr>
            <a:picLocks noChangeAspect="1"/>
          </p:cNvPicPr>
          <p:nvPr userDrawn="1"/>
        </p:nvPicPr>
        <p:blipFill>
          <a:blip r:embed="rId27"/>
          <a:srcRect/>
          <a:stretch/>
        </p:blipFill>
        <p:spPr>
          <a:xfrm>
            <a:off x="9798979" y="6137487"/>
            <a:ext cx="2362449" cy="557538"/>
          </a:xfrm>
          <a:prstGeom prst="rect">
            <a:avLst/>
          </a:prstGeom>
          <a:effectLst>
            <a:outerShdw blurRad="50800" dist="63500" dir="5400000" algn="t" rotWithShape="0">
              <a:srgbClr val="D0D8E1"/>
            </a:outerShdw>
          </a:effectLst>
        </p:spPr>
      </p:pic>
    </p:spTree>
    <p:extLst>
      <p:ext uri="{BB962C8B-B14F-4D97-AF65-F5344CB8AC3E}">
        <p14:creationId xmlns:p14="http://schemas.microsoft.com/office/powerpoint/2010/main" val="1439368218"/>
      </p:ext>
    </p:extLst>
  </p:cSld>
  <p:clrMap bg1="lt1" tx1="dk1" bg2="lt2" tx2="dk2" accent1="accent1" accent2="accent2" accent3="accent3" accent4="accent4" accent5="accent5" accent6="accent6" hlink="hlink" folHlink="folHlink"/>
  <p:sldLayoutIdLst>
    <p:sldLayoutId id="2147485503" r:id="rId1"/>
    <p:sldLayoutId id="2147485504" r:id="rId2"/>
    <p:sldLayoutId id="2147485505" r:id="rId3"/>
    <p:sldLayoutId id="2147485506" r:id="rId4"/>
    <p:sldLayoutId id="2147485507" r:id="rId5"/>
    <p:sldLayoutId id="2147485508" r:id="rId6"/>
    <p:sldLayoutId id="2147485509" r:id="rId7"/>
    <p:sldLayoutId id="2147485510" r:id="rId8"/>
    <p:sldLayoutId id="2147485511" r:id="rId9"/>
    <p:sldLayoutId id="2147485512" r:id="rId10"/>
    <p:sldLayoutId id="2147485513" r:id="rId11"/>
    <p:sldLayoutId id="2147485514" r:id="rId12"/>
    <p:sldLayoutId id="2147485515" r:id="rId13"/>
    <p:sldLayoutId id="2147485516" r:id="rId14"/>
    <p:sldLayoutId id="2147485517" r:id="rId15"/>
    <p:sldLayoutId id="2147485518" r:id="rId16"/>
    <p:sldLayoutId id="2147485519" r:id="rId17"/>
    <p:sldLayoutId id="2147485520" r:id="rId18"/>
    <p:sldLayoutId id="2147485521" r:id="rId19"/>
    <p:sldLayoutId id="2147485522" r:id="rId20"/>
    <p:sldLayoutId id="2147485523" r:id="rId21"/>
    <p:sldLayoutId id="2147485524" r:id="rId22"/>
    <p:sldLayoutId id="2147485525" r:id="rId23"/>
    <p:sldLayoutId id="2147485526" r:id="rId24"/>
    <p:sldLayoutId id="2147485527" r:id="rId25"/>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21">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882448904"/>
      </p:ext>
    </p:extLst>
  </p:cSld>
  <p:clrMap bg1="lt1" tx1="dk1" bg2="lt2" tx2="dk2" accent1="accent1" accent2="accent2" accent3="accent3" accent4="accent4" accent5="accent5" accent6="accent6" hlink="hlink" folHlink="folHlink"/>
  <p:sldLayoutIdLst>
    <p:sldLayoutId id="2147485586" r:id="rId1"/>
    <p:sldLayoutId id="2147485587" r:id="rId2"/>
    <p:sldLayoutId id="2147485588" r:id="rId3"/>
    <p:sldLayoutId id="2147485589" r:id="rId4"/>
    <p:sldLayoutId id="2147485590" r:id="rId5"/>
    <p:sldLayoutId id="2147485591" r:id="rId6"/>
    <p:sldLayoutId id="2147485592" r:id="rId7"/>
    <p:sldLayoutId id="2147485593" r:id="rId8"/>
    <p:sldLayoutId id="2147485594" r:id="rId9"/>
    <p:sldLayoutId id="2147485595" r:id="rId10"/>
    <p:sldLayoutId id="2147485596" r:id="rId11"/>
    <p:sldLayoutId id="2147485597" r:id="rId12"/>
    <p:sldLayoutId id="2147485598" r:id="rId13"/>
    <p:sldLayoutId id="2147485599" r:id="rId14"/>
    <p:sldLayoutId id="2147485600" r:id="rId15"/>
    <p:sldLayoutId id="2147485601" r:id="rId16"/>
    <p:sldLayoutId id="2147485602" r:id="rId17"/>
    <p:sldLayoutId id="2147485603" r:id="rId18"/>
    <p:sldLayoutId id="2147485604" r:id="rId19"/>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rotWithShape="1">
          <a:blip r:embed="rId11"/>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117960"/>
            <a:ext cx="10972800" cy="11430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09600" y="1260960"/>
            <a:ext cx="10972800" cy="4865205"/>
          </a:xfrm>
          <a:prstGeom prst="rect">
            <a:avLst/>
          </a:prstGeom>
          <a:noFill/>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582402" y="6413384"/>
            <a:ext cx="574751" cy="365125"/>
          </a:xfrm>
          <a:prstGeom prst="rect">
            <a:avLst/>
          </a:prstGeom>
        </p:spPr>
        <p:txBody>
          <a:bodyPr vert="horz" lIns="91440" tIns="45720" rIns="91440" bIns="45720" rtlCol="0" anchor="ctr"/>
          <a:lstStyle>
            <a:lvl1pPr algn="r">
              <a:defRPr sz="933">
                <a:solidFill>
                  <a:srgbClr val="595959"/>
                </a:solidFill>
                <a:latin typeface="Arial"/>
                <a:cs typeface="Arial"/>
              </a:defRPr>
            </a:lvl1pPr>
          </a:lstStyle>
          <a:p>
            <a:fld id="{D02699DE-8633-4E96-BE3D-DAA3910DD488}" type="slidenum">
              <a:rPr lang="en-US" smtClean="0"/>
              <a:t>‹#›</a:t>
            </a:fld>
            <a:endParaRPr lang="en-US" dirty="0"/>
          </a:p>
        </p:txBody>
      </p:sp>
    </p:spTree>
    <p:extLst>
      <p:ext uri="{BB962C8B-B14F-4D97-AF65-F5344CB8AC3E}">
        <p14:creationId xmlns:p14="http://schemas.microsoft.com/office/powerpoint/2010/main" val="1185290960"/>
      </p:ext>
    </p:extLst>
  </p:cSld>
  <p:clrMap bg1="lt1" tx1="dk1" bg2="lt2" tx2="dk2" accent1="accent1" accent2="accent2" accent3="accent3" accent4="accent4" accent5="accent5" accent6="accent6" hlink="hlink" folHlink="folHlink"/>
  <p:sldLayoutIdLst>
    <p:sldLayoutId id="2147485606" r:id="rId1"/>
    <p:sldLayoutId id="2147485607" r:id="rId2"/>
    <p:sldLayoutId id="2147485608" r:id="rId3"/>
    <p:sldLayoutId id="2147485609" r:id="rId4"/>
    <p:sldLayoutId id="2147485610" r:id="rId5"/>
    <p:sldLayoutId id="2147485611" r:id="rId6"/>
    <p:sldLayoutId id="2147485612" r:id="rId7"/>
    <p:sldLayoutId id="2147485613" r:id="rId8"/>
    <p:sldLayoutId id="2147485614" r:id="rId9"/>
  </p:sldLayoutIdLst>
  <p:txStyles>
    <p:titleStyle>
      <a:lvl1pPr algn="ctr" defTabSz="609570" rtl="0" eaLnBrk="1" latinLnBrk="0" hangingPunct="1">
        <a:spcBef>
          <a:spcPct val="0"/>
        </a:spcBef>
        <a:buNone/>
        <a:defRPr sz="3200" b="1" i="0" kern="1200">
          <a:solidFill>
            <a:schemeClr val="tx1">
              <a:lumMod val="75000"/>
              <a:lumOff val="25000"/>
            </a:schemeClr>
          </a:solidFill>
          <a:latin typeface="Arial Narrow" panose="020B0606020202030204" pitchFamily="34" charset="0"/>
          <a:ea typeface="+mj-ea"/>
          <a:cs typeface="Arial"/>
        </a:defRPr>
      </a:lvl1pPr>
    </p:titleStyle>
    <p:bodyStyle>
      <a:lvl1pPr marL="457178" indent="-457178" algn="l" defTabSz="609570" rtl="0" eaLnBrk="1" latinLnBrk="0" hangingPunct="1">
        <a:spcBef>
          <a:spcPts val="1600"/>
        </a:spcBef>
        <a:spcAft>
          <a:spcPts val="800"/>
        </a:spcAft>
        <a:buClr>
          <a:srgbClr val="346691"/>
        </a:buClr>
        <a:buFont typeface="Arial"/>
        <a:buChar char="•"/>
        <a:defRPr sz="3200" kern="1200">
          <a:solidFill>
            <a:schemeClr val="tx1">
              <a:lumMod val="75000"/>
              <a:lumOff val="25000"/>
            </a:schemeClr>
          </a:solidFill>
          <a:latin typeface="Arial"/>
          <a:ea typeface="+mn-ea"/>
          <a:cs typeface="Arial"/>
        </a:defRPr>
      </a:lvl1pPr>
      <a:lvl2pPr marL="990550" indent="-380981" algn="l" defTabSz="609570" rtl="0" eaLnBrk="1" latinLnBrk="0" hangingPunct="1">
        <a:spcBef>
          <a:spcPts val="0"/>
        </a:spcBef>
        <a:spcAft>
          <a:spcPts val="800"/>
        </a:spcAft>
        <a:buClr>
          <a:srgbClr val="346691"/>
        </a:buClr>
        <a:buFont typeface="Arial"/>
        <a:buChar char="–"/>
        <a:defRPr sz="2667" kern="1200">
          <a:solidFill>
            <a:schemeClr val="tx1">
              <a:lumMod val="75000"/>
              <a:lumOff val="25000"/>
            </a:schemeClr>
          </a:solidFill>
          <a:latin typeface="Arial"/>
          <a:ea typeface="+mn-ea"/>
          <a:cs typeface="Arial"/>
        </a:defRPr>
      </a:lvl2pPr>
      <a:lvl3pPr marL="1523925" indent="-304784" algn="l" defTabSz="609570" rtl="0" eaLnBrk="1" latinLnBrk="0" hangingPunct="1">
        <a:spcBef>
          <a:spcPts val="0"/>
        </a:spcBef>
        <a:spcAft>
          <a:spcPts val="800"/>
        </a:spcAft>
        <a:buClr>
          <a:srgbClr val="346691"/>
        </a:buClr>
        <a:buFont typeface="Wingdings" panose="05000000000000000000" pitchFamily="2" charset="2"/>
        <a:buChar char="§"/>
        <a:defRPr sz="2667" kern="1200">
          <a:solidFill>
            <a:schemeClr val="tx1">
              <a:lumMod val="75000"/>
              <a:lumOff val="25000"/>
            </a:schemeClr>
          </a:solidFill>
          <a:latin typeface="Arial"/>
          <a:ea typeface="+mn-ea"/>
          <a:cs typeface="Arial"/>
        </a:defRPr>
      </a:lvl3pPr>
      <a:lvl4pPr marL="2133493" indent="-304784" algn="l" defTabSz="609570" rtl="0" eaLnBrk="1" latinLnBrk="0" hangingPunct="1">
        <a:spcBef>
          <a:spcPts val="0"/>
        </a:spcBef>
        <a:spcAft>
          <a:spcPts val="800"/>
        </a:spcAft>
        <a:buClr>
          <a:srgbClr val="346691"/>
        </a:buClr>
        <a:buFont typeface="Courier New" panose="02070309020205020404" pitchFamily="49" charset="0"/>
        <a:buChar char="o"/>
        <a:defRPr sz="2400" kern="1200">
          <a:solidFill>
            <a:schemeClr val="tx1">
              <a:lumMod val="75000"/>
              <a:lumOff val="25000"/>
            </a:schemeClr>
          </a:solidFill>
          <a:latin typeface="Arial"/>
          <a:ea typeface="+mn-ea"/>
          <a:cs typeface="Arial"/>
        </a:defRPr>
      </a:lvl4pPr>
      <a:lvl5pPr marL="2743062" indent="-304784" algn="l" defTabSz="609570" rtl="0" eaLnBrk="1" latinLnBrk="0" hangingPunct="1">
        <a:spcBef>
          <a:spcPts val="0"/>
        </a:spcBef>
        <a:spcAft>
          <a:spcPts val="800"/>
        </a:spcAft>
        <a:buClr>
          <a:srgbClr val="346691"/>
        </a:buClr>
        <a:buFont typeface="Arial"/>
        <a:buChar char="»"/>
        <a:defRPr sz="2133" kern="1200">
          <a:solidFill>
            <a:schemeClr val="tx1">
              <a:lumMod val="75000"/>
              <a:lumOff val="25000"/>
            </a:schemeClr>
          </a:solidFill>
          <a:latin typeface="Arial"/>
          <a:ea typeface="+mn-ea"/>
          <a:cs typeface="Arial"/>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422400" y="6464332"/>
            <a:ext cx="528000" cy="216000"/>
          </a:xfrm>
          <a:prstGeom prst="rect">
            <a:avLst/>
          </a:prstGeom>
        </p:spPr>
        <p:txBody>
          <a:bodyPr vert="horz" lIns="0" tIns="0" rIns="0" bIns="0" rtlCol="0" anchor="t" anchorCtr="0"/>
          <a:lstStyle>
            <a:lvl1pPr algn="l">
              <a:defRPr sz="1067" b="1">
                <a:solidFill>
                  <a:schemeClr val="tx1"/>
                </a:solidFill>
                <a:latin typeface="Arial" pitchFamily="34" charset="0"/>
                <a:cs typeface="Arial" pitchFamily="34" charset="0"/>
              </a:defRPr>
            </a:lvl1pPr>
          </a:lstStyle>
          <a:p>
            <a:fld id="{3C4F54F3-C349-4609-AFEE-01462D5C7942}" type="slidenum">
              <a:rPr lang="en-GB" smtClean="0"/>
              <a:pPr/>
              <a:t>‹#›</a:t>
            </a:fld>
            <a:endParaRPr lang="en-GB"/>
          </a:p>
        </p:txBody>
      </p:sp>
    </p:spTree>
    <p:extLst>
      <p:ext uri="{BB962C8B-B14F-4D97-AF65-F5344CB8AC3E}">
        <p14:creationId xmlns:p14="http://schemas.microsoft.com/office/powerpoint/2010/main" val="1755932615"/>
      </p:ext>
    </p:extLst>
  </p:cSld>
  <p:clrMap bg1="lt1" tx1="dk1" bg2="lt2" tx2="dk2" accent1="accent1" accent2="accent2" accent3="accent3" accent4="accent4" accent5="accent5" accent6="accent6" hlink="hlink" folHlink="folHlink"/>
  <p:sldLayoutIdLst>
    <p:sldLayoutId id="2147485616" r:id="rId1"/>
    <p:sldLayoutId id="2147485617" r:id="rId2"/>
    <p:sldLayoutId id="2147485618" r:id="rId3"/>
    <p:sldLayoutId id="2147485619" r:id="rId4"/>
    <p:sldLayoutId id="2147485620" r:id="rId5"/>
    <p:sldLayoutId id="2147485621" r:id="rId6"/>
    <p:sldLayoutId id="2147485622" r:id="rId7"/>
    <p:sldLayoutId id="2147485623" r:id="rId8"/>
    <p:sldLayoutId id="2147485624" r:id="rId9"/>
    <p:sldLayoutId id="2147485625" r:id="rId10"/>
    <p:sldLayoutId id="2147485626" r:id="rId11"/>
    <p:sldLayoutId id="2147485627" r:id="rId12"/>
    <p:sldLayoutId id="2147485628" r:id="rId13"/>
    <p:sldLayoutId id="2147485629" r:id="rId14"/>
    <p:sldLayoutId id="2147485630" r:id="rId15"/>
    <p:sldLayoutId id="2147485631" r:id="rId16"/>
    <p:sldLayoutId id="2147485632" r:id="rId17"/>
    <p:sldLayoutId id="2147485633" r:id="rId18"/>
    <p:sldLayoutId id="2147485634" r:id="rId19"/>
    <p:sldLayoutId id="2147485635" r:id="rId20"/>
    <p:sldLayoutId id="2147485636" r:id="rId21"/>
    <p:sldLayoutId id="2147485637" r:id="rId22"/>
    <p:sldLayoutId id="2147485638" r:id="rId23"/>
    <p:sldLayoutId id="2147485639" r:id="rId24"/>
    <p:sldLayoutId id="2147485640" r:id="rId25"/>
    <p:sldLayoutId id="2147485641" r:id="rId26"/>
    <p:sldLayoutId id="2147485642" r:id="rId27"/>
  </p:sldLayoutIdLst>
  <p:hf hdr="0" ftr="0" dt="0"/>
  <p:txStyles>
    <p:titleStyle>
      <a:lvl1pPr algn="ctr" defTabSz="457189"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Numero diapositiva"/>
          <p:cNvSpPr txBox="1">
            <a:spLocks noGrp="1"/>
          </p:cNvSpPr>
          <p:nvPr>
            <p:ph type="sldNum" sz="quarter" idx="2"/>
          </p:nvPr>
        </p:nvSpPr>
        <p:spPr>
          <a:xfrm>
            <a:off x="11713238" y="6481960"/>
            <a:ext cx="292705" cy="297450"/>
          </a:xfrm>
          <a:prstGeom prst="rect">
            <a:avLst/>
          </a:prstGeom>
          <a:ln w="12700">
            <a:miter lim="400000"/>
          </a:ln>
        </p:spPr>
        <p:txBody>
          <a:bodyPr wrap="none" lIns="45718" tIns="45718" rIns="45718" bIns="45718" anchor="ctr">
            <a:spAutoFit/>
          </a:bodyPr>
          <a:lstStyle>
            <a:lvl1pPr>
              <a:defRPr sz="1333">
                <a:solidFill>
                  <a:srgbClr val="FFFFFF"/>
                </a:solidFill>
                <a:latin typeface="+mj-lt"/>
                <a:ea typeface="+mj-ea"/>
                <a:cs typeface="+mj-cs"/>
                <a:sym typeface="Times Roman"/>
              </a:defRPr>
            </a:lvl1pPr>
          </a:lstStyle>
          <a:p>
            <a:fld id="{86CB4B4D-7CA3-9044-876B-883B54F8677D}" type="slidenum">
              <a:rPr lang="en-US" smtClean="0"/>
              <a:t>‹#›</a:t>
            </a:fld>
            <a:endParaRPr lang="en-US" dirty="0"/>
          </a:p>
        </p:txBody>
      </p:sp>
      <p:pic>
        <p:nvPicPr>
          <p:cNvPr id="3" name="Immagine 2" descr="Immagine che contiene testo, schermata&#10;&#10;Descrizione generata automaticamente">
            <a:extLst>
              <a:ext uri="{FF2B5EF4-FFF2-40B4-BE49-F238E27FC236}">
                <a16:creationId xmlns:a16="http://schemas.microsoft.com/office/drawing/2014/main" id="{743BF359-51E4-0EF1-B9A4-7BE99DE85BD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Immagine 2" descr="Immagine che contiene testo, schermata&#10;&#10;Descrizione generata automaticamente">
            <a:extLst>
              <a:ext uri="{FF2B5EF4-FFF2-40B4-BE49-F238E27FC236}">
                <a16:creationId xmlns:a16="http://schemas.microsoft.com/office/drawing/2014/main" id="{3EB1DFE4-A1F7-4F33-970F-40B91625CCE6}"/>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95113133"/>
      </p:ext>
    </p:extLst>
  </p:cSld>
  <p:clrMap bg1="lt1" tx1="dk1" bg2="lt2" tx2="dk2" accent1="accent1" accent2="accent2" accent3="accent3" accent4="accent4" accent5="accent5" accent6="accent6" hlink="hlink" folHlink="folHlink"/>
  <p:sldLayoutIdLst>
    <p:sldLayoutId id="2147485644" r:id="rId1"/>
    <p:sldLayoutId id="2147485645" r:id="rId2"/>
    <p:sldLayoutId id="2147485646" r:id="rId3"/>
    <p:sldLayoutId id="2147485647" r:id="rId4"/>
  </p:sldLayoutIdLst>
  <p:transition spd="med"/>
  <p:txStyles>
    <p:titleStyle>
      <a:lvl1pPr marL="0" marR="0" indent="0" algn="ctr" defTabSz="609585" rtl="0" eaLnBrk="1" latinLnBrk="0" hangingPunct="1">
        <a:lnSpc>
          <a:spcPct val="100000"/>
        </a:lnSpc>
        <a:spcBef>
          <a:spcPts val="0"/>
        </a:spcBef>
        <a:spcAft>
          <a:spcPts val="0"/>
        </a:spcAft>
        <a:buClrTx/>
        <a:buSzTx/>
        <a:buFontTx/>
        <a:buNone/>
        <a:tabLst/>
        <a:defRPr sz="4267" b="0" i="0" u="none" strike="noStrike" cap="none" spc="0" baseline="0">
          <a:solidFill>
            <a:srgbClr val="FFFFFF"/>
          </a:solidFill>
          <a:effectLst>
            <a:outerShdw blurRad="38100" dist="38100" dir="2700000" rotWithShape="0">
              <a:srgbClr val="000000">
                <a:alpha val="43137"/>
              </a:srgbClr>
            </a:outerShdw>
          </a:effectLst>
          <a:uFillTx/>
          <a:latin typeface="Calibri"/>
          <a:ea typeface="Calibri"/>
          <a:cs typeface="Calibri"/>
          <a:sym typeface="Calibri"/>
        </a:defRPr>
      </a:lvl1pPr>
      <a:lvl2pPr marL="0" marR="0" indent="0" algn="ctr" defTabSz="609585" rtl="0" eaLnBrk="1" latinLnBrk="0" hangingPunct="1">
        <a:lnSpc>
          <a:spcPct val="100000"/>
        </a:lnSpc>
        <a:spcBef>
          <a:spcPts val="0"/>
        </a:spcBef>
        <a:spcAft>
          <a:spcPts val="0"/>
        </a:spcAft>
        <a:buClrTx/>
        <a:buSzTx/>
        <a:buFontTx/>
        <a:buNone/>
        <a:tabLst/>
        <a:defRPr sz="4267" b="0" i="0" u="none" strike="noStrike" cap="none" spc="0" baseline="0">
          <a:solidFill>
            <a:srgbClr val="FFFFFF"/>
          </a:solidFill>
          <a:effectLst>
            <a:outerShdw blurRad="38100" dist="38100" dir="2700000" rotWithShape="0">
              <a:srgbClr val="000000">
                <a:alpha val="43137"/>
              </a:srgbClr>
            </a:outerShdw>
          </a:effectLst>
          <a:uFillTx/>
          <a:latin typeface="Calibri"/>
          <a:ea typeface="Calibri"/>
          <a:cs typeface="Calibri"/>
          <a:sym typeface="Calibri"/>
        </a:defRPr>
      </a:lvl2pPr>
      <a:lvl3pPr marL="0" marR="0" indent="0" algn="ctr" defTabSz="609585" rtl="0" eaLnBrk="1" latinLnBrk="0" hangingPunct="1">
        <a:lnSpc>
          <a:spcPct val="100000"/>
        </a:lnSpc>
        <a:spcBef>
          <a:spcPts val="0"/>
        </a:spcBef>
        <a:spcAft>
          <a:spcPts val="0"/>
        </a:spcAft>
        <a:buClrTx/>
        <a:buSzTx/>
        <a:buFontTx/>
        <a:buNone/>
        <a:tabLst/>
        <a:defRPr sz="4267" b="0" i="0" u="none" strike="noStrike" cap="none" spc="0" baseline="0">
          <a:solidFill>
            <a:srgbClr val="FFFFFF"/>
          </a:solidFill>
          <a:effectLst>
            <a:outerShdw blurRad="38100" dist="38100" dir="2700000" rotWithShape="0">
              <a:srgbClr val="000000">
                <a:alpha val="43137"/>
              </a:srgbClr>
            </a:outerShdw>
          </a:effectLst>
          <a:uFillTx/>
          <a:latin typeface="Calibri"/>
          <a:ea typeface="Calibri"/>
          <a:cs typeface="Calibri"/>
          <a:sym typeface="Calibri"/>
        </a:defRPr>
      </a:lvl3pPr>
      <a:lvl4pPr marL="0" marR="0" indent="0" algn="ctr" defTabSz="609585" rtl="0" eaLnBrk="1" latinLnBrk="0" hangingPunct="1">
        <a:lnSpc>
          <a:spcPct val="100000"/>
        </a:lnSpc>
        <a:spcBef>
          <a:spcPts val="0"/>
        </a:spcBef>
        <a:spcAft>
          <a:spcPts val="0"/>
        </a:spcAft>
        <a:buClrTx/>
        <a:buSzTx/>
        <a:buFontTx/>
        <a:buNone/>
        <a:tabLst/>
        <a:defRPr sz="4267" b="0" i="0" u="none" strike="noStrike" cap="none" spc="0" baseline="0">
          <a:solidFill>
            <a:srgbClr val="FFFFFF"/>
          </a:solidFill>
          <a:effectLst>
            <a:outerShdw blurRad="38100" dist="38100" dir="2700000" rotWithShape="0">
              <a:srgbClr val="000000">
                <a:alpha val="43137"/>
              </a:srgbClr>
            </a:outerShdw>
          </a:effectLst>
          <a:uFillTx/>
          <a:latin typeface="Calibri"/>
          <a:ea typeface="Calibri"/>
          <a:cs typeface="Calibri"/>
          <a:sym typeface="Calibri"/>
        </a:defRPr>
      </a:lvl4pPr>
      <a:lvl5pPr marL="0" marR="0" indent="0" algn="ctr" defTabSz="609585" rtl="0" eaLnBrk="1" latinLnBrk="0" hangingPunct="1">
        <a:lnSpc>
          <a:spcPct val="100000"/>
        </a:lnSpc>
        <a:spcBef>
          <a:spcPts val="0"/>
        </a:spcBef>
        <a:spcAft>
          <a:spcPts val="0"/>
        </a:spcAft>
        <a:buClrTx/>
        <a:buSzTx/>
        <a:buFontTx/>
        <a:buNone/>
        <a:tabLst/>
        <a:defRPr sz="4267" b="0" i="0" u="none" strike="noStrike" cap="none" spc="0" baseline="0">
          <a:solidFill>
            <a:srgbClr val="FFFFFF"/>
          </a:solidFill>
          <a:effectLst>
            <a:outerShdw blurRad="38100" dist="38100" dir="2700000" rotWithShape="0">
              <a:srgbClr val="000000">
                <a:alpha val="43137"/>
              </a:srgbClr>
            </a:outerShdw>
          </a:effectLst>
          <a:uFillTx/>
          <a:latin typeface="Calibri"/>
          <a:ea typeface="Calibri"/>
          <a:cs typeface="Calibri"/>
          <a:sym typeface="Calibri"/>
        </a:defRPr>
      </a:lvl5pPr>
      <a:lvl6pPr marL="0" marR="0" indent="0" algn="ctr" defTabSz="609585" rtl="0" eaLnBrk="1" latinLnBrk="0" hangingPunct="1">
        <a:lnSpc>
          <a:spcPct val="100000"/>
        </a:lnSpc>
        <a:spcBef>
          <a:spcPts val="0"/>
        </a:spcBef>
        <a:spcAft>
          <a:spcPts val="0"/>
        </a:spcAft>
        <a:buClrTx/>
        <a:buSzTx/>
        <a:buFontTx/>
        <a:buNone/>
        <a:tabLst/>
        <a:defRPr sz="4267" b="0" i="0" u="none" strike="noStrike" cap="none" spc="0" baseline="0">
          <a:solidFill>
            <a:srgbClr val="FFFFFF"/>
          </a:solidFill>
          <a:effectLst>
            <a:outerShdw blurRad="38100" dist="38100" dir="2700000" rotWithShape="0">
              <a:srgbClr val="000000">
                <a:alpha val="43137"/>
              </a:srgbClr>
            </a:outerShdw>
          </a:effectLst>
          <a:uFillTx/>
          <a:latin typeface="Calibri"/>
          <a:ea typeface="Calibri"/>
          <a:cs typeface="Calibri"/>
          <a:sym typeface="Calibri"/>
        </a:defRPr>
      </a:lvl6pPr>
      <a:lvl7pPr marL="0" marR="0" indent="0" algn="ctr" defTabSz="609585" rtl="0" eaLnBrk="1" latinLnBrk="0" hangingPunct="1">
        <a:lnSpc>
          <a:spcPct val="100000"/>
        </a:lnSpc>
        <a:spcBef>
          <a:spcPts val="0"/>
        </a:spcBef>
        <a:spcAft>
          <a:spcPts val="0"/>
        </a:spcAft>
        <a:buClrTx/>
        <a:buSzTx/>
        <a:buFontTx/>
        <a:buNone/>
        <a:tabLst/>
        <a:defRPr sz="4267" b="0" i="0" u="none" strike="noStrike" cap="none" spc="0" baseline="0">
          <a:solidFill>
            <a:srgbClr val="FFFFFF"/>
          </a:solidFill>
          <a:effectLst>
            <a:outerShdw blurRad="38100" dist="38100" dir="2700000" rotWithShape="0">
              <a:srgbClr val="000000">
                <a:alpha val="43137"/>
              </a:srgbClr>
            </a:outerShdw>
          </a:effectLst>
          <a:uFillTx/>
          <a:latin typeface="Calibri"/>
          <a:ea typeface="Calibri"/>
          <a:cs typeface="Calibri"/>
          <a:sym typeface="Calibri"/>
        </a:defRPr>
      </a:lvl7pPr>
      <a:lvl8pPr marL="0" marR="0" indent="0" algn="ctr" defTabSz="609585" rtl="0" eaLnBrk="1" latinLnBrk="0" hangingPunct="1">
        <a:lnSpc>
          <a:spcPct val="100000"/>
        </a:lnSpc>
        <a:spcBef>
          <a:spcPts val="0"/>
        </a:spcBef>
        <a:spcAft>
          <a:spcPts val="0"/>
        </a:spcAft>
        <a:buClrTx/>
        <a:buSzTx/>
        <a:buFontTx/>
        <a:buNone/>
        <a:tabLst/>
        <a:defRPr sz="4267" b="0" i="0" u="none" strike="noStrike" cap="none" spc="0" baseline="0">
          <a:solidFill>
            <a:srgbClr val="FFFFFF"/>
          </a:solidFill>
          <a:effectLst>
            <a:outerShdw blurRad="38100" dist="38100" dir="2700000" rotWithShape="0">
              <a:srgbClr val="000000">
                <a:alpha val="43137"/>
              </a:srgbClr>
            </a:outerShdw>
          </a:effectLst>
          <a:uFillTx/>
          <a:latin typeface="Calibri"/>
          <a:ea typeface="Calibri"/>
          <a:cs typeface="Calibri"/>
          <a:sym typeface="Calibri"/>
        </a:defRPr>
      </a:lvl8pPr>
      <a:lvl9pPr marL="0" marR="0" indent="0" algn="ctr" defTabSz="609585" rtl="0" eaLnBrk="1" latinLnBrk="0" hangingPunct="1">
        <a:lnSpc>
          <a:spcPct val="100000"/>
        </a:lnSpc>
        <a:spcBef>
          <a:spcPts val="0"/>
        </a:spcBef>
        <a:spcAft>
          <a:spcPts val="0"/>
        </a:spcAft>
        <a:buClrTx/>
        <a:buSzTx/>
        <a:buFontTx/>
        <a:buNone/>
        <a:tabLst/>
        <a:defRPr sz="4267" b="0" i="0" u="none" strike="noStrike" cap="none" spc="0" baseline="0">
          <a:solidFill>
            <a:srgbClr val="FFFFFF"/>
          </a:solidFill>
          <a:effectLst>
            <a:outerShdw blurRad="38100" dist="38100" dir="2700000" rotWithShape="0">
              <a:srgbClr val="000000">
                <a:alpha val="43137"/>
              </a:srgbClr>
            </a:outerShdw>
          </a:effectLst>
          <a:uFillTx/>
          <a:latin typeface="Calibri"/>
          <a:ea typeface="Calibri"/>
          <a:cs typeface="Calibri"/>
          <a:sym typeface="Calibri"/>
        </a:defRPr>
      </a:lvl9pPr>
    </p:titleStyle>
    <p:bodyStyle>
      <a:lvl1pPr marL="609585" marR="0" indent="-609585" algn="l" defTabSz="609585" rtl="0" eaLnBrk="1" latinLnBrk="0" hangingPunct="1">
        <a:lnSpc>
          <a:spcPct val="100000"/>
        </a:lnSpc>
        <a:spcBef>
          <a:spcPts val="800"/>
        </a:spcBef>
        <a:spcAft>
          <a:spcPts val="0"/>
        </a:spcAft>
        <a:buClrTx/>
        <a:buSzPct val="100000"/>
        <a:buFont typeface="Arial"/>
        <a:buChar char="•"/>
        <a:tabLst/>
        <a:defRPr sz="3733" b="0" i="0" u="none" strike="noStrike" cap="none" spc="0" baseline="0">
          <a:solidFill>
            <a:srgbClr val="000000"/>
          </a:solidFill>
          <a:uFillTx/>
          <a:latin typeface="Calibri"/>
          <a:ea typeface="Calibri"/>
          <a:cs typeface="Calibri"/>
          <a:sym typeface="Calibri"/>
        </a:defRPr>
      </a:lvl1pPr>
      <a:lvl2pPr marL="1142971" marR="0" indent="-533387" algn="l" defTabSz="609585" rtl="0" eaLnBrk="1" latinLnBrk="0" hangingPunct="1">
        <a:lnSpc>
          <a:spcPct val="100000"/>
        </a:lnSpc>
        <a:spcBef>
          <a:spcPts val="800"/>
        </a:spcBef>
        <a:spcAft>
          <a:spcPts val="0"/>
        </a:spcAft>
        <a:buClrTx/>
        <a:buSzPct val="100000"/>
        <a:buFont typeface="Arial"/>
        <a:buChar char="•"/>
        <a:tabLst/>
        <a:defRPr sz="3733" b="0" i="0" u="none" strike="noStrike" cap="none" spc="0" baseline="0">
          <a:solidFill>
            <a:srgbClr val="000000"/>
          </a:solidFill>
          <a:uFillTx/>
          <a:latin typeface="Calibri"/>
          <a:ea typeface="Calibri"/>
          <a:cs typeface="Calibri"/>
          <a:sym typeface="Calibri"/>
        </a:defRPr>
      </a:lvl2pPr>
      <a:lvl3pPr marL="1859234" marR="0" indent="-640064" algn="l" defTabSz="609585" rtl="0" eaLnBrk="1" latinLnBrk="0" hangingPunct="1">
        <a:lnSpc>
          <a:spcPct val="100000"/>
        </a:lnSpc>
        <a:spcBef>
          <a:spcPts val="800"/>
        </a:spcBef>
        <a:spcAft>
          <a:spcPts val="0"/>
        </a:spcAft>
        <a:buClrTx/>
        <a:buSzPct val="100000"/>
        <a:buFont typeface="Arial"/>
        <a:buChar char="•"/>
        <a:tabLst/>
        <a:defRPr sz="3733" b="0" i="0" u="none" strike="noStrike" cap="none" spc="0" baseline="0">
          <a:solidFill>
            <a:srgbClr val="000000"/>
          </a:solidFill>
          <a:uFillTx/>
          <a:latin typeface="Calibri"/>
          <a:ea typeface="Calibri"/>
          <a:cs typeface="Calibri"/>
          <a:sym typeface="Calibri"/>
        </a:defRPr>
      </a:lvl3pPr>
      <a:lvl4pPr marL="2421406" marR="0" indent="-592652" algn="l" defTabSz="609585" rtl="0" eaLnBrk="1" latinLnBrk="0" hangingPunct="1">
        <a:lnSpc>
          <a:spcPct val="100000"/>
        </a:lnSpc>
        <a:spcBef>
          <a:spcPts val="800"/>
        </a:spcBef>
        <a:spcAft>
          <a:spcPts val="0"/>
        </a:spcAft>
        <a:buClrTx/>
        <a:buSzPct val="100000"/>
        <a:buFont typeface="Arial"/>
        <a:buChar char="•"/>
        <a:tabLst/>
        <a:defRPr sz="3733" b="0" i="0" u="none" strike="noStrike" cap="none" spc="0" baseline="0">
          <a:solidFill>
            <a:srgbClr val="000000"/>
          </a:solidFill>
          <a:uFillTx/>
          <a:latin typeface="Calibri"/>
          <a:ea typeface="Calibri"/>
          <a:cs typeface="Calibri"/>
          <a:sym typeface="Calibri"/>
        </a:defRPr>
      </a:lvl4pPr>
      <a:lvl5pPr marL="3030991" marR="0" indent="-592652" algn="l" defTabSz="609585" rtl="0" eaLnBrk="1" latinLnBrk="0" hangingPunct="1">
        <a:lnSpc>
          <a:spcPct val="100000"/>
        </a:lnSpc>
        <a:spcBef>
          <a:spcPts val="800"/>
        </a:spcBef>
        <a:spcAft>
          <a:spcPts val="0"/>
        </a:spcAft>
        <a:buClrTx/>
        <a:buSzPct val="100000"/>
        <a:buFont typeface="Arial"/>
        <a:buChar char="•"/>
        <a:tabLst/>
        <a:defRPr sz="3733" b="0" i="0" u="none" strike="noStrike" cap="none" spc="0" baseline="0">
          <a:solidFill>
            <a:srgbClr val="000000"/>
          </a:solidFill>
          <a:uFillTx/>
          <a:latin typeface="Calibri"/>
          <a:ea typeface="Calibri"/>
          <a:cs typeface="Calibri"/>
          <a:sym typeface="Calibri"/>
        </a:defRPr>
      </a:lvl5pPr>
      <a:lvl6pPr marL="3474630" marR="0" indent="-426707" algn="l" defTabSz="609585" rtl="0" eaLnBrk="1" latinLnBrk="0" hangingPunct="1">
        <a:lnSpc>
          <a:spcPct val="100000"/>
        </a:lnSpc>
        <a:spcBef>
          <a:spcPts val="800"/>
        </a:spcBef>
        <a:spcAft>
          <a:spcPts val="0"/>
        </a:spcAft>
        <a:buClrTx/>
        <a:buSzPct val="100000"/>
        <a:buFont typeface="Arial"/>
        <a:buChar char="•"/>
        <a:tabLst/>
        <a:defRPr sz="3733" b="0" i="0" u="none" strike="noStrike" cap="none" spc="0" baseline="0">
          <a:solidFill>
            <a:srgbClr val="000000"/>
          </a:solidFill>
          <a:uFillTx/>
          <a:latin typeface="Calibri"/>
          <a:ea typeface="Calibri"/>
          <a:cs typeface="Calibri"/>
          <a:sym typeface="Calibri"/>
        </a:defRPr>
      </a:lvl6pPr>
      <a:lvl7pPr marL="4084215" marR="0" indent="-426707" algn="l" defTabSz="609585" rtl="0" eaLnBrk="1" latinLnBrk="0" hangingPunct="1">
        <a:lnSpc>
          <a:spcPct val="100000"/>
        </a:lnSpc>
        <a:spcBef>
          <a:spcPts val="800"/>
        </a:spcBef>
        <a:spcAft>
          <a:spcPts val="0"/>
        </a:spcAft>
        <a:buClrTx/>
        <a:buSzPct val="100000"/>
        <a:buFont typeface="Arial"/>
        <a:buChar char="•"/>
        <a:tabLst/>
        <a:defRPr sz="3733" b="0" i="0" u="none" strike="noStrike" cap="none" spc="0" baseline="0">
          <a:solidFill>
            <a:srgbClr val="000000"/>
          </a:solidFill>
          <a:uFillTx/>
          <a:latin typeface="Calibri"/>
          <a:ea typeface="Calibri"/>
          <a:cs typeface="Calibri"/>
          <a:sym typeface="Calibri"/>
        </a:defRPr>
      </a:lvl7pPr>
      <a:lvl8pPr marL="4693803" marR="0" indent="-426707" algn="l" defTabSz="609585" rtl="0" eaLnBrk="1" latinLnBrk="0" hangingPunct="1">
        <a:lnSpc>
          <a:spcPct val="100000"/>
        </a:lnSpc>
        <a:spcBef>
          <a:spcPts val="800"/>
        </a:spcBef>
        <a:spcAft>
          <a:spcPts val="0"/>
        </a:spcAft>
        <a:buClrTx/>
        <a:buSzPct val="100000"/>
        <a:buFont typeface="Arial"/>
        <a:buChar char="•"/>
        <a:tabLst/>
        <a:defRPr sz="3733" b="0" i="0" u="none" strike="noStrike" cap="none" spc="0" baseline="0">
          <a:solidFill>
            <a:srgbClr val="000000"/>
          </a:solidFill>
          <a:uFillTx/>
          <a:latin typeface="Calibri"/>
          <a:ea typeface="Calibri"/>
          <a:cs typeface="Calibri"/>
          <a:sym typeface="Calibri"/>
        </a:defRPr>
      </a:lvl8pPr>
      <a:lvl9pPr marL="5303387" marR="0" indent="-426709" algn="l" defTabSz="609585" rtl="0" eaLnBrk="1" latinLnBrk="0" hangingPunct="1">
        <a:lnSpc>
          <a:spcPct val="100000"/>
        </a:lnSpc>
        <a:spcBef>
          <a:spcPts val="800"/>
        </a:spcBef>
        <a:spcAft>
          <a:spcPts val="0"/>
        </a:spcAft>
        <a:buClrTx/>
        <a:buSzPct val="100000"/>
        <a:buFont typeface="Arial"/>
        <a:buChar char="•"/>
        <a:tabLst/>
        <a:defRPr sz="3733" b="0" i="0" u="none" strike="noStrike" cap="none" spc="0" baseline="0">
          <a:solidFill>
            <a:srgbClr val="000000"/>
          </a:solidFill>
          <a:uFillTx/>
          <a:latin typeface="Calibri"/>
          <a:ea typeface="Calibri"/>
          <a:cs typeface="Calibri"/>
          <a:sym typeface="Calibri"/>
        </a:defRPr>
      </a:lvl9pPr>
    </p:bodyStyle>
    <p:otherStyle>
      <a:lvl1pPr marL="0" marR="0" indent="0" algn="l" defTabSz="1219170" rtl="0" eaLnBrk="1" latinLnBrk="0" hangingPunct="1">
        <a:lnSpc>
          <a:spcPct val="100000"/>
        </a:lnSpc>
        <a:spcBef>
          <a:spcPts val="0"/>
        </a:spcBef>
        <a:spcAft>
          <a:spcPts val="0"/>
        </a:spcAft>
        <a:buClrTx/>
        <a:buSzTx/>
        <a:buFontTx/>
        <a:buNone/>
        <a:tabLst/>
        <a:defRPr sz="1333" b="0" i="0" u="none" strike="noStrike" cap="none" spc="0" baseline="0">
          <a:solidFill>
            <a:schemeClr val="tx1"/>
          </a:solidFill>
          <a:uFillTx/>
          <a:latin typeface="+mn-lt"/>
          <a:ea typeface="+mn-ea"/>
          <a:cs typeface="+mn-cs"/>
          <a:sym typeface="Times Roman"/>
        </a:defRPr>
      </a:lvl1pPr>
      <a:lvl2pPr marL="0" marR="0" indent="0" algn="l" defTabSz="1219170" rtl="0" eaLnBrk="1" latinLnBrk="0" hangingPunct="1">
        <a:lnSpc>
          <a:spcPct val="100000"/>
        </a:lnSpc>
        <a:spcBef>
          <a:spcPts val="0"/>
        </a:spcBef>
        <a:spcAft>
          <a:spcPts val="0"/>
        </a:spcAft>
        <a:buClrTx/>
        <a:buSzTx/>
        <a:buFontTx/>
        <a:buNone/>
        <a:tabLst/>
        <a:defRPr sz="1333" b="0" i="0" u="none" strike="noStrike" cap="none" spc="0" baseline="0">
          <a:solidFill>
            <a:schemeClr val="tx1"/>
          </a:solidFill>
          <a:uFillTx/>
          <a:latin typeface="+mn-lt"/>
          <a:ea typeface="+mn-ea"/>
          <a:cs typeface="+mn-cs"/>
          <a:sym typeface="Times Roman"/>
        </a:defRPr>
      </a:lvl2pPr>
      <a:lvl3pPr marL="0" marR="0" indent="0" algn="l" defTabSz="1219170" rtl="0" eaLnBrk="1" latinLnBrk="0" hangingPunct="1">
        <a:lnSpc>
          <a:spcPct val="100000"/>
        </a:lnSpc>
        <a:spcBef>
          <a:spcPts val="0"/>
        </a:spcBef>
        <a:spcAft>
          <a:spcPts val="0"/>
        </a:spcAft>
        <a:buClrTx/>
        <a:buSzTx/>
        <a:buFontTx/>
        <a:buNone/>
        <a:tabLst/>
        <a:defRPr sz="1333" b="0" i="0" u="none" strike="noStrike" cap="none" spc="0" baseline="0">
          <a:solidFill>
            <a:schemeClr val="tx1"/>
          </a:solidFill>
          <a:uFillTx/>
          <a:latin typeface="+mn-lt"/>
          <a:ea typeface="+mn-ea"/>
          <a:cs typeface="+mn-cs"/>
          <a:sym typeface="Times Roman"/>
        </a:defRPr>
      </a:lvl3pPr>
      <a:lvl4pPr marL="0" marR="0" indent="0" algn="l" defTabSz="1219170" rtl="0" eaLnBrk="1" latinLnBrk="0" hangingPunct="1">
        <a:lnSpc>
          <a:spcPct val="100000"/>
        </a:lnSpc>
        <a:spcBef>
          <a:spcPts val="0"/>
        </a:spcBef>
        <a:spcAft>
          <a:spcPts val="0"/>
        </a:spcAft>
        <a:buClrTx/>
        <a:buSzTx/>
        <a:buFontTx/>
        <a:buNone/>
        <a:tabLst/>
        <a:defRPr sz="1333" b="0" i="0" u="none" strike="noStrike" cap="none" spc="0" baseline="0">
          <a:solidFill>
            <a:schemeClr val="tx1"/>
          </a:solidFill>
          <a:uFillTx/>
          <a:latin typeface="+mn-lt"/>
          <a:ea typeface="+mn-ea"/>
          <a:cs typeface="+mn-cs"/>
          <a:sym typeface="Times Roman"/>
        </a:defRPr>
      </a:lvl4pPr>
      <a:lvl5pPr marL="0" marR="0" indent="0" algn="l" defTabSz="1219170" rtl="0" eaLnBrk="1" latinLnBrk="0" hangingPunct="1">
        <a:lnSpc>
          <a:spcPct val="100000"/>
        </a:lnSpc>
        <a:spcBef>
          <a:spcPts val="0"/>
        </a:spcBef>
        <a:spcAft>
          <a:spcPts val="0"/>
        </a:spcAft>
        <a:buClrTx/>
        <a:buSzTx/>
        <a:buFontTx/>
        <a:buNone/>
        <a:tabLst/>
        <a:defRPr sz="1333" b="0" i="0" u="none" strike="noStrike" cap="none" spc="0" baseline="0">
          <a:solidFill>
            <a:schemeClr val="tx1"/>
          </a:solidFill>
          <a:uFillTx/>
          <a:latin typeface="+mn-lt"/>
          <a:ea typeface="+mn-ea"/>
          <a:cs typeface="+mn-cs"/>
          <a:sym typeface="Times Roman"/>
        </a:defRPr>
      </a:lvl5pPr>
      <a:lvl6pPr marL="0" marR="0" indent="0" algn="l" defTabSz="1219170" rtl="0" eaLnBrk="1" latinLnBrk="0" hangingPunct="1">
        <a:lnSpc>
          <a:spcPct val="100000"/>
        </a:lnSpc>
        <a:spcBef>
          <a:spcPts val="0"/>
        </a:spcBef>
        <a:spcAft>
          <a:spcPts val="0"/>
        </a:spcAft>
        <a:buClrTx/>
        <a:buSzTx/>
        <a:buFontTx/>
        <a:buNone/>
        <a:tabLst/>
        <a:defRPr sz="1333" b="0" i="0" u="none" strike="noStrike" cap="none" spc="0" baseline="0">
          <a:solidFill>
            <a:schemeClr val="tx1"/>
          </a:solidFill>
          <a:uFillTx/>
          <a:latin typeface="+mn-lt"/>
          <a:ea typeface="+mn-ea"/>
          <a:cs typeface="+mn-cs"/>
          <a:sym typeface="Times Roman"/>
        </a:defRPr>
      </a:lvl6pPr>
      <a:lvl7pPr marL="0" marR="0" indent="0" algn="l" defTabSz="1219170" rtl="0" eaLnBrk="1" latinLnBrk="0" hangingPunct="1">
        <a:lnSpc>
          <a:spcPct val="100000"/>
        </a:lnSpc>
        <a:spcBef>
          <a:spcPts val="0"/>
        </a:spcBef>
        <a:spcAft>
          <a:spcPts val="0"/>
        </a:spcAft>
        <a:buClrTx/>
        <a:buSzTx/>
        <a:buFontTx/>
        <a:buNone/>
        <a:tabLst/>
        <a:defRPr sz="1333" b="0" i="0" u="none" strike="noStrike" cap="none" spc="0" baseline="0">
          <a:solidFill>
            <a:schemeClr val="tx1"/>
          </a:solidFill>
          <a:uFillTx/>
          <a:latin typeface="+mn-lt"/>
          <a:ea typeface="+mn-ea"/>
          <a:cs typeface="+mn-cs"/>
          <a:sym typeface="Times Roman"/>
        </a:defRPr>
      </a:lvl7pPr>
      <a:lvl8pPr marL="0" marR="0" indent="0" algn="l" defTabSz="1219170" rtl="0" eaLnBrk="1" latinLnBrk="0" hangingPunct="1">
        <a:lnSpc>
          <a:spcPct val="100000"/>
        </a:lnSpc>
        <a:spcBef>
          <a:spcPts val="0"/>
        </a:spcBef>
        <a:spcAft>
          <a:spcPts val="0"/>
        </a:spcAft>
        <a:buClrTx/>
        <a:buSzTx/>
        <a:buFontTx/>
        <a:buNone/>
        <a:tabLst/>
        <a:defRPr sz="1333" b="0" i="0" u="none" strike="noStrike" cap="none" spc="0" baseline="0">
          <a:solidFill>
            <a:schemeClr val="tx1"/>
          </a:solidFill>
          <a:uFillTx/>
          <a:latin typeface="+mn-lt"/>
          <a:ea typeface="+mn-ea"/>
          <a:cs typeface="+mn-cs"/>
          <a:sym typeface="Times Roman"/>
        </a:defRPr>
      </a:lvl8pPr>
      <a:lvl9pPr marL="0" marR="0" indent="0" algn="l" defTabSz="1219170" rtl="0" eaLnBrk="1" latinLnBrk="0" hangingPunct="1">
        <a:lnSpc>
          <a:spcPct val="100000"/>
        </a:lnSpc>
        <a:spcBef>
          <a:spcPts val="0"/>
        </a:spcBef>
        <a:spcAft>
          <a:spcPts val="0"/>
        </a:spcAft>
        <a:buClrTx/>
        <a:buSzTx/>
        <a:buFontTx/>
        <a:buNone/>
        <a:tabLst/>
        <a:defRPr sz="1333" b="0" i="0" u="none" strike="noStrike" cap="none" spc="0" baseline="0">
          <a:solidFill>
            <a:schemeClr val="tx1"/>
          </a:solidFill>
          <a:uFillTx/>
          <a:latin typeface="+mn-lt"/>
          <a:ea typeface="+mn-ea"/>
          <a:cs typeface="+mn-cs"/>
          <a:sym typeface="Times Roman"/>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6A1B84-38E9-9023-E146-01199B9AC3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8FA209-9A6C-AADE-5EFA-3ACF2E50A2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24F555-5B95-9E75-5AE8-2632A02568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841DA06-06AE-45B7-B52B-132E14F8D879}" type="datetimeFigureOut">
              <a:rPr lang="en-US" smtClean="0"/>
              <a:t>9/17/26</a:t>
            </a:fld>
            <a:endParaRPr lang="en-US"/>
          </a:p>
        </p:txBody>
      </p:sp>
      <p:sp>
        <p:nvSpPr>
          <p:cNvPr id="5" name="Footer Placeholder 4">
            <a:extLst>
              <a:ext uri="{FF2B5EF4-FFF2-40B4-BE49-F238E27FC236}">
                <a16:creationId xmlns:a16="http://schemas.microsoft.com/office/drawing/2014/main" id="{0DC6075B-88AF-C6F9-FB9E-5C252CA43F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BC4FEA4-954F-1D4A-81CD-7BBE33D90C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BF82A86-4CAE-4695-A6C0-74F5DC70186A}" type="slidenum">
              <a:rPr lang="en-US" smtClean="0"/>
              <a:t>‹#›</a:t>
            </a:fld>
            <a:endParaRPr lang="en-US"/>
          </a:p>
        </p:txBody>
      </p:sp>
    </p:spTree>
    <p:extLst>
      <p:ext uri="{BB962C8B-B14F-4D97-AF65-F5344CB8AC3E}">
        <p14:creationId xmlns:p14="http://schemas.microsoft.com/office/powerpoint/2010/main" val="849968428"/>
      </p:ext>
    </p:extLst>
  </p:cSld>
  <p:clrMap bg1="lt1" tx1="dk1" bg2="lt2" tx2="dk2" accent1="accent1" accent2="accent2" accent3="accent3" accent4="accent4" accent5="accent5" accent6="accent6" hlink="hlink" folHlink="folHlink"/>
  <p:sldLayoutIdLst>
    <p:sldLayoutId id="2147485649" r:id="rId1"/>
    <p:sldLayoutId id="2147485650" r:id="rId2"/>
    <p:sldLayoutId id="2147485651" r:id="rId3"/>
    <p:sldLayoutId id="2147485652" r:id="rId4"/>
    <p:sldLayoutId id="2147485653" r:id="rId5"/>
    <p:sldLayoutId id="2147485654" r:id="rId6"/>
    <p:sldLayoutId id="2147485655" r:id="rId7"/>
    <p:sldLayoutId id="2147485656" r:id="rId8"/>
    <p:sldLayoutId id="2147485657" r:id="rId9"/>
    <p:sldLayoutId id="2147485658" r:id="rId10"/>
    <p:sldLayoutId id="2147485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9DB656-1AD7-064E-BA22-4868A6D5FF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7F99C9F-CF8D-C307-D570-35BEBBEB7260}"/>
              </a:ext>
            </a:extLst>
          </p:cNvPr>
          <p:cNvSpPr>
            <a:spLocks noGrp="1"/>
          </p:cNvSpPr>
          <p:nvPr>
            <p:ph type="body" idx="1"/>
          </p:nvPr>
        </p:nvSpPr>
        <p:spPr>
          <a:xfrm>
            <a:off x="838200" y="1825625"/>
            <a:ext cx="10515600" cy="41525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FE776642-4A68-D31C-95D8-6E0000F35C32}"/>
              </a:ext>
            </a:extLst>
          </p:cNvPr>
          <p:cNvSpPr>
            <a:spLocks noGrp="1"/>
          </p:cNvSpPr>
          <p:nvPr>
            <p:ph type="ftr" sz="quarter" idx="3"/>
          </p:nvPr>
        </p:nvSpPr>
        <p:spPr>
          <a:xfrm>
            <a:off x="1416735" y="6054437"/>
            <a:ext cx="10651322" cy="803564"/>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endParaRPr lang="en-US" dirty="0"/>
          </a:p>
        </p:txBody>
      </p:sp>
      <p:pic>
        <p:nvPicPr>
          <p:cNvPr id="8" name="Picture 7">
            <a:extLst>
              <a:ext uri="{FF2B5EF4-FFF2-40B4-BE49-F238E27FC236}">
                <a16:creationId xmlns:a16="http://schemas.microsoft.com/office/drawing/2014/main" id="{69D4DC12-C41D-67BC-F969-5B1245AB794F}"/>
              </a:ext>
            </a:extLst>
          </p:cNvPr>
          <p:cNvPicPr>
            <a:picLocks noChangeAspect="1"/>
          </p:cNvPicPr>
          <p:nvPr/>
        </p:nvPicPr>
        <p:blipFill>
          <a:blip r:embed="rId26"/>
          <a:stretch>
            <a:fillRect/>
          </a:stretch>
        </p:blipFill>
        <p:spPr>
          <a:xfrm>
            <a:off x="123944" y="6263241"/>
            <a:ext cx="933253" cy="518474"/>
          </a:xfrm>
          <a:prstGeom prst="rect">
            <a:avLst/>
          </a:prstGeom>
        </p:spPr>
      </p:pic>
      <p:pic>
        <p:nvPicPr>
          <p:cNvPr id="10" name="Picture 9">
            <a:extLst>
              <a:ext uri="{FF2B5EF4-FFF2-40B4-BE49-F238E27FC236}">
                <a16:creationId xmlns:a16="http://schemas.microsoft.com/office/drawing/2014/main" id="{9437997A-0C1A-AD62-1D5B-6562168C07D0}"/>
              </a:ext>
            </a:extLst>
          </p:cNvPr>
          <p:cNvPicPr>
            <a:picLocks noChangeAspect="1"/>
          </p:cNvPicPr>
          <p:nvPr/>
        </p:nvPicPr>
        <p:blipFill>
          <a:blip r:embed="rId26"/>
          <a:stretch>
            <a:fillRect/>
          </a:stretch>
        </p:blipFill>
        <p:spPr>
          <a:xfrm>
            <a:off x="123944" y="6263241"/>
            <a:ext cx="933253" cy="518474"/>
          </a:xfrm>
          <a:prstGeom prst="rect">
            <a:avLst/>
          </a:prstGeom>
        </p:spPr>
      </p:pic>
      <p:sp>
        <p:nvSpPr>
          <p:cNvPr id="6" name="Delay 8">
            <a:extLst>
              <a:ext uri="{FF2B5EF4-FFF2-40B4-BE49-F238E27FC236}">
                <a16:creationId xmlns:a16="http://schemas.microsoft.com/office/drawing/2014/main" id="{02F5C107-B0FC-698F-7C01-6302A9028BFF}"/>
              </a:ext>
            </a:extLst>
          </p:cNvPr>
          <p:cNvSpPr/>
          <p:nvPr/>
        </p:nvSpPr>
        <p:spPr>
          <a:xfrm rot="5400000">
            <a:off x="214743" y="5839691"/>
            <a:ext cx="803565" cy="1233057"/>
          </a:xfrm>
          <a:prstGeom prst="round2SameRect">
            <a:avLst/>
          </a:prstGeom>
          <a:gradFill>
            <a:gsLst>
              <a:gs pos="0">
                <a:schemeClr val="accent1"/>
              </a:gs>
              <a:gs pos="25000">
                <a:srgbClr val="0B598F"/>
              </a:gs>
              <a:gs pos="100000">
                <a:schemeClr val="tx2"/>
              </a:gs>
            </a:gsLst>
            <a:lin ang="5400000" scaled="0"/>
          </a:gra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pic>
        <p:nvPicPr>
          <p:cNvPr id="15" name="Picture 14" descr="A black and white logo&#10;&#10;Description automatically generated">
            <a:extLst>
              <a:ext uri="{FF2B5EF4-FFF2-40B4-BE49-F238E27FC236}">
                <a16:creationId xmlns:a16="http://schemas.microsoft.com/office/drawing/2014/main" id="{65473B07-2FFA-87D7-A098-DBC746B5DA54}"/>
              </a:ext>
            </a:extLst>
          </p:cNvPr>
          <p:cNvPicPr>
            <a:picLocks noChangeAspect="1"/>
          </p:cNvPicPr>
          <p:nvPr/>
        </p:nvPicPr>
        <p:blipFill>
          <a:blip r:embed="rId27"/>
          <a:stretch>
            <a:fillRect/>
          </a:stretch>
        </p:blipFill>
        <p:spPr>
          <a:xfrm>
            <a:off x="149033" y="6105335"/>
            <a:ext cx="908164" cy="701763"/>
          </a:xfrm>
          <a:prstGeom prst="rect">
            <a:avLst/>
          </a:prstGeom>
        </p:spPr>
      </p:pic>
    </p:spTree>
    <p:extLst>
      <p:ext uri="{BB962C8B-B14F-4D97-AF65-F5344CB8AC3E}">
        <p14:creationId xmlns:p14="http://schemas.microsoft.com/office/powerpoint/2010/main" val="3696100712"/>
      </p:ext>
    </p:extLst>
  </p:cSld>
  <p:clrMap bg1="lt1" tx1="dk1" bg2="lt2" tx2="dk2" accent1="accent1" accent2="accent2" accent3="accent3" accent4="accent4" accent5="accent5" accent6="accent6" hlink="hlink" folHlink="folHlink"/>
  <p:sldLayoutIdLst>
    <p:sldLayoutId id="2147485661" r:id="rId1"/>
    <p:sldLayoutId id="2147485662" r:id="rId2"/>
    <p:sldLayoutId id="2147485663" r:id="rId3"/>
    <p:sldLayoutId id="2147485664" r:id="rId4"/>
    <p:sldLayoutId id="2147485665" r:id="rId5"/>
    <p:sldLayoutId id="2147485666" r:id="rId6"/>
    <p:sldLayoutId id="2147485667" r:id="rId7"/>
    <p:sldLayoutId id="2147485668" r:id="rId8"/>
    <p:sldLayoutId id="2147485669" r:id="rId9"/>
    <p:sldLayoutId id="2147485670" r:id="rId10"/>
    <p:sldLayoutId id="2147485671" r:id="rId11"/>
    <p:sldLayoutId id="2147485672" r:id="rId12"/>
    <p:sldLayoutId id="2147485673" r:id="rId13"/>
    <p:sldLayoutId id="2147485674" r:id="rId14"/>
    <p:sldLayoutId id="2147485675" r:id="rId15"/>
    <p:sldLayoutId id="2147485676" r:id="rId16"/>
    <p:sldLayoutId id="2147485677" r:id="rId17"/>
    <p:sldLayoutId id="2147485678" r:id="rId18"/>
    <p:sldLayoutId id="2147485679" r:id="rId19"/>
    <p:sldLayoutId id="2147485680" r:id="rId20"/>
    <p:sldLayoutId id="2147485681" r:id="rId21"/>
    <p:sldLayoutId id="2147485682" r:id="rId22"/>
    <p:sldLayoutId id="2147485683" r:id="rId23"/>
    <p:sldLayoutId id="2147485684" r:id="rId24"/>
  </p:sldLayoutIdLst>
  <p:hf sldNum="0" hdr="0" dt="0"/>
  <p:txStyles>
    <p:titleStyle>
      <a:lvl1pPr algn="l" defTabSz="914400" rtl="0" eaLnBrk="1" latinLnBrk="0" hangingPunct="1">
        <a:lnSpc>
          <a:spcPct val="90000"/>
        </a:lnSpc>
        <a:spcBef>
          <a:spcPct val="0"/>
        </a:spcBef>
        <a:buNone/>
        <a:defRPr sz="3600" kern="1200">
          <a:solidFill>
            <a:schemeClr val="accent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accent3"/>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3"/>
        </a:buClr>
        <a:buFont typeface="System Font Regular"/>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3"/>
        </a:buClr>
        <a:buFont typeface="System Font Regular"/>
        <a:buChar char="&gt;"/>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bwMode="auto">
      <p:bgPr>
        <a:solidFill>
          <a:schemeClr val="tx1"/>
        </a:solidFill>
        <a:effectLst/>
      </p:bgPr>
    </p:bg>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bwMode="auto">
          <a:xfrm>
            <a:off x="609600" y="394462"/>
            <a:ext cx="10972800" cy="116128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eaLnBrk="1" hangingPunct="1"/>
            <a:r>
              <a:rPr lang="en-US" dirty="0"/>
              <a:t>Click to edit Master title style</a:t>
            </a:r>
          </a:p>
        </p:txBody>
      </p:sp>
      <p:sp>
        <p:nvSpPr>
          <p:cNvPr id="164867" name="Rectangle 3"/>
          <p:cNvSpPr>
            <a:spLocks noGrp="1" noChangeArrowheads="1"/>
          </p:cNvSpPr>
          <p:nvPr>
            <p:ph type="body" idx="1"/>
          </p:nvPr>
        </p:nvSpPr>
        <p:spPr bwMode="auto">
          <a:xfrm>
            <a:off x="914400" y="1782763"/>
            <a:ext cx="10363200" cy="4383087"/>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p>
            <a:pPr lvl="0">
              <a:lnSpc>
                <a:spcPct val="90000"/>
              </a:lnSpc>
              <a:spcBef>
                <a:spcPts val="1200"/>
              </a:spcBef>
            </a:pPr>
            <a:r>
              <a:rPr lang="en-US" dirty="0"/>
              <a:t>Click to edit Master text styles</a:t>
            </a:r>
          </a:p>
          <a:p>
            <a:pPr lvl="1">
              <a:lnSpc>
                <a:spcPct val="90000"/>
              </a:lnSpc>
              <a:spcBef>
                <a:spcPts val="1200"/>
              </a:spcBef>
            </a:pPr>
            <a:r>
              <a:rPr lang="en-US" dirty="0"/>
              <a:t>Second level</a:t>
            </a:r>
          </a:p>
          <a:p>
            <a:pPr lvl="2">
              <a:lnSpc>
                <a:spcPct val="90000"/>
              </a:lnSpc>
              <a:spcBef>
                <a:spcPts val="1200"/>
              </a:spcBef>
            </a:pPr>
            <a:r>
              <a:rPr lang="en-US" dirty="0"/>
              <a:t>Third level</a:t>
            </a:r>
          </a:p>
          <a:p>
            <a:pPr lvl="3">
              <a:lnSpc>
                <a:spcPct val="90000"/>
              </a:lnSpc>
              <a:spcBef>
                <a:spcPts val="1200"/>
              </a:spcBef>
            </a:pPr>
            <a:r>
              <a:rPr lang="en-US" dirty="0"/>
              <a:t>Fourth level</a:t>
            </a:r>
          </a:p>
          <a:p>
            <a:pPr lvl="4">
              <a:lnSpc>
                <a:spcPct val="90000"/>
              </a:lnSpc>
              <a:spcBef>
                <a:spcPts val="1200"/>
              </a:spcBef>
            </a:pPr>
            <a:r>
              <a:rPr lang="en-US" dirty="0"/>
              <a:t>Fifth level</a:t>
            </a:r>
          </a:p>
        </p:txBody>
      </p:sp>
    </p:spTree>
    <p:extLst>
      <p:ext uri="{BB962C8B-B14F-4D97-AF65-F5344CB8AC3E}">
        <p14:creationId xmlns:p14="http://schemas.microsoft.com/office/powerpoint/2010/main" val="2992139065"/>
      </p:ext>
    </p:extLst>
  </p:cSld>
  <p:clrMap bg1="dk2" tx1="lt1" bg2="dk1" tx2="lt2" accent1="accent1" accent2="accent2" accent3="accent3" accent4="accent4" accent5="accent5" accent6="accent6" hlink="hlink" folHlink="folHlink"/>
  <p:sldLayoutIdLst>
    <p:sldLayoutId id="2147485686" r:id="rId1"/>
    <p:sldLayoutId id="2147485687" r:id="rId2"/>
    <p:sldLayoutId id="2147485688" r:id="rId3"/>
    <p:sldLayoutId id="2147485689" r:id="rId4"/>
    <p:sldLayoutId id="2147485690" r:id="rId5"/>
    <p:sldLayoutId id="2147485691" r:id="rId6"/>
    <p:sldLayoutId id="2147485692" r:id="rId7"/>
    <p:sldLayoutId id="2147485693" r:id="rId8"/>
    <p:sldLayoutId id="2147485694" r:id="rId9"/>
    <p:sldLayoutId id="2147485695" r:id="rId10"/>
    <p:sldLayoutId id="2147485696" r:id="rId11"/>
    <p:sldLayoutId id="2147485697" r:id="rId12"/>
    <p:sldLayoutId id="2147485698" r:id="rId13"/>
    <p:sldLayoutId id="2147485699" r:id="rId14"/>
  </p:sldLayoutIdLst>
  <p:txStyles>
    <p:titleStyle>
      <a:lvl1pPr algn="ctr" rtl="0" eaLnBrk="1" fontAlgn="base" hangingPunct="1">
        <a:lnSpc>
          <a:spcPct val="90000"/>
        </a:lnSpc>
        <a:spcBef>
          <a:spcPct val="0"/>
        </a:spcBef>
        <a:spcAft>
          <a:spcPct val="0"/>
        </a:spcAft>
        <a:defRPr lang="en-US" sz="4000" b="1" dirty="0">
          <a:solidFill>
            <a:srgbClr val="005392"/>
          </a:solidFill>
          <a:latin typeface="+mj-lt"/>
          <a:ea typeface="ＭＳ Ｐゴシック" charset="0"/>
          <a:cs typeface="ＭＳ Ｐゴシック" charset="0"/>
        </a:defRPr>
      </a:lvl1pPr>
      <a:lvl2pPr algn="ctr" rtl="0" eaLnBrk="1" fontAlgn="base" hangingPunct="1">
        <a:lnSpc>
          <a:spcPct val="85000"/>
        </a:lnSpc>
        <a:spcBef>
          <a:spcPct val="0"/>
        </a:spcBef>
        <a:spcAft>
          <a:spcPct val="0"/>
        </a:spcAft>
        <a:defRPr sz="5333">
          <a:solidFill>
            <a:srgbClr val="FFFFFF"/>
          </a:solidFill>
          <a:latin typeface="Arial" charset="0"/>
          <a:ea typeface="ＭＳ Ｐゴシック" charset="0"/>
          <a:cs typeface="ＭＳ Ｐゴシック" charset="0"/>
        </a:defRPr>
      </a:lvl2pPr>
      <a:lvl3pPr algn="ctr" rtl="0" eaLnBrk="1" fontAlgn="base" hangingPunct="1">
        <a:lnSpc>
          <a:spcPct val="85000"/>
        </a:lnSpc>
        <a:spcBef>
          <a:spcPct val="0"/>
        </a:spcBef>
        <a:spcAft>
          <a:spcPct val="0"/>
        </a:spcAft>
        <a:defRPr sz="5333">
          <a:solidFill>
            <a:srgbClr val="FFFFFF"/>
          </a:solidFill>
          <a:latin typeface="Arial" charset="0"/>
          <a:ea typeface="ＭＳ Ｐゴシック" charset="0"/>
          <a:cs typeface="ＭＳ Ｐゴシック" charset="0"/>
        </a:defRPr>
      </a:lvl3pPr>
      <a:lvl4pPr algn="ctr" rtl="0" eaLnBrk="1" fontAlgn="base" hangingPunct="1">
        <a:lnSpc>
          <a:spcPct val="85000"/>
        </a:lnSpc>
        <a:spcBef>
          <a:spcPct val="0"/>
        </a:spcBef>
        <a:spcAft>
          <a:spcPct val="0"/>
        </a:spcAft>
        <a:defRPr sz="5333">
          <a:solidFill>
            <a:srgbClr val="FFFFFF"/>
          </a:solidFill>
          <a:latin typeface="Arial" charset="0"/>
          <a:ea typeface="ＭＳ Ｐゴシック" charset="0"/>
          <a:cs typeface="ＭＳ Ｐゴシック" charset="0"/>
        </a:defRPr>
      </a:lvl4pPr>
      <a:lvl5pPr algn="ctr" rtl="0" eaLnBrk="1" fontAlgn="base" hangingPunct="1">
        <a:lnSpc>
          <a:spcPct val="85000"/>
        </a:lnSpc>
        <a:spcBef>
          <a:spcPct val="0"/>
        </a:spcBef>
        <a:spcAft>
          <a:spcPct val="0"/>
        </a:spcAft>
        <a:defRPr sz="5333">
          <a:solidFill>
            <a:srgbClr val="FFFFFF"/>
          </a:solidFill>
          <a:latin typeface="Arial" charset="0"/>
          <a:ea typeface="ＭＳ Ｐゴシック" charset="0"/>
          <a:cs typeface="ＭＳ Ｐゴシック" charset="0"/>
        </a:defRPr>
      </a:lvl5pPr>
      <a:lvl6pPr marL="609585" algn="ctr" rtl="0" eaLnBrk="1" fontAlgn="base" hangingPunct="1">
        <a:lnSpc>
          <a:spcPct val="85000"/>
        </a:lnSpc>
        <a:spcBef>
          <a:spcPct val="0"/>
        </a:spcBef>
        <a:spcAft>
          <a:spcPct val="0"/>
        </a:spcAft>
        <a:defRPr sz="5333">
          <a:solidFill>
            <a:schemeClr val="tx1"/>
          </a:solidFill>
          <a:latin typeface="Arial" charset="0"/>
        </a:defRPr>
      </a:lvl6pPr>
      <a:lvl7pPr marL="1219170" algn="ctr" rtl="0" eaLnBrk="1" fontAlgn="base" hangingPunct="1">
        <a:lnSpc>
          <a:spcPct val="85000"/>
        </a:lnSpc>
        <a:spcBef>
          <a:spcPct val="0"/>
        </a:spcBef>
        <a:spcAft>
          <a:spcPct val="0"/>
        </a:spcAft>
        <a:defRPr sz="5333">
          <a:solidFill>
            <a:schemeClr val="tx1"/>
          </a:solidFill>
          <a:latin typeface="Arial" charset="0"/>
        </a:defRPr>
      </a:lvl7pPr>
      <a:lvl8pPr marL="1828754" algn="ctr" rtl="0" eaLnBrk="1" fontAlgn="base" hangingPunct="1">
        <a:lnSpc>
          <a:spcPct val="85000"/>
        </a:lnSpc>
        <a:spcBef>
          <a:spcPct val="0"/>
        </a:spcBef>
        <a:spcAft>
          <a:spcPct val="0"/>
        </a:spcAft>
        <a:defRPr sz="5333">
          <a:solidFill>
            <a:schemeClr val="tx1"/>
          </a:solidFill>
          <a:latin typeface="Arial" charset="0"/>
        </a:defRPr>
      </a:lvl8pPr>
      <a:lvl9pPr marL="2438339" algn="ctr" rtl="0" eaLnBrk="1" fontAlgn="base" hangingPunct="1">
        <a:lnSpc>
          <a:spcPct val="85000"/>
        </a:lnSpc>
        <a:spcBef>
          <a:spcPct val="0"/>
        </a:spcBef>
        <a:spcAft>
          <a:spcPct val="0"/>
        </a:spcAft>
        <a:defRPr sz="5333">
          <a:solidFill>
            <a:schemeClr val="tx1"/>
          </a:solidFill>
          <a:latin typeface="Arial" charset="0"/>
        </a:defRPr>
      </a:lvl9pPr>
    </p:titleStyle>
    <p:bodyStyle>
      <a:lvl1pPr marL="233363" indent="-233363" algn="l" rtl="0" eaLnBrk="1" fontAlgn="base" hangingPunct="1">
        <a:spcBef>
          <a:spcPts val="1500"/>
        </a:spcBef>
        <a:spcAft>
          <a:spcPct val="0"/>
        </a:spcAft>
        <a:buClr>
          <a:schemeClr val="bg2"/>
        </a:buClr>
        <a:buFont typeface="Times" charset="0"/>
        <a:buChar char="•"/>
        <a:tabLst/>
        <a:defRPr lang="en-US" sz="2800" kern="1200" dirty="0" smtClean="0">
          <a:solidFill>
            <a:schemeClr val="bg1"/>
          </a:solidFill>
          <a:latin typeface="Arial"/>
          <a:ea typeface="+mn-ea"/>
          <a:cs typeface="+mn-cs"/>
        </a:defRPr>
      </a:lvl1pPr>
      <a:lvl2pPr marL="857250" indent="-330200" algn="l" rtl="0" eaLnBrk="1" fontAlgn="base" hangingPunct="1">
        <a:spcBef>
          <a:spcPts val="1500"/>
        </a:spcBef>
        <a:spcAft>
          <a:spcPct val="0"/>
        </a:spcAft>
        <a:buClr>
          <a:schemeClr val="bg2"/>
        </a:buClr>
        <a:buChar char="–"/>
        <a:tabLst/>
        <a:defRPr lang="en-US" sz="2400" kern="1200" dirty="0" smtClean="0">
          <a:solidFill>
            <a:schemeClr val="bg1"/>
          </a:solidFill>
          <a:latin typeface="Arial"/>
          <a:ea typeface="+mn-ea"/>
          <a:cs typeface="+mn-cs"/>
        </a:defRPr>
      </a:lvl2pPr>
      <a:lvl3pPr marL="1314450" indent="-246063" algn="l" rtl="0" eaLnBrk="1" fontAlgn="base" hangingPunct="1">
        <a:spcBef>
          <a:spcPts val="1500"/>
        </a:spcBef>
        <a:spcAft>
          <a:spcPct val="0"/>
        </a:spcAft>
        <a:buClr>
          <a:schemeClr val="bg2"/>
        </a:buClr>
        <a:buChar char="•"/>
        <a:tabLst/>
        <a:defRPr lang="en-US" sz="2000" kern="1200" dirty="0" smtClean="0">
          <a:solidFill>
            <a:schemeClr val="bg1"/>
          </a:solidFill>
          <a:latin typeface="Arial"/>
          <a:ea typeface="+mn-ea"/>
          <a:cs typeface="+mn-cs"/>
        </a:defRPr>
      </a:lvl3pPr>
      <a:lvl4pPr marL="1836738" indent="-241300" algn="l" rtl="0" eaLnBrk="1" fontAlgn="base" hangingPunct="1">
        <a:spcBef>
          <a:spcPts val="1500"/>
        </a:spcBef>
        <a:spcAft>
          <a:spcPct val="0"/>
        </a:spcAft>
        <a:buClr>
          <a:schemeClr val="bg2"/>
        </a:buClr>
        <a:buChar char="–"/>
        <a:tabLst/>
        <a:defRPr lang="en-US" sz="1800" kern="1200" dirty="0" smtClean="0">
          <a:solidFill>
            <a:schemeClr val="bg1"/>
          </a:solidFill>
          <a:latin typeface="Arial"/>
          <a:ea typeface="+mn-ea"/>
          <a:cs typeface="+mn-cs"/>
        </a:defRPr>
      </a:lvl4pPr>
      <a:lvl5pPr marL="2293938" indent="-157163" algn="l" rtl="0" eaLnBrk="1" fontAlgn="base" hangingPunct="1">
        <a:spcBef>
          <a:spcPts val="1500"/>
        </a:spcBef>
        <a:spcAft>
          <a:spcPct val="0"/>
        </a:spcAft>
        <a:buClr>
          <a:schemeClr val="bg2"/>
        </a:buClr>
        <a:buChar char="»"/>
        <a:tabLst/>
        <a:defRPr lang="en-US" sz="1600" kern="1200" dirty="0">
          <a:solidFill>
            <a:schemeClr val="bg1"/>
          </a:solidFill>
          <a:latin typeface="Arial"/>
          <a:ea typeface="+mn-ea"/>
          <a:cs typeface="+mn-cs"/>
        </a:defRPr>
      </a:lvl5pPr>
      <a:lvl6pPr marL="3047924" indent="-302676" algn="l" rtl="0" eaLnBrk="1" fontAlgn="base" hangingPunct="1">
        <a:spcBef>
          <a:spcPct val="60000"/>
        </a:spcBef>
        <a:spcAft>
          <a:spcPct val="0"/>
        </a:spcAft>
        <a:buClr>
          <a:schemeClr val="hlink"/>
        </a:buClr>
        <a:buChar char="»"/>
        <a:defRPr sz="1600">
          <a:solidFill>
            <a:schemeClr val="tx1"/>
          </a:solidFill>
          <a:latin typeface="+mn-lt"/>
        </a:defRPr>
      </a:lvl6pPr>
      <a:lvl7pPr marL="3657509" indent="-302676" algn="l" rtl="0" eaLnBrk="1" fontAlgn="base" hangingPunct="1">
        <a:spcBef>
          <a:spcPct val="60000"/>
        </a:spcBef>
        <a:spcAft>
          <a:spcPct val="0"/>
        </a:spcAft>
        <a:buClr>
          <a:schemeClr val="hlink"/>
        </a:buClr>
        <a:buChar char="»"/>
        <a:defRPr sz="1600">
          <a:solidFill>
            <a:schemeClr val="tx1"/>
          </a:solidFill>
          <a:latin typeface="+mn-lt"/>
        </a:defRPr>
      </a:lvl7pPr>
      <a:lvl8pPr marL="4267093" indent="-302676" algn="l" rtl="0" eaLnBrk="1" fontAlgn="base" hangingPunct="1">
        <a:spcBef>
          <a:spcPct val="60000"/>
        </a:spcBef>
        <a:spcAft>
          <a:spcPct val="0"/>
        </a:spcAft>
        <a:buClr>
          <a:schemeClr val="hlink"/>
        </a:buClr>
        <a:buChar char="»"/>
        <a:defRPr sz="1600">
          <a:solidFill>
            <a:schemeClr val="tx1"/>
          </a:solidFill>
          <a:latin typeface="+mn-lt"/>
        </a:defRPr>
      </a:lvl8pPr>
      <a:lvl9pPr marL="4876678" indent="-302676" algn="l" rtl="0" eaLnBrk="1" fontAlgn="base" hangingPunct="1">
        <a:spcBef>
          <a:spcPct val="60000"/>
        </a:spcBef>
        <a:spcAft>
          <a:spcPct val="0"/>
        </a:spcAft>
        <a:buClr>
          <a:schemeClr val="hlink"/>
        </a:buClr>
        <a:buChar char="»"/>
        <a:defRPr sz="1600">
          <a:solidFill>
            <a:schemeClr val="tx1"/>
          </a:solidFill>
          <a:latin typeface="+mn-lt"/>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792">
          <p15:clr>
            <a:srgbClr val="F26B43"/>
          </p15:clr>
        </p15:guide>
        <p15:guide id="3" pos="576">
          <p15:clr>
            <a:srgbClr val="F26B43"/>
          </p15:clr>
        </p15:guide>
        <p15:guide id="4" pos="288">
          <p15:clr>
            <a:srgbClr val="F26B43"/>
          </p15:clr>
        </p15:guide>
        <p15:guide id="5" pos="720">
          <p15:clr>
            <a:srgbClr val="F26B43"/>
          </p15:clr>
        </p15:guide>
        <p15:guide id="6" pos="7104">
          <p15:clr>
            <a:srgbClr val="F26B43"/>
          </p15:clr>
        </p15:guide>
        <p15:guide id="7" pos="7392">
          <p15:clr>
            <a:srgbClr val="F26B43"/>
          </p15:clr>
        </p15:guide>
        <p15:guide id="8" pos="6960">
          <p15:clr>
            <a:srgbClr val="F26B43"/>
          </p15:clr>
        </p15:guide>
        <p15:guide id="9" pos="3840">
          <p15:clr>
            <a:srgbClr val="F26B43"/>
          </p15:clr>
        </p15:guide>
        <p15:guide id="10" pos="3888">
          <p15:clr>
            <a:srgbClr val="F26B43"/>
          </p15:clr>
        </p15:guide>
        <p15:guide id="11" orient="horz" pos="600">
          <p15:clr>
            <a:srgbClr val="F26B43"/>
          </p15:clr>
        </p15:guide>
        <p15:guide id="12" orient="horz" pos="384">
          <p15:clr>
            <a:srgbClr val="F26B43"/>
          </p15:clr>
        </p15:guide>
        <p15:guide id="13" pos="864">
          <p15:clr>
            <a:srgbClr val="F26B43"/>
          </p15:clr>
        </p15:guide>
        <p15:guide id="14" pos="6816">
          <p15:clr>
            <a:srgbClr val="F26B43"/>
          </p15:clr>
        </p15:guide>
        <p15:guide id="15" orient="horz" pos="2112">
          <p15:clr>
            <a:srgbClr val="F26B43"/>
          </p15:clr>
        </p15:guide>
        <p15:guide id="16" orient="horz" pos="2208">
          <p15:clr>
            <a:srgbClr val="F26B43"/>
          </p15:clr>
        </p15:guide>
        <p15:guide id="17" orient="horz" pos="768">
          <p15:clr>
            <a:srgbClr val="F26B43"/>
          </p15:clr>
        </p15:guide>
        <p15:guide id="18" orient="horz" pos="980">
          <p15:clr>
            <a:srgbClr val="F26B43"/>
          </p15:clr>
        </p15:guide>
        <p15:guide id="19">
          <p15:clr>
            <a:srgbClr val="F26B43"/>
          </p15:clr>
        </p15:guide>
        <p15:guide id="20" pos="7680">
          <p15:clr>
            <a:srgbClr val="F26B43"/>
          </p15:clr>
        </p15:guide>
        <p15:guide id="21" orient="horz">
          <p15:clr>
            <a:srgbClr val="F26B43"/>
          </p15:clr>
        </p15:guide>
        <p15:guide id="22" orient="horz" pos="4320">
          <p15:clr>
            <a:srgbClr val="F26B43"/>
          </p15:clr>
        </p15:guide>
        <p15:guide id="23" orient="horz" pos="1344">
          <p15:clr>
            <a:srgbClr val="F26B43"/>
          </p15:clr>
        </p15:guide>
        <p15:guide id="24" orient="horz" pos="1123">
          <p15:clr>
            <a:srgbClr val="F26B43"/>
          </p15:clr>
        </p15:guide>
        <p15:guide id="25" pos="384">
          <p15:clr>
            <a:srgbClr val="F26B43"/>
          </p15:clr>
        </p15:guide>
        <p15:guide id="26" pos="729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7.xml"/></Relationships>
</file>

<file path=ppt/slides/_rels/slide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23.xml"/><Relationship Id="rId5" Type="http://schemas.openxmlformats.org/officeDocument/2006/relationships/image" Target="../media/image38.png"/><Relationship Id="rId4" Type="http://schemas.openxmlformats.org/officeDocument/2006/relationships/image" Target="../media/image3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8.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4.xml"/></Relationships>
</file>

<file path=ppt/slides/_rels/slide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88.xml"/></Relationships>
</file>

<file path=ppt/slides/_rels/slide1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xml"/><Relationship Id="rId1" Type="http://schemas.openxmlformats.org/officeDocument/2006/relationships/slideLayout" Target="../slideLayouts/slideLayout88.xml"/></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xml"/><Relationship Id="rId1" Type="http://schemas.openxmlformats.org/officeDocument/2006/relationships/slideLayout" Target="../slideLayouts/slideLayout88.xml"/></Relationships>
</file>

<file path=ppt/slides/_rels/slide1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88.xml"/></Relationships>
</file>

<file path=ppt/slides/_rels/slide13.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88.xml"/><Relationship Id="rId1" Type="http://schemas.openxmlformats.org/officeDocument/2006/relationships/tags" Target="../tags/tag10.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88.xml"/><Relationship Id="rId1" Type="http://schemas.openxmlformats.org/officeDocument/2006/relationships/tags" Target="../tags/tag1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88.xml"/><Relationship Id="rId1" Type="http://schemas.openxmlformats.org/officeDocument/2006/relationships/tags" Target="../tags/tag1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88.xml"/><Relationship Id="rId1" Type="http://schemas.openxmlformats.org/officeDocument/2006/relationships/tags" Target="../tags/tag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14.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23.xml"/><Relationship Id="rId5" Type="http://schemas.openxmlformats.org/officeDocument/2006/relationships/image" Target="../media/image38.png"/><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88.xml"/><Relationship Id="rId1" Type="http://schemas.openxmlformats.org/officeDocument/2006/relationships/tags" Target="../tags/tag1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88.xml"/><Relationship Id="rId1" Type="http://schemas.openxmlformats.org/officeDocument/2006/relationships/tags" Target="../tags/tag1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88.xml"/><Relationship Id="rId1" Type="http://schemas.openxmlformats.org/officeDocument/2006/relationships/tags" Target="../tags/tag1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88.xml"/><Relationship Id="rId1" Type="http://schemas.openxmlformats.org/officeDocument/2006/relationships/tags" Target="../tags/tag1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tags" Target="../tags/tag19.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20.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ags" Target="../tags/tag2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0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1.xml"/></Relationships>
</file>

<file path=ppt/slides/_rels/slide4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5.xml"/><Relationship Id="rId1" Type="http://schemas.openxmlformats.org/officeDocument/2006/relationships/slideLayout" Target="../slideLayouts/slideLayout122.xml"/></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111.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11.xml"/></Relationships>
</file>

<file path=ppt/slides/_rels/slide4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6.png"/><Relationship Id="rId1" Type="http://schemas.openxmlformats.org/officeDocument/2006/relationships/slideLayout" Target="../slideLayouts/slideLayout108.xml"/></Relationships>
</file>

<file path=ppt/slides/_rels/slide4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40.xml"/></Relationships>
</file>

<file path=ppt/slides/_rels/slide4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4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08.xml"/></Relationships>
</file>

<file path=ppt/slides/_rels/slide5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8.xml"/><Relationship Id="rId1" Type="http://schemas.openxmlformats.org/officeDocument/2006/relationships/slideLayout" Target="../slideLayouts/slideLayout160.xml"/><Relationship Id="rId4" Type="http://schemas.openxmlformats.org/officeDocument/2006/relationships/image" Target="../media/image56.png"/></Relationships>
</file>

<file path=ppt/slides/_rels/slide5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7.png"/><Relationship Id="rId1" Type="http://schemas.openxmlformats.org/officeDocument/2006/relationships/slideLayout" Target="../slideLayouts/slideLayout160.xml"/></Relationships>
</file>

<file path=ppt/slides/_rels/slide5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9.xml"/><Relationship Id="rId1" Type="http://schemas.openxmlformats.org/officeDocument/2006/relationships/slideLayout" Target="../slideLayouts/slideLayout189.xml"/><Relationship Id="rId4" Type="http://schemas.microsoft.com/office/2007/relationships/hdphoto" Target="../media/hdphoto4.wdp"/></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9.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9.xml"/></Relationships>
</file>

<file path=ppt/slides/_rels/slide5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89.xml"/></Relationships>
</file>

<file path=ppt/slides/_rels/slide5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8.png"/><Relationship Id="rId1" Type="http://schemas.openxmlformats.org/officeDocument/2006/relationships/slideLayout" Target="../slideLayouts/slideLayout190.xml"/><Relationship Id="rId4" Type="http://schemas.openxmlformats.org/officeDocument/2006/relationships/image" Target="../media/image54.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4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43.xml"/></Relationships>
</file>

<file path=ppt/slides/_rels/slide6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43.xml"/></Relationships>
</file>

<file path=ppt/slides/_rels/slide6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43.xml"/><Relationship Id="rId4" Type="http://schemas.openxmlformats.org/officeDocument/2006/relationships/image" Target="../media/image65.png"/></Relationships>
</file>

<file path=ppt/slides/_rels/slide7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143.xml"/><Relationship Id="rId4" Type="http://schemas.openxmlformats.org/officeDocument/2006/relationships/image" Target="../media/image68.png"/></Relationships>
</file>

<file path=ppt/slides/_rels/slide71.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69.png"/><Relationship Id="rId1" Type="http://schemas.openxmlformats.org/officeDocument/2006/relationships/slideLayout" Target="../slideLayouts/slideLayout14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70.png"/><Relationship Id="rId1" Type="http://schemas.openxmlformats.org/officeDocument/2006/relationships/slideLayout" Target="../slideLayouts/slideLayout143.xml"/></Relationships>
</file>

<file path=ppt/slides/_rels/slide75.xml.rels><?xml version="1.0" encoding="UTF-8" standalone="yes"?>
<Relationships xmlns="http://schemas.openxmlformats.org/package/2006/relationships"><Relationship Id="rId3" Type="http://schemas.openxmlformats.org/officeDocument/2006/relationships/image" Target="../media/image72.png"/><Relationship Id="rId7" Type="http://schemas.microsoft.com/office/2007/relationships/hdphoto" Target="../media/hdphoto8.wdp"/><Relationship Id="rId2" Type="http://schemas.openxmlformats.org/officeDocument/2006/relationships/image" Target="../media/image71.png"/><Relationship Id="rId1" Type="http://schemas.openxmlformats.org/officeDocument/2006/relationships/slideLayout" Target="../slideLayouts/slideLayout143.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143.xml"/></Relationships>
</file>

<file path=ppt/slides/_rels/slide7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43.xml"/></Relationships>
</file>

<file path=ppt/slides/_rels/slide8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4.xml"/><Relationship Id="rId1" Type="http://schemas.openxmlformats.org/officeDocument/2006/relationships/slideLayout" Target="../slideLayouts/slideLayout143.xml"/><Relationship Id="rId4" Type="http://schemas.microsoft.com/office/2007/relationships/hdphoto" Target="../media/hdphoto9.wdp"/></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4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43.xml"/></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4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4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43.xml"/></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88.xml"/><Relationship Id="rId1" Type="http://schemas.openxmlformats.org/officeDocument/2006/relationships/tags" Target="../tags/tag2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02EBE-D4CE-2EE5-1BFA-292E462466B3}"/>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A400D251-9A2A-FB85-22EE-C7A545A72650}"/>
              </a:ext>
            </a:extLst>
          </p:cNvPr>
          <p:cNvSpPr>
            <a:spLocks noGrp="1" noChangeArrowheads="1"/>
          </p:cNvSpPr>
          <p:nvPr>
            <p:ph type="title"/>
          </p:nvPr>
        </p:nvSpPr>
        <p:spPr>
          <a:xfrm>
            <a:off x="-26623" y="526272"/>
            <a:ext cx="12192000" cy="1143000"/>
          </a:xfrm>
        </p:spPr>
        <p:txBody>
          <a:bodyPr wrap="square" anchor="ctr">
            <a:noAutofit/>
          </a:bodyPr>
          <a:lstStyle/>
          <a:p>
            <a:r>
              <a:rPr lang="en-US" sz="4000" dirty="0"/>
              <a:t>Data + Perspectives: Investigators Discuss the Optimal Management of Chronic Lymphocytic Leukemia</a:t>
            </a:r>
          </a:p>
        </p:txBody>
      </p:sp>
      <p:sp>
        <p:nvSpPr>
          <p:cNvPr id="2" name="Text Box 6">
            <a:extLst>
              <a:ext uri="{FF2B5EF4-FFF2-40B4-BE49-F238E27FC236}">
                <a16:creationId xmlns:a16="http://schemas.microsoft.com/office/drawing/2014/main" id="{8DBA83FD-A13F-2409-2767-BA0E70DC8CF8}"/>
              </a:ext>
            </a:extLst>
          </p:cNvPr>
          <p:cNvSpPr txBox="1">
            <a:spLocks noChangeArrowheads="1"/>
          </p:cNvSpPr>
          <p:nvPr/>
        </p:nvSpPr>
        <p:spPr bwMode="auto">
          <a:xfrm>
            <a:off x="0" y="2675417"/>
            <a:ext cx="12192000" cy="94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Thursday, September 17, 2026</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5:00 PM – 6:00 PM ET</a:t>
            </a:r>
            <a:endParaRPr kumimoji="0" lang="en-US" sz="3200" b="1"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sp>
        <p:nvSpPr>
          <p:cNvPr id="4" name="Text Box 3">
            <a:extLst>
              <a:ext uri="{FF2B5EF4-FFF2-40B4-BE49-F238E27FC236}">
                <a16:creationId xmlns:a16="http://schemas.microsoft.com/office/drawing/2014/main" id="{48857E8F-4CFA-4585-7210-7A9E2035218A}"/>
              </a:ext>
            </a:extLst>
          </p:cNvPr>
          <p:cNvSpPr txBox="1">
            <a:spLocks noChangeArrowheads="1"/>
          </p:cNvSpPr>
          <p:nvPr/>
        </p:nvSpPr>
        <p:spPr bwMode="auto">
          <a:xfrm>
            <a:off x="0" y="5738253"/>
            <a:ext cx="12192000" cy="94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nchor="b"/>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6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Moderator</a:t>
            </a:r>
            <a:endPar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endParaRP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Neil Love, MD</a:t>
            </a:r>
          </a:p>
        </p:txBody>
      </p:sp>
      <p:sp>
        <p:nvSpPr>
          <p:cNvPr id="5" name="Text Box 7">
            <a:extLst>
              <a:ext uri="{FF2B5EF4-FFF2-40B4-BE49-F238E27FC236}">
                <a16:creationId xmlns:a16="http://schemas.microsoft.com/office/drawing/2014/main" id="{DC4896D8-6377-12FA-E2CE-BF2923D0443A}"/>
              </a:ext>
            </a:extLst>
          </p:cNvPr>
          <p:cNvSpPr txBox="1">
            <a:spLocks noChangeArrowheads="1"/>
          </p:cNvSpPr>
          <p:nvPr/>
        </p:nvSpPr>
        <p:spPr bwMode="auto">
          <a:xfrm>
            <a:off x="4647392" y="3946376"/>
            <a:ext cx="28972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Faculty </a:t>
            </a:r>
          </a:p>
        </p:txBody>
      </p:sp>
      <p:sp>
        <p:nvSpPr>
          <p:cNvPr id="6" name="Text Box 6">
            <a:extLst>
              <a:ext uri="{FF2B5EF4-FFF2-40B4-BE49-F238E27FC236}">
                <a16:creationId xmlns:a16="http://schemas.microsoft.com/office/drawing/2014/main" id="{87FB9C75-2A28-A5E5-DA6D-93F84B3281CF}"/>
              </a:ext>
            </a:extLst>
          </p:cNvPr>
          <p:cNvSpPr txBox="1">
            <a:spLocks noChangeArrowheads="1"/>
          </p:cNvSpPr>
          <p:nvPr/>
        </p:nvSpPr>
        <p:spPr bwMode="auto">
          <a:xfrm>
            <a:off x="152400" y="4500889"/>
            <a:ext cx="12039600" cy="51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Catherine C Coombs, MD</a:t>
            </a: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Matthew S Davids, MD, </a:t>
            </a:r>
            <a:r>
              <a:rPr kumimoji="0" lang="en-US" altLang="x-none" sz="3200" b="1" i="0" u="none" strike="noStrike" kern="1200" cap="none" spc="0" normalizeH="0" baseline="0" noProof="0" dirty="0" err="1">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MMSc</a:t>
            </a:r>
            <a:endPar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endParaRPr>
          </a:p>
        </p:txBody>
      </p:sp>
      <p:sp>
        <p:nvSpPr>
          <p:cNvPr id="3" name="Rectangle 4">
            <a:extLst>
              <a:ext uri="{FF2B5EF4-FFF2-40B4-BE49-F238E27FC236}">
                <a16:creationId xmlns:a16="http://schemas.microsoft.com/office/drawing/2014/main" id="{FA5BBA88-4798-E05E-AEFC-9D64327BB8D8}"/>
              </a:ext>
            </a:extLst>
          </p:cNvPr>
          <p:cNvSpPr txBox="1">
            <a:spLocks noChangeArrowheads="1"/>
          </p:cNvSpPr>
          <p:nvPr/>
        </p:nvSpPr>
        <p:spPr bwMode="auto">
          <a:xfrm>
            <a:off x="0" y="1673949"/>
            <a:ext cx="12192000" cy="672783"/>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ts val="3220"/>
              </a:lnSpc>
              <a:spcBef>
                <a:spcPct val="0"/>
              </a:spcBef>
              <a:spcAft>
                <a:spcPct val="0"/>
              </a:spcAft>
              <a:buClr>
                <a:srgbClr val="000000"/>
              </a:buClr>
              <a:buSzPct val="45000"/>
              <a:buFont typeface="Wingdings" pitchFamily="-72" charset="2"/>
              <a:buNone/>
              <a:tabLst/>
              <a:defRPr/>
            </a:pP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A CME/MOC-Accredited Live Webinar</a:t>
            </a:r>
          </a:p>
        </p:txBody>
      </p:sp>
    </p:spTree>
    <p:custDataLst>
      <p:tags r:id="rId1"/>
    </p:custDataLst>
    <p:extLst>
      <p:ext uri="{BB962C8B-B14F-4D97-AF65-F5344CB8AC3E}">
        <p14:creationId xmlns:p14="http://schemas.microsoft.com/office/powerpoint/2010/main" val="13333335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EEC6-2AD0-B74B-B10D-32D4E844B213}"/>
              </a:ext>
            </a:extLst>
          </p:cNvPr>
          <p:cNvSpPr>
            <a:spLocks noGrp="1"/>
          </p:cNvSpPr>
          <p:nvPr>
            <p:ph type="title"/>
          </p:nvPr>
        </p:nvSpPr>
        <p:spPr>
          <a:xfrm>
            <a:off x="916516" y="24592"/>
            <a:ext cx="10358967" cy="1143000"/>
          </a:xfrm>
        </p:spPr>
        <p:txBody>
          <a:bodyPr/>
          <a:lstStyle/>
          <a:p>
            <a:r>
              <a:rPr lang="en-US" dirty="0">
                <a:solidFill>
                  <a:srgbClr val="0432FF"/>
                </a:solidFill>
              </a:rPr>
              <a:t>Faculty</a:t>
            </a:r>
          </a:p>
        </p:txBody>
      </p:sp>
      <p:sp>
        <p:nvSpPr>
          <p:cNvPr id="11" name="Text Box 7">
            <a:extLst>
              <a:ext uri="{FF2B5EF4-FFF2-40B4-BE49-F238E27FC236}">
                <a16:creationId xmlns:a16="http://schemas.microsoft.com/office/drawing/2014/main" id="{B0AB9014-01FF-64F1-8721-06C95BF69D9F}"/>
              </a:ext>
            </a:extLst>
          </p:cNvPr>
          <p:cNvSpPr txBox="1">
            <a:spLocks noChangeArrowheads="1"/>
          </p:cNvSpPr>
          <p:nvPr/>
        </p:nvSpPr>
        <p:spPr bwMode="auto">
          <a:xfrm>
            <a:off x="7710142" y="1438727"/>
            <a:ext cx="2577125"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MODERATOR</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Neil Love, MD</a:t>
            </a:r>
            <a:br>
              <a:rPr kumimoji="0" lang="en-US" sz="1600" b="1"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Research To Practice</a:t>
            </a:r>
            <a:br>
              <a:rPr kumimoji="0" lang="en-US" sz="1600" b="0"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Miami, Florida</a:t>
            </a:r>
          </a:p>
        </p:txBody>
      </p:sp>
      <p:pic>
        <p:nvPicPr>
          <p:cNvPr id="12" name="Picture 11">
            <a:extLst>
              <a:ext uri="{FF2B5EF4-FFF2-40B4-BE49-F238E27FC236}">
                <a16:creationId xmlns:a16="http://schemas.microsoft.com/office/drawing/2014/main" id="{C3AE14F1-ABA4-3B3D-FF98-6FA384929482}"/>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259912" y="1438727"/>
            <a:ext cx="1371600" cy="1371600"/>
          </a:xfrm>
          <a:prstGeom prst="rect">
            <a:avLst/>
          </a:prstGeom>
        </p:spPr>
      </p:pic>
      <p:sp>
        <p:nvSpPr>
          <p:cNvPr id="3" name="Text Box 7">
            <a:extLst>
              <a:ext uri="{FF2B5EF4-FFF2-40B4-BE49-F238E27FC236}">
                <a16:creationId xmlns:a16="http://schemas.microsoft.com/office/drawing/2014/main" id="{E89BA94F-879B-2A6E-0358-F4D61EA47E9B}"/>
              </a:ext>
            </a:extLst>
          </p:cNvPr>
          <p:cNvSpPr txBox="1">
            <a:spLocks noChangeArrowheads="1"/>
          </p:cNvSpPr>
          <p:nvPr/>
        </p:nvSpPr>
        <p:spPr bwMode="auto">
          <a:xfrm>
            <a:off x="1884317" y="1438727"/>
            <a:ext cx="4693087"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Catherine C Coombs, MD </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Associate Clinical Professor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Division of Hematology/Oncology</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Department of Medicine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UCI Health</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Orange County, California</a:t>
            </a:r>
          </a:p>
        </p:txBody>
      </p:sp>
      <p:pic>
        <p:nvPicPr>
          <p:cNvPr id="4" name="Picture 3">
            <a:extLst>
              <a:ext uri="{FF2B5EF4-FFF2-40B4-BE49-F238E27FC236}">
                <a16:creationId xmlns:a16="http://schemas.microsoft.com/office/drawing/2014/main" id="{75A054FC-87BB-7B80-01A7-800B2417550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53229" y="1438727"/>
            <a:ext cx="1371600" cy="1371600"/>
          </a:xfrm>
          <a:prstGeom prst="rect">
            <a:avLst/>
          </a:prstGeom>
        </p:spPr>
      </p:pic>
      <p:sp>
        <p:nvSpPr>
          <p:cNvPr id="7" name="Text Box 7">
            <a:extLst>
              <a:ext uri="{FF2B5EF4-FFF2-40B4-BE49-F238E27FC236}">
                <a16:creationId xmlns:a16="http://schemas.microsoft.com/office/drawing/2014/main" id="{A4CAF231-A5EA-F601-FEEB-033A57FC7D1F}"/>
              </a:ext>
            </a:extLst>
          </p:cNvPr>
          <p:cNvSpPr txBox="1">
            <a:spLocks noChangeArrowheads="1"/>
          </p:cNvSpPr>
          <p:nvPr/>
        </p:nvSpPr>
        <p:spPr bwMode="auto">
          <a:xfrm>
            <a:off x="1884317" y="3665422"/>
            <a:ext cx="3487783"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Matthew S Davids, MD, </a:t>
            </a:r>
            <a:r>
              <a:rPr kumimoji="0" lang="en-US" sz="1600" b="1" i="0" u="none" strike="noStrike" kern="1200" cap="none" spc="0" normalizeH="0" baseline="0" noProof="0" dirty="0" err="1">
                <a:ln>
                  <a:noFill/>
                </a:ln>
                <a:solidFill>
                  <a:srgbClr val="000000"/>
                </a:solidFill>
                <a:effectLst/>
                <a:uLnTx/>
                <a:uFillTx/>
                <a:latin typeface="Calibri"/>
                <a:ea typeface="MS PGothic" charset="0"/>
              </a:rPr>
              <a:t>MMSc</a:t>
            </a:r>
            <a:endParaRPr kumimoji="0" lang="en-US" sz="1600" b="1" i="0" u="none" strike="noStrike" kern="1200" cap="none" spc="0" normalizeH="0" baseline="0" noProof="0" dirty="0">
              <a:ln>
                <a:noFill/>
              </a:ln>
              <a:solidFill>
                <a:srgbClr val="000000"/>
              </a:solidFill>
              <a:effectLst/>
              <a:uLnTx/>
              <a:uFillTx/>
              <a:latin typeface="Calibri"/>
              <a:ea typeface="MS PGothic" charset="0"/>
            </a:endParaRP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Chief, Division of Lymphoma</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Harold and Virginia Lash Endowed Chair in Lymphoma Research </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Dana-Farber Cancer Institute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Leader, Lymphoma Program</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Harvard Cancer Consortium</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Associate Professor of Medicine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Harvard Medical School</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Boston, Massachusetts</a:t>
            </a:r>
          </a:p>
        </p:txBody>
      </p:sp>
      <p:pic>
        <p:nvPicPr>
          <p:cNvPr id="8" name="Picture 7">
            <a:extLst>
              <a:ext uri="{FF2B5EF4-FFF2-40B4-BE49-F238E27FC236}">
                <a16:creationId xmlns:a16="http://schemas.microsoft.com/office/drawing/2014/main" id="{15F922D8-8141-4683-CFE7-C0943335DA1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53229" y="3665422"/>
            <a:ext cx="1371600" cy="1371600"/>
          </a:xfrm>
          <a:prstGeom prst="rect">
            <a:avLst/>
          </a:prstGeom>
        </p:spPr>
      </p:pic>
    </p:spTree>
    <p:extLst>
      <p:ext uri="{BB962C8B-B14F-4D97-AF65-F5344CB8AC3E}">
        <p14:creationId xmlns:p14="http://schemas.microsoft.com/office/powerpoint/2010/main" val="345250217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1A6C8-C92E-A241-858C-742836094465}"/>
              </a:ext>
            </a:extLst>
          </p:cNvPr>
          <p:cNvSpPr>
            <a:spLocks noGrp="1"/>
          </p:cNvSpPr>
          <p:nvPr>
            <p:ph type="title"/>
          </p:nvPr>
        </p:nvSpPr>
        <p:spPr/>
        <p:txBody>
          <a:bodyPr/>
          <a:lstStyle/>
          <a:p>
            <a:r>
              <a:rPr lang="en-US" dirty="0"/>
              <a:t>Commercial Support</a:t>
            </a:r>
          </a:p>
        </p:txBody>
      </p:sp>
      <p:sp>
        <p:nvSpPr>
          <p:cNvPr id="3" name="Content Placeholder 2">
            <a:extLst>
              <a:ext uri="{FF2B5EF4-FFF2-40B4-BE49-F238E27FC236}">
                <a16:creationId xmlns:a16="http://schemas.microsoft.com/office/drawing/2014/main" id="{5DF225B5-DDBB-F04C-87FC-4A699DA2706A}"/>
              </a:ext>
            </a:extLst>
          </p:cNvPr>
          <p:cNvSpPr>
            <a:spLocks noGrp="1"/>
          </p:cNvSpPr>
          <p:nvPr>
            <p:ph idx="1"/>
          </p:nvPr>
        </p:nvSpPr>
        <p:spPr>
          <a:xfrm>
            <a:off x="1051640" y="1556792"/>
            <a:ext cx="10588976" cy="4799013"/>
          </a:xfrm>
        </p:spPr>
        <p:txBody>
          <a:bodyPr/>
          <a:lstStyle/>
          <a:p>
            <a:pPr marL="98425" indent="0">
              <a:buNone/>
            </a:pPr>
            <a:r>
              <a:rPr lang="en-US" sz="2500" b="0" dirty="0">
                <a:solidFill>
                  <a:schemeClr val="tx1"/>
                </a:solidFill>
              </a:rPr>
              <a:t>This activity is supported by an educational grant from Lilly.</a:t>
            </a:r>
          </a:p>
        </p:txBody>
      </p:sp>
    </p:spTree>
    <p:extLst>
      <p:ext uri="{BB962C8B-B14F-4D97-AF65-F5344CB8AC3E}">
        <p14:creationId xmlns:p14="http://schemas.microsoft.com/office/powerpoint/2010/main" val="104344499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1A6C8-C92E-A241-858C-742836094465}"/>
              </a:ext>
            </a:extLst>
          </p:cNvPr>
          <p:cNvSpPr>
            <a:spLocks noGrp="1"/>
          </p:cNvSpPr>
          <p:nvPr>
            <p:ph type="title"/>
          </p:nvPr>
        </p:nvSpPr>
        <p:spPr/>
        <p:txBody>
          <a:bodyPr/>
          <a:lstStyle/>
          <a:p>
            <a:r>
              <a:rPr lang="en-US" dirty="0"/>
              <a:t>Dr Love — Disclosures</a:t>
            </a:r>
          </a:p>
        </p:txBody>
      </p:sp>
      <p:sp>
        <p:nvSpPr>
          <p:cNvPr id="9" name="Content Placeholder 2">
            <a:extLst>
              <a:ext uri="{FF2B5EF4-FFF2-40B4-BE49-F238E27FC236}">
                <a16:creationId xmlns:a16="http://schemas.microsoft.com/office/drawing/2014/main" id="{630DA550-77CA-5E9E-92BB-16CCA47DF92F}"/>
              </a:ext>
            </a:extLst>
          </p:cNvPr>
          <p:cNvSpPr txBox="1">
            <a:spLocks/>
          </p:cNvSpPr>
          <p:nvPr/>
        </p:nvSpPr>
        <p:spPr bwMode="auto">
          <a:xfrm>
            <a:off x="912286" y="1100667"/>
            <a:ext cx="10656322" cy="460523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l" defTabSz="412750" rtl="0" eaLnBrk="0" fontAlgn="base" latinLnBrk="0" hangingPunct="0">
              <a:lnSpc>
                <a:spcPct val="100000"/>
              </a:lnSpc>
              <a:spcBef>
                <a:spcPct val="30000"/>
              </a:spcBef>
              <a:spcAft>
                <a:spcPts val="800"/>
              </a:spcAft>
              <a:buClr>
                <a:srgbClr val="000000"/>
              </a:buClr>
              <a:buSzPct val="100000"/>
              <a:buFont typeface="Arial" pitchFamily="-72" charset="0"/>
              <a:buNone/>
              <a:tabLst/>
              <a:defRPr/>
            </a:pPr>
            <a:r>
              <a:rPr kumimoji="0" lang="en-US" sz="1850" b="1" i="0" u="none" strike="noStrike" kern="1200" cap="none" spc="0" normalizeH="0" baseline="0" noProof="0" dirty="0">
                <a:ln>
                  <a:noFill/>
                </a:ln>
                <a:solidFill>
                  <a:srgbClr val="000000"/>
                </a:solidFill>
                <a:effectLst/>
                <a:uLnTx/>
                <a:uFillTx/>
                <a:latin typeface="Calibri" charset="0"/>
                <a:ea typeface="MS PGothic" pitchFamily="34" charset="-128"/>
              </a:rPr>
              <a:t>Dr Love</a:t>
            </a:r>
            <a:r>
              <a:rPr kumimoji="0" lang="en-US" sz="1850" b="0" i="0" u="none" strike="noStrike" kern="1200" cap="none" spc="0" normalizeH="0" baseline="0" noProof="0" dirty="0">
                <a:ln>
                  <a:noFill/>
                </a:ln>
                <a:solidFill>
                  <a:srgbClr val="000000"/>
                </a:solidFill>
                <a:effectLst/>
                <a:uLnTx/>
                <a:uFillTx/>
                <a:latin typeface="Calibri" charset="0"/>
                <a:ea typeface="MS PGothic" pitchFamily="34" charset="-128"/>
              </a:rPr>
              <a:t> </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is president and CEO of Research To Practice. Research To Practice receives funds in the form of educational grants to develop CME activities from the following companies: Aadi Bioscience, AbbVie Inc, ADC Therapeutics,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Agendia</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Inc, Alexion Pharmaceuticals, Amgen Inc, Array BioPharma Inc, a subsidiary of Pfizer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Arvinas</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Astellas, AstraZeneca Pharmaceuticals LP, Aveo Pharmaceuticals, Bayer HealthCare Pharmaceuticals,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BeOne</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Biotheranostics Inc, A Hologic Company, Black Diamond Therapeutics Inc, Blueprint Medicines, Boehringer Ingelheim Pharmaceuticals Inc, Bristol Myers Squibb, Catalyst Pharmaceuticals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Celcuity</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Clovis Oncology,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Coherus</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BioSciences</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Corcept</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Inc, CTI BioPharma, a Sobi Company, Daiichi Sankyo Inc, Eisai Inc, Elevation Oncology Inc, Exact Sciences Corporation, Exelixis Inc, Genentech, a member of the Roche Group, Genmab US Inc, Geron Corporation, Gilead Sciences Inc, GSK,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Helsinn</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(US)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ImmunoGen</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Inc, Incyte Corporation, Ipsen Biopharmaceuticals Inc, Jazz Pharmaceuticals Inc, Johnson &amp; Johnson,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Karyopharm</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Kite, A Gilead Company, Kura Oncology, Legend Biotech, Lilly, MEI Pharma Inc, Merck, Mersana Therapeutics Inc, Mirati Therapeutics Inc, Mural Oncology Inc, Natera Inc, Novartis, Novartis Pharmaceuticals Corporation on behalf of Advanced Accelerator Applications,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Novocure</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Nuvalent</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Nuvation</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Bio Inc, Pfizer Inc, Pharmacyclics LLC, an AbbVie Company, Puma Biotechnology Inc, Regeneron Pharmaceuticals Inc, Revolution Medicines Inc, Rigel Pharmaceuticals Inc, R-Pharm US, Sanofi,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Seagen</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Inc, Servier Pharmaceuticals LLC,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SpringWorks</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Stemline</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Inc, Sumitomo Pharma America, Summit Therapeutics,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Syndax</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Pharmaceuticals, Taiho Oncology Inc, Takeda Pharmaceuticals USA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TerSera</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LLC,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Tesaro</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A GSK Company, and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Verastem</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Inc. </a:t>
            </a:r>
          </a:p>
        </p:txBody>
      </p:sp>
    </p:spTree>
    <p:extLst>
      <p:ext uri="{BB962C8B-B14F-4D97-AF65-F5344CB8AC3E}">
        <p14:creationId xmlns:p14="http://schemas.microsoft.com/office/powerpoint/2010/main" val="395323400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1A6C8-C92E-A241-858C-742836094465}"/>
              </a:ext>
            </a:extLst>
          </p:cNvPr>
          <p:cNvSpPr>
            <a:spLocks noGrp="1"/>
          </p:cNvSpPr>
          <p:nvPr>
            <p:ph type="title"/>
          </p:nvPr>
        </p:nvSpPr>
        <p:spPr/>
        <p:txBody>
          <a:bodyPr/>
          <a:lstStyle/>
          <a:p>
            <a:r>
              <a:rPr lang="en-US" dirty="0"/>
              <a:t>Research To Practice CME Planning Committee Members, </a:t>
            </a:r>
            <a:br>
              <a:rPr lang="en-US" dirty="0"/>
            </a:br>
            <a:r>
              <a:rPr lang="en-US" dirty="0"/>
              <a:t>Staff and Reviewers</a:t>
            </a:r>
          </a:p>
        </p:txBody>
      </p:sp>
      <p:sp>
        <p:nvSpPr>
          <p:cNvPr id="3" name="Content Placeholder 2">
            <a:extLst>
              <a:ext uri="{FF2B5EF4-FFF2-40B4-BE49-F238E27FC236}">
                <a16:creationId xmlns:a16="http://schemas.microsoft.com/office/drawing/2014/main" id="{5DF225B5-DDBB-F04C-87FC-4A699DA2706A}"/>
              </a:ext>
            </a:extLst>
          </p:cNvPr>
          <p:cNvSpPr>
            <a:spLocks noGrp="1"/>
          </p:cNvSpPr>
          <p:nvPr>
            <p:ph idx="1"/>
          </p:nvPr>
        </p:nvSpPr>
        <p:spPr>
          <a:xfrm>
            <a:off x="912286" y="1772816"/>
            <a:ext cx="10512305" cy="4442250"/>
          </a:xfrm>
        </p:spPr>
        <p:txBody>
          <a:bodyPr/>
          <a:lstStyle/>
          <a:p>
            <a:pPr marL="98425" indent="0">
              <a:buNone/>
            </a:pPr>
            <a:r>
              <a:rPr lang="en-US" sz="2500" b="0" dirty="0">
                <a:solidFill>
                  <a:schemeClr val="tx1"/>
                </a:solidFill>
              </a:rPr>
              <a:t>Planners, scientific staff and independent reviewers for Research To Practice have no relevant financial relationships to disclose.</a:t>
            </a:r>
          </a:p>
        </p:txBody>
      </p:sp>
    </p:spTree>
    <p:extLst>
      <p:ext uri="{BB962C8B-B14F-4D97-AF65-F5344CB8AC3E}">
        <p14:creationId xmlns:p14="http://schemas.microsoft.com/office/powerpoint/2010/main" val="209543920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6516" y="0"/>
            <a:ext cx="10358967" cy="1223590"/>
          </a:xfrm>
        </p:spPr>
        <p:txBody>
          <a:bodyPr/>
          <a:lstStyle/>
          <a:p>
            <a:r>
              <a:rPr lang="en-US" sz="3200" dirty="0">
                <a:solidFill>
                  <a:srgbClr val="0432FF"/>
                </a:solidFill>
              </a:rPr>
              <a:t>Dr Coombs — Disclosures</a:t>
            </a:r>
          </a:p>
        </p:txBody>
      </p:sp>
      <p:graphicFrame>
        <p:nvGraphicFramePr>
          <p:cNvPr id="3" name="Content Placeholder 3">
            <a:extLst>
              <a:ext uri="{FF2B5EF4-FFF2-40B4-BE49-F238E27FC236}">
                <a16:creationId xmlns:a16="http://schemas.microsoft.com/office/drawing/2014/main" id="{D9E09410-16A8-5C72-A248-0DF7C5AE8B6C}"/>
              </a:ext>
            </a:extLst>
          </p:cNvPr>
          <p:cNvGraphicFramePr>
            <a:graphicFrameLocks/>
          </p:cNvGraphicFramePr>
          <p:nvPr/>
        </p:nvGraphicFramePr>
        <p:xfrm>
          <a:off x="1295300" y="1838255"/>
          <a:ext cx="9855920" cy="3429935"/>
        </p:xfrm>
        <a:graphic>
          <a:graphicData uri="http://schemas.openxmlformats.org/drawingml/2006/table">
            <a:tbl>
              <a:tblPr firstRow="1" bandRow="1">
                <a:tableStyleId>{F2DE63D5-997A-4646-A377-4702673A728D}</a:tableStyleId>
              </a:tblPr>
              <a:tblGrid>
                <a:gridCol w="2981653">
                  <a:extLst>
                    <a:ext uri="{9D8B030D-6E8A-4147-A177-3AD203B41FA5}">
                      <a16:colId xmlns:a16="http://schemas.microsoft.com/office/drawing/2014/main" val="20000"/>
                    </a:ext>
                  </a:extLst>
                </a:gridCol>
                <a:gridCol w="6874267">
                  <a:extLst>
                    <a:ext uri="{9D8B030D-6E8A-4147-A177-3AD203B41FA5}">
                      <a16:colId xmlns:a16="http://schemas.microsoft.com/office/drawing/2014/main" val="2117869244"/>
                    </a:ext>
                  </a:extLst>
                </a:gridCol>
              </a:tblGrid>
              <a:tr h="1359777">
                <a:tc>
                  <a:txBody>
                    <a:bodyPr/>
                    <a:lstStyle/>
                    <a:p>
                      <a:pPr algn="l"/>
                      <a:r>
                        <a:rPr lang="en-US" sz="1800" b="1" dirty="0">
                          <a:solidFill>
                            <a:schemeClr val="tx1"/>
                          </a:solidFill>
                        </a:rPr>
                        <a:t>Advisory Committees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AbbVie Inc, </a:t>
                      </a:r>
                      <a:r>
                        <a:rPr lang="en-US" sz="1800" b="0" dirty="0" err="1">
                          <a:solidFill>
                            <a:schemeClr val="tx1"/>
                          </a:solidFill>
                        </a:rPr>
                        <a:t>Allogene</a:t>
                      </a:r>
                      <a:r>
                        <a:rPr lang="en-US" sz="1800" b="0" dirty="0">
                          <a:solidFill>
                            <a:schemeClr val="tx1"/>
                          </a:solidFill>
                        </a:rPr>
                        <a:t> Therapeutics, AstraZeneca Pharmaceuticals LP, </a:t>
                      </a:r>
                      <a:r>
                        <a:rPr lang="en-US" sz="1800" b="0" dirty="0" err="1">
                          <a:solidFill>
                            <a:schemeClr val="tx1"/>
                          </a:solidFill>
                        </a:rPr>
                        <a:t>BeOne</a:t>
                      </a:r>
                      <a:r>
                        <a:rPr lang="en-US" sz="1800" b="0" dirty="0">
                          <a:solidFill>
                            <a:schemeClr val="tx1"/>
                          </a:solidFill>
                        </a:rPr>
                        <a:t>, Bristol Myers Squibb, Genentech, a member of the Roche Group, </a:t>
                      </a:r>
                      <a:r>
                        <a:rPr lang="en-US" sz="1800" b="0" dirty="0" err="1">
                          <a:solidFill>
                            <a:schemeClr val="tx1"/>
                          </a:solidFill>
                        </a:rPr>
                        <a:t>Invivyd</a:t>
                      </a:r>
                      <a:r>
                        <a:rPr lang="en-US" sz="1800" b="0" dirty="0">
                          <a:solidFill>
                            <a:schemeClr val="tx1"/>
                          </a:solidFill>
                        </a:rPr>
                        <a:t>, Janssen Biotech Inc, Johnson &amp; Johnson, Lilly, </a:t>
                      </a:r>
                      <a:r>
                        <a:rPr lang="en-US" sz="1800" b="0" dirty="0" err="1">
                          <a:solidFill>
                            <a:schemeClr val="tx1"/>
                          </a:solidFill>
                        </a:rPr>
                        <a:t>Octapharma</a:t>
                      </a:r>
                      <a:r>
                        <a:rPr lang="en-US" sz="1800" b="0" dirty="0">
                          <a:solidFill>
                            <a:schemeClr val="tx1"/>
                          </a:solidFill>
                        </a:rPr>
                        <a:t>, Pharmacyclics LLC, an AbbVie Company</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0"/>
                  </a:ext>
                </a:extLst>
              </a:tr>
              <a:tr h="719882">
                <a:tc>
                  <a:txBody>
                    <a:bodyPr/>
                    <a:lstStyle/>
                    <a:p>
                      <a:pPr algn="l"/>
                      <a:r>
                        <a:rPr lang="en-US" sz="1800" b="1" dirty="0">
                          <a:solidFill>
                            <a:schemeClr val="tx1"/>
                          </a:solidFill>
                        </a:rPr>
                        <a:t>Contracted Research</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AbbVie Inc, AstraZeneca Pharmaceuticals LP, </a:t>
                      </a:r>
                      <a:r>
                        <a:rPr lang="en-US" sz="1800" b="0" dirty="0" err="1">
                          <a:solidFill>
                            <a:schemeClr val="tx1"/>
                          </a:solidFill>
                        </a:rPr>
                        <a:t>BeOne</a:t>
                      </a:r>
                      <a:r>
                        <a:rPr lang="en-US" sz="1800" b="0" dirty="0">
                          <a:solidFill>
                            <a:schemeClr val="tx1"/>
                          </a:solidFill>
                        </a:rPr>
                        <a:t>, Carna Biosciences, Lilly</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8374570"/>
                  </a:ext>
                </a:extLst>
              </a:tr>
              <a:tr h="630394">
                <a:tc>
                  <a:txBody>
                    <a:bodyPr/>
                    <a:lstStyle/>
                    <a:p>
                      <a:pPr algn="l"/>
                      <a:r>
                        <a:rPr lang="en-US" sz="1800" b="1" dirty="0">
                          <a:solidFill>
                            <a:schemeClr val="tx1"/>
                          </a:solidFill>
                        </a:rPr>
                        <a:t>Speakers Bureaus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AstraZeneca Pharmaceuticals LP, </a:t>
                      </a:r>
                      <a:r>
                        <a:rPr lang="en-US" sz="1800" b="0" dirty="0" err="1">
                          <a:solidFill>
                            <a:schemeClr val="tx1"/>
                          </a:solidFill>
                        </a:rPr>
                        <a:t>BeOne</a:t>
                      </a:r>
                      <a:r>
                        <a:rPr lang="en-US" sz="1800" b="0" dirty="0">
                          <a:solidFill>
                            <a:schemeClr val="tx1"/>
                          </a:solidFill>
                        </a:rPr>
                        <a:t>, Lilly</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67909642"/>
                  </a:ext>
                </a:extLst>
              </a:tr>
              <a:tr h="719882">
                <a:tc>
                  <a:txBody>
                    <a:bodyPr/>
                    <a:lstStyle/>
                    <a:p>
                      <a:pPr algn="l"/>
                      <a:r>
                        <a:rPr lang="en-US" sz="1800" b="1" dirty="0">
                          <a:solidFill>
                            <a:schemeClr val="tx1"/>
                          </a:solidFill>
                        </a:rPr>
                        <a:t>Stock Options/Stock — Public Companies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Geron Corporation</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82469619"/>
                  </a:ext>
                </a:extLst>
              </a:tr>
            </a:tbl>
          </a:graphicData>
        </a:graphic>
      </p:graphicFrame>
    </p:spTree>
    <p:custDataLst>
      <p:tags r:id="rId1"/>
    </p:custDataLst>
    <p:extLst>
      <p:ext uri="{BB962C8B-B14F-4D97-AF65-F5344CB8AC3E}">
        <p14:creationId xmlns:p14="http://schemas.microsoft.com/office/powerpoint/2010/main" val="39501436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6516" y="0"/>
            <a:ext cx="10358967" cy="1223590"/>
          </a:xfrm>
        </p:spPr>
        <p:txBody>
          <a:bodyPr/>
          <a:lstStyle/>
          <a:p>
            <a:r>
              <a:rPr lang="en-US" sz="3200" dirty="0">
                <a:solidFill>
                  <a:srgbClr val="0432FF"/>
                </a:solidFill>
              </a:rPr>
              <a:t>Dr Davids — Disclosures</a:t>
            </a:r>
          </a:p>
        </p:txBody>
      </p:sp>
      <p:graphicFrame>
        <p:nvGraphicFramePr>
          <p:cNvPr id="4" name="Content Placeholder 3">
            <a:extLst>
              <a:ext uri="{FF2B5EF4-FFF2-40B4-BE49-F238E27FC236}">
                <a16:creationId xmlns:a16="http://schemas.microsoft.com/office/drawing/2014/main" id="{7BBF934E-BFDC-EFE6-CEA2-C399714AA954}"/>
              </a:ext>
            </a:extLst>
          </p:cNvPr>
          <p:cNvGraphicFramePr>
            <a:graphicFrameLocks/>
          </p:cNvGraphicFramePr>
          <p:nvPr/>
        </p:nvGraphicFramePr>
        <p:xfrm>
          <a:off x="1295300" y="1838255"/>
          <a:ext cx="9855920" cy="3465531"/>
        </p:xfrm>
        <a:graphic>
          <a:graphicData uri="http://schemas.openxmlformats.org/drawingml/2006/table">
            <a:tbl>
              <a:tblPr firstRow="1" bandRow="1">
                <a:tableStyleId>{F2DE63D5-997A-4646-A377-4702673A728D}</a:tableStyleId>
              </a:tblPr>
              <a:tblGrid>
                <a:gridCol w="2981653">
                  <a:extLst>
                    <a:ext uri="{9D8B030D-6E8A-4147-A177-3AD203B41FA5}">
                      <a16:colId xmlns:a16="http://schemas.microsoft.com/office/drawing/2014/main" val="20000"/>
                    </a:ext>
                  </a:extLst>
                </a:gridCol>
                <a:gridCol w="6874267">
                  <a:extLst>
                    <a:ext uri="{9D8B030D-6E8A-4147-A177-3AD203B41FA5}">
                      <a16:colId xmlns:a16="http://schemas.microsoft.com/office/drawing/2014/main" val="2117869244"/>
                    </a:ext>
                  </a:extLst>
                </a:gridCol>
              </a:tblGrid>
              <a:tr h="1446729">
                <a:tc>
                  <a:txBody>
                    <a:bodyPr/>
                    <a:lstStyle/>
                    <a:p>
                      <a:pPr algn="l"/>
                      <a:r>
                        <a:rPr lang="en-US" sz="1800" b="1" dirty="0">
                          <a:solidFill>
                            <a:schemeClr val="tx1"/>
                          </a:solidFill>
                        </a:rPr>
                        <a:t>Consulting Agreements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AbbVie Inc, </a:t>
                      </a:r>
                      <a:r>
                        <a:rPr lang="en-US" sz="1800" b="0" dirty="0" err="1">
                          <a:solidFill>
                            <a:schemeClr val="tx1"/>
                          </a:solidFill>
                        </a:rPr>
                        <a:t>Ascentage</a:t>
                      </a:r>
                      <a:r>
                        <a:rPr lang="en-US" sz="1800" b="0" dirty="0">
                          <a:solidFill>
                            <a:schemeClr val="tx1"/>
                          </a:solidFill>
                        </a:rPr>
                        <a:t> Pharma, AstraZeneca Pharmaceuticals LP, </a:t>
                      </a:r>
                      <a:r>
                        <a:rPr lang="en-US" sz="1800" b="0" dirty="0" err="1">
                          <a:solidFill>
                            <a:schemeClr val="tx1"/>
                          </a:solidFill>
                        </a:rPr>
                        <a:t>BeOne</a:t>
                      </a:r>
                      <a:r>
                        <a:rPr lang="en-US" sz="1800" b="0" dirty="0">
                          <a:solidFill>
                            <a:schemeClr val="tx1"/>
                          </a:solidFill>
                        </a:rPr>
                        <a:t>, Bristol Myers Squibb, Galapagos NV, Genentech, a member of the Roche Group, Genmab US Inc, Janssen Scientific Affairs LLC, Lilly, MEI Pharma Inc, Merck, </a:t>
                      </a:r>
                      <a:r>
                        <a:rPr lang="en-US" sz="1800" b="0" dirty="0" err="1">
                          <a:solidFill>
                            <a:schemeClr val="tx1"/>
                          </a:solidFill>
                        </a:rPr>
                        <a:t>Nuvalent</a:t>
                      </a:r>
                      <a:r>
                        <a:rPr lang="en-US" sz="1800" b="0" dirty="0">
                          <a:solidFill>
                            <a:schemeClr val="tx1"/>
                          </a:solidFill>
                        </a:rPr>
                        <a:t>, Schrödinger</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8374570"/>
                  </a:ext>
                </a:extLst>
              </a:tr>
              <a:tr h="1009401">
                <a:tc>
                  <a:txBody>
                    <a:bodyPr/>
                    <a:lstStyle/>
                    <a:p>
                      <a:pPr algn="l"/>
                      <a:r>
                        <a:rPr lang="en-US" sz="1800" b="1" dirty="0">
                          <a:solidFill>
                            <a:schemeClr val="tx1"/>
                          </a:solidFill>
                        </a:rPr>
                        <a:t>Contracted Research</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err="1">
                          <a:solidFill>
                            <a:schemeClr val="tx1"/>
                          </a:solidFill>
                        </a:rPr>
                        <a:t>Ascentage</a:t>
                      </a:r>
                      <a:r>
                        <a:rPr lang="en-US" sz="1800" b="0" dirty="0">
                          <a:solidFill>
                            <a:schemeClr val="tx1"/>
                          </a:solidFill>
                        </a:rPr>
                        <a:t> Pharma, AstraZeneca Pharmaceuticals LP, </a:t>
                      </a:r>
                      <a:r>
                        <a:rPr lang="en-US" sz="1800" b="0" dirty="0" err="1">
                          <a:solidFill>
                            <a:schemeClr val="tx1"/>
                          </a:solidFill>
                        </a:rPr>
                        <a:t>Flindr</a:t>
                      </a:r>
                      <a:r>
                        <a:rPr lang="en-US" sz="1800" b="0" dirty="0">
                          <a:solidFill>
                            <a:schemeClr val="tx1"/>
                          </a:solidFill>
                        </a:rPr>
                        <a:t> Therapeutics, MEI Pharma Inc</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31417260"/>
                  </a:ext>
                </a:extLst>
              </a:tr>
              <a:tr h="1009401">
                <a:tc>
                  <a:txBody>
                    <a:bodyPr/>
                    <a:lstStyle/>
                    <a:p>
                      <a:pPr algn="l"/>
                      <a:r>
                        <a:rPr lang="en-US" sz="1800" b="1" dirty="0">
                          <a:solidFill>
                            <a:schemeClr val="tx1"/>
                          </a:solidFill>
                        </a:rPr>
                        <a:t>Nonrelevant Financial Relationships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UpToDate</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70132691"/>
                  </a:ext>
                </a:extLst>
              </a:tr>
            </a:tbl>
          </a:graphicData>
        </a:graphic>
      </p:graphicFrame>
    </p:spTree>
    <p:custDataLst>
      <p:tags r:id="rId1"/>
    </p:custDataLst>
    <p:extLst>
      <p:ext uri="{BB962C8B-B14F-4D97-AF65-F5344CB8AC3E}">
        <p14:creationId xmlns:p14="http://schemas.microsoft.com/office/powerpoint/2010/main" val="298666026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BAF690AF-19BF-01A1-8D52-20A82A949FCD}"/>
              </a:ext>
            </a:extLst>
          </p:cNvPr>
          <p:cNvSpPr>
            <a:spLocks noGrp="1"/>
          </p:cNvSpPr>
          <p:nvPr>
            <p:ph idx="1"/>
          </p:nvPr>
        </p:nvSpPr>
        <p:spPr>
          <a:xfrm>
            <a:off x="1415480" y="1916832"/>
            <a:ext cx="9361040" cy="2520280"/>
          </a:xfrm>
          <a:solidFill>
            <a:srgbClr val="E9F8FD"/>
          </a:solidFill>
          <a:ln>
            <a:solidFill>
              <a:schemeClr val="tx2">
                <a:lumMod val="50000"/>
                <a:lumOff val="50000"/>
              </a:schemeClr>
            </a:solidFill>
          </a:ln>
        </p:spPr>
        <p:txBody>
          <a:bodyPr lIns="365760" rIns="365760" anchor="ctr"/>
          <a:lstStyle/>
          <a:p>
            <a:pPr marL="98425" indent="0">
              <a:lnSpc>
                <a:spcPct val="100000"/>
              </a:lnSpc>
              <a:buNone/>
            </a:pPr>
            <a:r>
              <a:rPr lang="en-US" sz="3200" dirty="0"/>
              <a:t>This educational activity contains discussion of </a:t>
            </a:r>
            <a:br>
              <a:rPr lang="en-US" sz="3200" dirty="0"/>
            </a:br>
            <a:r>
              <a:rPr lang="en-US" sz="3200" dirty="0"/>
              <a:t>non-FDA-approved uses of agents and regimens. Please refer to official prescribing information for each product for approved indications. </a:t>
            </a:r>
          </a:p>
        </p:txBody>
      </p:sp>
    </p:spTree>
    <p:extLst>
      <p:ext uri="{BB962C8B-B14F-4D97-AF65-F5344CB8AC3E}">
        <p14:creationId xmlns:p14="http://schemas.microsoft.com/office/powerpoint/2010/main" val="228553300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8DD8FE9-3FDE-E746-9F8D-F350FD6A3C7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888765" y="1243198"/>
            <a:ext cx="8414470" cy="4055774"/>
          </a:xfrm>
          <a:prstGeom prst="rect">
            <a:avLst/>
          </a:prstGeom>
          <a:effectLst>
            <a:outerShdw blurRad="50800" dist="38100" dir="2700000" algn="tl" rotWithShape="0">
              <a:prstClr val="black">
                <a:alpha val="40000"/>
              </a:prstClr>
            </a:outerShdw>
          </a:effectLst>
        </p:spPr>
      </p:pic>
      <p:sp>
        <p:nvSpPr>
          <p:cNvPr id="5" name="Down Arrow 4">
            <a:extLst>
              <a:ext uri="{FF2B5EF4-FFF2-40B4-BE49-F238E27FC236}">
                <a16:creationId xmlns:a16="http://schemas.microsoft.com/office/drawing/2014/main" id="{FFE8CDC8-59B1-D040-B4F1-4DE2C67F3286}"/>
              </a:ext>
            </a:extLst>
          </p:cNvPr>
          <p:cNvSpPr/>
          <p:nvPr/>
        </p:nvSpPr>
        <p:spPr bwMode="auto">
          <a:xfrm>
            <a:off x="5529255" y="3808490"/>
            <a:ext cx="582980" cy="1001317"/>
          </a:xfrm>
          <a:prstGeom prst="downArrow">
            <a:avLst/>
          </a:prstGeom>
          <a:solidFill>
            <a:srgbClr val="FF00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Tx/>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pic>
        <p:nvPicPr>
          <p:cNvPr id="6" name="Picture 5" descr="A screenshot of a cell phone&#10;&#10;Description automatically generated">
            <a:extLst>
              <a:ext uri="{FF2B5EF4-FFF2-40B4-BE49-F238E27FC236}">
                <a16:creationId xmlns:a16="http://schemas.microsoft.com/office/drawing/2014/main" id="{58B8D492-DCA3-934B-91B5-8797BB9A4D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8512" y="2443853"/>
            <a:ext cx="1984364" cy="2264004"/>
          </a:xfrm>
          <a:prstGeom prst="rect">
            <a:avLst/>
          </a:prstGeom>
          <a:effectLst>
            <a:outerShdw blurRad="50800" dist="38100" dir="2700000" algn="tl" rotWithShape="0">
              <a:prstClr val="black">
                <a:alpha val="40000"/>
              </a:prstClr>
            </a:outerShdw>
          </a:effectLst>
        </p:spPr>
      </p:pic>
      <p:sp>
        <p:nvSpPr>
          <p:cNvPr id="9" name="Title 1">
            <a:extLst>
              <a:ext uri="{FF2B5EF4-FFF2-40B4-BE49-F238E27FC236}">
                <a16:creationId xmlns:a16="http://schemas.microsoft.com/office/drawing/2014/main" id="{7626B5EF-EA08-4E47-BD9D-1CDAE7383C3B}"/>
              </a:ext>
            </a:extLst>
          </p:cNvPr>
          <p:cNvSpPr txBox="1">
            <a:spLocks/>
          </p:cNvSpPr>
          <p:nvPr/>
        </p:nvSpPr>
        <p:spPr bwMode="auto">
          <a:xfrm>
            <a:off x="0" y="42222"/>
            <a:ext cx="12192000" cy="1200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000" b="1">
                <a:solidFill>
                  <a:srgbClr val="BBE0E3"/>
                </a:solidFill>
                <a:latin typeface="+mj-lt"/>
                <a:ea typeface="+mj-ea"/>
                <a:cs typeface="+mj-cs"/>
              </a:defRPr>
            </a:lvl1pPr>
            <a:lvl2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5pPr>
            <a:lvl6pPr marL="457189" algn="l" rtl="0" fontAlgn="base">
              <a:spcBef>
                <a:spcPct val="0"/>
              </a:spcBef>
              <a:spcAft>
                <a:spcPct val="0"/>
              </a:spcAft>
              <a:defRPr sz="2600" b="1">
                <a:solidFill>
                  <a:srgbClr val="EFC53D"/>
                </a:solidFill>
                <a:latin typeface="Arial" charset="0"/>
                <a:ea typeface="ＭＳ Ｐゴシック" charset="0"/>
                <a:cs typeface="ＭＳ Ｐゴシック" charset="0"/>
              </a:defRPr>
            </a:lvl6pPr>
            <a:lvl7pPr marL="914377" algn="l" rtl="0" fontAlgn="base">
              <a:spcBef>
                <a:spcPct val="0"/>
              </a:spcBef>
              <a:spcAft>
                <a:spcPct val="0"/>
              </a:spcAft>
              <a:defRPr sz="2600" b="1">
                <a:solidFill>
                  <a:srgbClr val="EFC53D"/>
                </a:solidFill>
                <a:latin typeface="Arial" charset="0"/>
                <a:ea typeface="ＭＳ Ｐゴシック" charset="0"/>
                <a:cs typeface="ＭＳ Ｐゴシック" charset="0"/>
              </a:defRPr>
            </a:lvl7pPr>
            <a:lvl8pPr marL="1371566" algn="l" rtl="0" fontAlgn="base">
              <a:spcBef>
                <a:spcPct val="0"/>
              </a:spcBef>
              <a:spcAft>
                <a:spcPct val="0"/>
              </a:spcAft>
              <a:defRPr sz="2600" b="1">
                <a:solidFill>
                  <a:srgbClr val="EFC53D"/>
                </a:solidFill>
                <a:latin typeface="Arial" charset="0"/>
                <a:ea typeface="ＭＳ Ｐゴシック" charset="0"/>
                <a:cs typeface="ＭＳ Ｐゴシック" charset="0"/>
              </a:defRPr>
            </a:lvl8pPr>
            <a:lvl9pPr marL="1828754" algn="l" rtl="0" fontAlgn="base">
              <a:spcBef>
                <a:spcPct val="0"/>
              </a:spcBef>
              <a:spcAft>
                <a:spcPct val="0"/>
              </a:spcAft>
              <a:defRPr sz="2600" b="1">
                <a:solidFill>
                  <a:srgbClr val="EFC53D"/>
                </a:solidFill>
                <a:latin typeface="Arial" charset="0"/>
                <a:ea typeface="ＭＳ Ｐゴシック" charset="0"/>
                <a:cs typeface="ＭＳ Ｐゴシック" charset="0"/>
              </a:defRPr>
            </a:lvl9pPr>
          </a:lstStyle>
          <a:p>
            <a:pPr marL="0" marR="0" lvl="0" indent="0" algn="ctr" defTabSz="455613" rtl="0" eaLnBrk="0" fontAlgn="base" latinLnBrk="0" hangingPunct="0">
              <a:lnSpc>
                <a:spcPct val="100000"/>
              </a:lnSpc>
              <a:spcBef>
                <a:spcPts val="1800"/>
              </a:spcBef>
              <a:spcAft>
                <a:spcPct val="0"/>
              </a:spcAft>
              <a:buClrTx/>
              <a:buSzTx/>
              <a:buFontTx/>
              <a:buNone/>
              <a:tabLst/>
              <a:defRPr/>
            </a:pPr>
            <a:r>
              <a:rPr kumimoji="0" lang="en-US" sz="3000" b="1" i="0" u="none" strike="noStrike" kern="0" cap="none" spc="0" normalizeH="0" baseline="0" noProof="0" dirty="0">
                <a:ln>
                  <a:noFill/>
                </a:ln>
                <a:solidFill>
                  <a:srgbClr val="0432FF"/>
                </a:solidFill>
                <a:effectLst/>
                <a:uLnTx/>
                <a:uFillTx/>
                <a:latin typeface="Calibri"/>
                <a:ea typeface="+mj-ea"/>
                <a:cs typeface="+mj-cs"/>
              </a:rPr>
              <a:t>We Encourage Clinicians in Practice to </a:t>
            </a:r>
            <a:r>
              <a:rPr kumimoji="0" lang="en-US" sz="3000" b="1" i="0" u="none" strike="noStrike" kern="0" cap="none" spc="0" normalizeH="0" baseline="0" noProof="0">
                <a:ln>
                  <a:noFill/>
                </a:ln>
                <a:solidFill>
                  <a:srgbClr val="0432FF"/>
                </a:solidFill>
                <a:effectLst/>
                <a:uLnTx/>
                <a:uFillTx/>
                <a:latin typeface="Calibri"/>
                <a:ea typeface="+mj-ea"/>
                <a:cs typeface="+mj-cs"/>
              </a:rPr>
              <a:t>Submit Questions</a:t>
            </a:r>
            <a:endParaRPr kumimoji="0" lang="en-US" sz="3000" b="1" i="0" u="none" strike="noStrike" kern="0" cap="none" spc="0" normalizeH="0" baseline="0" noProof="0" dirty="0">
              <a:ln>
                <a:noFill/>
              </a:ln>
              <a:solidFill>
                <a:srgbClr val="0432FF"/>
              </a:solidFill>
              <a:effectLst/>
              <a:uLnTx/>
              <a:uFillTx/>
              <a:latin typeface="Arial"/>
              <a:ea typeface="ＭＳ Ｐゴシック"/>
              <a:cs typeface="+mj-cs"/>
            </a:endParaRPr>
          </a:p>
        </p:txBody>
      </p:sp>
      <p:sp>
        <p:nvSpPr>
          <p:cNvPr id="2" name="Rectangle 1">
            <a:extLst>
              <a:ext uri="{FF2B5EF4-FFF2-40B4-BE49-F238E27FC236}">
                <a16:creationId xmlns:a16="http://schemas.microsoft.com/office/drawing/2014/main" id="{FF5CFF8F-21AA-0440-94F9-3A9E5FF588FE}"/>
              </a:ext>
            </a:extLst>
          </p:cNvPr>
          <p:cNvSpPr/>
          <p:nvPr/>
        </p:nvSpPr>
        <p:spPr>
          <a:xfrm>
            <a:off x="1888766" y="5483043"/>
            <a:ext cx="8414470" cy="892552"/>
          </a:xfrm>
          <a:prstGeom prst="rect">
            <a:avLst/>
          </a:prstGeom>
        </p:spPr>
        <p:txBody>
          <a:bodyPr wrap="square">
            <a:sp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26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Feel free to submit questions now before the program begins and throughout the program.</a:t>
            </a:r>
          </a:p>
        </p:txBody>
      </p:sp>
    </p:spTree>
    <p:extLst>
      <p:ext uri="{BB962C8B-B14F-4D97-AF65-F5344CB8AC3E}">
        <p14:creationId xmlns:p14="http://schemas.microsoft.com/office/powerpoint/2010/main" val="412980445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626B5EF-EA08-4E47-BD9D-1CDAE7383C3B}"/>
              </a:ext>
            </a:extLst>
          </p:cNvPr>
          <p:cNvSpPr txBox="1">
            <a:spLocks/>
          </p:cNvSpPr>
          <p:nvPr/>
        </p:nvSpPr>
        <p:spPr bwMode="auto">
          <a:xfrm>
            <a:off x="0" y="42222"/>
            <a:ext cx="12192000" cy="794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000" b="1">
                <a:solidFill>
                  <a:srgbClr val="BBE0E3"/>
                </a:solidFill>
                <a:latin typeface="+mj-lt"/>
                <a:ea typeface="+mj-ea"/>
                <a:cs typeface="+mj-cs"/>
              </a:defRPr>
            </a:lvl1pPr>
            <a:lvl2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5pPr>
            <a:lvl6pPr marL="457189" algn="l" rtl="0" fontAlgn="base">
              <a:spcBef>
                <a:spcPct val="0"/>
              </a:spcBef>
              <a:spcAft>
                <a:spcPct val="0"/>
              </a:spcAft>
              <a:defRPr sz="2600" b="1">
                <a:solidFill>
                  <a:srgbClr val="EFC53D"/>
                </a:solidFill>
                <a:latin typeface="Arial" charset="0"/>
                <a:ea typeface="ＭＳ Ｐゴシック" charset="0"/>
                <a:cs typeface="ＭＳ Ｐゴシック" charset="0"/>
              </a:defRPr>
            </a:lvl6pPr>
            <a:lvl7pPr marL="914377" algn="l" rtl="0" fontAlgn="base">
              <a:spcBef>
                <a:spcPct val="0"/>
              </a:spcBef>
              <a:spcAft>
                <a:spcPct val="0"/>
              </a:spcAft>
              <a:defRPr sz="2600" b="1">
                <a:solidFill>
                  <a:srgbClr val="EFC53D"/>
                </a:solidFill>
                <a:latin typeface="Arial" charset="0"/>
                <a:ea typeface="ＭＳ Ｐゴシック" charset="0"/>
                <a:cs typeface="ＭＳ Ｐゴシック" charset="0"/>
              </a:defRPr>
            </a:lvl7pPr>
            <a:lvl8pPr marL="1371566" algn="l" rtl="0" fontAlgn="base">
              <a:spcBef>
                <a:spcPct val="0"/>
              </a:spcBef>
              <a:spcAft>
                <a:spcPct val="0"/>
              </a:spcAft>
              <a:defRPr sz="2600" b="1">
                <a:solidFill>
                  <a:srgbClr val="EFC53D"/>
                </a:solidFill>
                <a:latin typeface="Arial" charset="0"/>
                <a:ea typeface="ＭＳ Ｐゴシック" charset="0"/>
                <a:cs typeface="ＭＳ Ｐゴシック" charset="0"/>
              </a:defRPr>
            </a:lvl8pPr>
            <a:lvl9pPr marL="1828754" algn="l" rtl="0" fontAlgn="base">
              <a:spcBef>
                <a:spcPct val="0"/>
              </a:spcBef>
              <a:spcAft>
                <a:spcPct val="0"/>
              </a:spcAft>
              <a:defRPr sz="2600" b="1">
                <a:solidFill>
                  <a:srgbClr val="EFC53D"/>
                </a:solidFill>
                <a:latin typeface="Arial" charset="0"/>
                <a:ea typeface="ＭＳ Ｐゴシック" charset="0"/>
                <a:cs typeface="ＭＳ Ｐゴシック" charset="0"/>
              </a:defRPr>
            </a:lvl9pPr>
          </a:lstStyle>
          <a:p>
            <a:pPr marL="0" marR="0" lvl="0" indent="0" algn="ctr" defTabSz="455613" rtl="0" eaLnBrk="0" fontAlgn="base" latinLnBrk="0" hangingPunct="0">
              <a:lnSpc>
                <a:spcPct val="100000"/>
              </a:lnSpc>
              <a:spcBef>
                <a:spcPts val="1800"/>
              </a:spcBef>
              <a:spcAft>
                <a:spcPct val="0"/>
              </a:spcAft>
              <a:buClrTx/>
              <a:buSzTx/>
              <a:buFontTx/>
              <a:buNone/>
              <a:tabLst/>
              <a:defRPr/>
            </a:pPr>
            <a:r>
              <a:rPr kumimoji="0" lang="en-US" sz="3000" b="1" i="0" u="none" strike="noStrike" kern="0" cap="none" spc="0" normalizeH="0" baseline="0" noProof="0" dirty="0">
                <a:ln>
                  <a:noFill/>
                </a:ln>
                <a:solidFill>
                  <a:srgbClr val="0432FF"/>
                </a:solidFill>
                <a:effectLst/>
                <a:uLnTx/>
                <a:uFillTx/>
                <a:latin typeface="Calibri"/>
                <a:ea typeface="+mj-ea"/>
                <a:cs typeface="+mj-cs"/>
              </a:rPr>
              <a:t>Familiarizing Yourself with the Zoom Interface</a:t>
            </a:r>
            <a:endParaRPr kumimoji="0" lang="en-US" sz="3000" b="1" i="0" u="none" strike="noStrike" kern="0" cap="none" spc="0" normalizeH="0" baseline="0" noProof="0" dirty="0">
              <a:ln>
                <a:noFill/>
              </a:ln>
              <a:solidFill>
                <a:srgbClr val="0432FF"/>
              </a:solidFill>
              <a:effectLst/>
              <a:uLnTx/>
              <a:uFillTx/>
              <a:latin typeface="Arial"/>
              <a:ea typeface="ＭＳ Ｐゴシック"/>
              <a:cs typeface="+mj-cs"/>
            </a:endParaRPr>
          </a:p>
        </p:txBody>
      </p:sp>
      <p:sp>
        <p:nvSpPr>
          <p:cNvPr id="7" name="Title 1">
            <a:extLst>
              <a:ext uri="{FF2B5EF4-FFF2-40B4-BE49-F238E27FC236}">
                <a16:creationId xmlns:a16="http://schemas.microsoft.com/office/drawing/2014/main" id="{A982FD6A-30F0-E743-B6C8-B7B9DD27512C}"/>
              </a:ext>
            </a:extLst>
          </p:cNvPr>
          <p:cNvSpPr txBox="1">
            <a:spLocks/>
          </p:cNvSpPr>
          <p:nvPr/>
        </p:nvSpPr>
        <p:spPr bwMode="auto">
          <a:xfrm>
            <a:off x="-25152" y="836712"/>
            <a:ext cx="12192000" cy="448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000" b="1">
                <a:solidFill>
                  <a:srgbClr val="BBE0E3"/>
                </a:solidFill>
                <a:latin typeface="+mj-lt"/>
                <a:ea typeface="+mj-ea"/>
                <a:cs typeface="+mj-cs"/>
              </a:defRPr>
            </a:lvl1pPr>
            <a:lvl2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5pPr>
            <a:lvl6pPr marL="457189" algn="l" rtl="0" fontAlgn="base">
              <a:spcBef>
                <a:spcPct val="0"/>
              </a:spcBef>
              <a:spcAft>
                <a:spcPct val="0"/>
              </a:spcAft>
              <a:defRPr sz="2600" b="1">
                <a:solidFill>
                  <a:srgbClr val="EFC53D"/>
                </a:solidFill>
                <a:latin typeface="Arial" charset="0"/>
                <a:ea typeface="ＭＳ Ｐゴシック" charset="0"/>
                <a:cs typeface="ＭＳ Ｐゴシック" charset="0"/>
              </a:defRPr>
            </a:lvl6pPr>
            <a:lvl7pPr marL="914377" algn="l" rtl="0" fontAlgn="base">
              <a:spcBef>
                <a:spcPct val="0"/>
              </a:spcBef>
              <a:spcAft>
                <a:spcPct val="0"/>
              </a:spcAft>
              <a:defRPr sz="2600" b="1">
                <a:solidFill>
                  <a:srgbClr val="EFC53D"/>
                </a:solidFill>
                <a:latin typeface="Arial" charset="0"/>
                <a:ea typeface="ＭＳ Ｐゴシック" charset="0"/>
                <a:cs typeface="ＭＳ Ｐゴシック" charset="0"/>
              </a:defRPr>
            </a:lvl7pPr>
            <a:lvl8pPr marL="1371566" algn="l" rtl="0" fontAlgn="base">
              <a:spcBef>
                <a:spcPct val="0"/>
              </a:spcBef>
              <a:spcAft>
                <a:spcPct val="0"/>
              </a:spcAft>
              <a:defRPr sz="2600" b="1">
                <a:solidFill>
                  <a:srgbClr val="EFC53D"/>
                </a:solidFill>
                <a:latin typeface="Arial" charset="0"/>
                <a:ea typeface="ＭＳ Ｐゴシック" charset="0"/>
                <a:cs typeface="ＭＳ Ｐゴシック" charset="0"/>
              </a:defRPr>
            </a:lvl8pPr>
            <a:lvl9pPr marL="1828754" algn="l" rtl="0" fontAlgn="base">
              <a:spcBef>
                <a:spcPct val="0"/>
              </a:spcBef>
              <a:spcAft>
                <a:spcPct val="0"/>
              </a:spcAft>
              <a:defRPr sz="2600" b="1">
                <a:solidFill>
                  <a:srgbClr val="EFC53D"/>
                </a:solidFill>
                <a:latin typeface="Arial" charset="0"/>
                <a:ea typeface="ＭＳ Ｐゴシック" charset="0"/>
                <a:cs typeface="ＭＳ Ｐゴシック" charset="0"/>
              </a:defRPr>
            </a:lvl9pPr>
          </a:lstStyle>
          <a:p>
            <a:pPr marL="0" marR="0" lvl="0" indent="0" algn="ctr" defTabSz="455613" rtl="0" eaLnBrk="0" fontAlgn="base" latinLnBrk="0" hangingPunct="0">
              <a:lnSpc>
                <a:spcPct val="100000"/>
              </a:lnSpc>
              <a:spcBef>
                <a:spcPts val="1800"/>
              </a:spcBef>
              <a:spcAft>
                <a:spcPct val="0"/>
              </a:spcAft>
              <a:buClrTx/>
              <a:buSzTx/>
              <a:buFontTx/>
              <a:buNone/>
              <a:tabLst/>
              <a:defRPr/>
            </a:pPr>
            <a:r>
              <a:rPr kumimoji="0" lang="en-US" sz="3000" b="1" i="0" u="none" strike="noStrike" kern="0" cap="none" spc="0" normalizeH="0" baseline="0" noProof="0" dirty="0">
                <a:ln>
                  <a:noFill/>
                </a:ln>
                <a:solidFill>
                  <a:srgbClr val="F5821F"/>
                </a:solidFill>
                <a:effectLst/>
                <a:uLnTx/>
                <a:uFillTx/>
                <a:latin typeface="Calibri"/>
                <a:ea typeface="+mj-ea"/>
                <a:cs typeface="+mj-cs"/>
              </a:rPr>
              <a:t>Expand chat submission box</a:t>
            </a:r>
            <a:endParaRPr kumimoji="0" lang="en-US" sz="3000" b="1" i="0" u="none" strike="noStrike" kern="0" cap="none" spc="0" normalizeH="0" baseline="0" noProof="0" dirty="0">
              <a:ln>
                <a:noFill/>
              </a:ln>
              <a:solidFill>
                <a:srgbClr val="F5821F"/>
              </a:solidFill>
              <a:effectLst/>
              <a:uLnTx/>
              <a:uFillTx/>
              <a:latin typeface="Arial"/>
              <a:ea typeface="ＭＳ Ｐゴシック"/>
              <a:cs typeface="+mj-cs"/>
            </a:endParaRPr>
          </a:p>
        </p:txBody>
      </p:sp>
      <p:pic>
        <p:nvPicPr>
          <p:cNvPr id="10" name="Picture 9">
            <a:extLst>
              <a:ext uri="{FF2B5EF4-FFF2-40B4-BE49-F238E27FC236}">
                <a16:creationId xmlns:a16="http://schemas.microsoft.com/office/drawing/2014/main" id="{4534A379-8283-764D-B6ED-63A02C9F6C9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097036" y="1384871"/>
            <a:ext cx="7997928" cy="4174918"/>
          </a:xfrm>
          <a:prstGeom prst="rect">
            <a:avLst/>
          </a:prstGeom>
          <a:effectLst>
            <a:outerShdw blurRad="50800" dist="38100" dir="2700000" algn="tl" rotWithShape="0">
              <a:prstClr val="black">
                <a:alpha val="40000"/>
              </a:prstClr>
            </a:outerShdw>
          </a:effectLst>
        </p:spPr>
      </p:pic>
      <p:sp>
        <p:nvSpPr>
          <p:cNvPr id="5" name="Down Arrow 4">
            <a:extLst>
              <a:ext uri="{FF2B5EF4-FFF2-40B4-BE49-F238E27FC236}">
                <a16:creationId xmlns:a16="http://schemas.microsoft.com/office/drawing/2014/main" id="{FFE8CDC8-59B1-D040-B4F1-4DE2C67F3286}"/>
              </a:ext>
            </a:extLst>
          </p:cNvPr>
          <p:cNvSpPr/>
          <p:nvPr/>
        </p:nvSpPr>
        <p:spPr bwMode="auto">
          <a:xfrm rot="5400000">
            <a:off x="9977576" y="4271274"/>
            <a:ext cx="582980" cy="1001317"/>
          </a:xfrm>
          <a:prstGeom prst="downArrow">
            <a:avLst/>
          </a:prstGeom>
          <a:solidFill>
            <a:srgbClr val="FF00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Tx/>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1" name="Content Placeholder 2">
            <a:extLst>
              <a:ext uri="{FF2B5EF4-FFF2-40B4-BE49-F238E27FC236}">
                <a16:creationId xmlns:a16="http://schemas.microsoft.com/office/drawing/2014/main" id="{768E8494-886B-134A-BD26-E1A88C4B5FDE}"/>
              </a:ext>
            </a:extLst>
          </p:cNvPr>
          <p:cNvSpPr txBox="1">
            <a:spLocks/>
          </p:cNvSpPr>
          <p:nvPr/>
        </p:nvSpPr>
        <p:spPr>
          <a:xfrm>
            <a:off x="2097035" y="5631511"/>
            <a:ext cx="7997929" cy="787693"/>
          </a:xfrm>
          <a:prstGeom prst="rect">
            <a:avLst/>
          </a:prstGeom>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ct val="105000"/>
              </a:lnSpc>
              <a:spcBef>
                <a:spcPct val="30000"/>
              </a:spcBef>
              <a:spcAft>
                <a:spcPts val="800"/>
              </a:spcAft>
              <a:buClr>
                <a:srgbClr val="000000"/>
              </a:buClr>
              <a:buSzPct val="100000"/>
              <a:buFont typeface="Arial" pitchFamily="-72" charset="0"/>
              <a:buNone/>
              <a:tabLst/>
              <a:defRPr/>
            </a:pPr>
            <a:r>
              <a:rPr kumimoji="0" lang="en-US" sz="2200" b="1" i="0" u="none" strike="noStrike" kern="0" cap="none" spc="0" normalizeH="0" baseline="0" noProof="0" dirty="0">
                <a:ln>
                  <a:noFill/>
                </a:ln>
                <a:solidFill>
                  <a:srgbClr val="0432FF"/>
                </a:solidFill>
                <a:effectLst/>
                <a:uLnTx/>
                <a:uFillTx/>
                <a:latin typeface="Calibri" charset="0"/>
                <a:ea typeface="MS PGothic" pitchFamily="34" charset="-128"/>
              </a:rPr>
              <a:t>Drag the white line above the submission box up to create </a:t>
            </a:r>
            <a:br>
              <a:rPr kumimoji="0" lang="en-US" sz="2200" b="1" i="0" u="none" strike="noStrike" kern="0" cap="none" spc="0" normalizeH="0" baseline="0" noProof="0" dirty="0">
                <a:ln>
                  <a:noFill/>
                </a:ln>
                <a:solidFill>
                  <a:srgbClr val="0432FF"/>
                </a:solidFill>
                <a:effectLst/>
                <a:uLnTx/>
                <a:uFillTx/>
                <a:latin typeface="Calibri" charset="0"/>
                <a:ea typeface="MS PGothic" pitchFamily="34" charset="-128"/>
              </a:rPr>
            </a:br>
            <a:r>
              <a:rPr kumimoji="0" lang="en-US" sz="2200" b="1" i="0" u="none" strike="noStrike" kern="0" cap="none" spc="0" normalizeH="0" baseline="0" noProof="0" dirty="0">
                <a:ln>
                  <a:noFill/>
                </a:ln>
                <a:solidFill>
                  <a:srgbClr val="0432FF"/>
                </a:solidFill>
                <a:effectLst/>
                <a:uLnTx/>
                <a:uFillTx/>
                <a:latin typeface="Calibri" charset="0"/>
                <a:ea typeface="MS PGothic" pitchFamily="34" charset="-128"/>
              </a:rPr>
              <a:t>more space for your message.</a:t>
            </a:r>
          </a:p>
        </p:txBody>
      </p:sp>
    </p:spTree>
    <p:extLst>
      <p:ext uri="{BB962C8B-B14F-4D97-AF65-F5344CB8AC3E}">
        <p14:creationId xmlns:p14="http://schemas.microsoft.com/office/powerpoint/2010/main" val="383084205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626B5EF-EA08-4E47-BD9D-1CDAE7383C3B}"/>
              </a:ext>
            </a:extLst>
          </p:cNvPr>
          <p:cNvSpPr txBox="1">
            <a:spLocks/>
          </p:cNvSpPr>
          <p:nvPr/>
        </p:nvSpPr>
        <p:spPr bwMode="auto">
          <a:xfrm>
            <a:off x="0" y="42222"/>
            <a:ext cx="12192000" cy="794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000" b="1">
                <a:solidFill>
                  <a:srgbClr val="BBE0E3"/>
                </a:solidFill>
                <a:latin typeface="+mj-lt"/>
                <a:ea typeface="+mj-ea"/>
                <a:cs typeface="+mj-cs"/>
              </a:defRPr>
            </a:lvl1pPr>
            <a:lvl2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5pPr>
            <a:lvl6pPr marL="457189" algn="l" rtl="0" fontAlgn="base">
              <a:spcBef>
                <a:spcPct val="0"/>
              </a:spcBef>
              <a:spcAft>
                <a:spcPct val="0"/>
              </a:spcAft>
              <a:defRPr sz="2600" b="1">
                <a:solidFill>
                  <a:srgbClr val="EFC53D"/>
                </a:solidFill>
                <a:latin typeface="Arial" charset="0"/>
                <a:ea typeface="ＭＳ Ｐゴシック" charset="0"/>
                <a:cs typeface="ＭＳ Ｐゴシック" charset="0"/>
              </a:defRPr>
            </a:lvl6pPr>
            <a:lvl7pPr marL="914377" algn="l" rtl="0" fontAlgn="base">
              <a:spcBef>
                <a:spcPct val="0"/>
              </a:spcBef>
              <a:spcAft>
                <a:spcPct val="0"/>
              </a:spcAft>
              <a:defRPr sz="2600" b="1">
                <a:solidFill>
                  <a:srgbClr val="EFC53D"/>
                </a:solidFill>
                <a:latin typeface="Arial" charset="0"/>
                <a:ea typeface="ＭＳ Ｐゴシック" charset="0"/>
                <a:cs typeface="ＭＳ Ｐゴシック" charset="0"/>
              </a:defRPr>
            </a:lvl7pPr>
            <a:lvl8pPr marL="1371566" algn="l" rtl="0" fontAlgn="base">
              <a:spcBef>
                <a:spcPct val="0"/>
              </a:spcBef>
              <a:spcAft>
                <a:spcPct val="0"/>
              </a:spcAft>
              <a:defRPr sz="2600" b="1">
                <a:solidFill>
                  <a:srgbClr val="EFC53D"/>
                </a:solidFill>
                <a:latin typeface="Arial" charset="0"/>
                <a:ea typeface="ＭＳ Ｐゴシック" charset="0"/>
                <a:cs typeface="ＭＳ Ｐゴシック" charset="0"/>
              </a:defRPr>
            </a:lvl8pPr>
            <a:lvl9pPr marL="1828754" algn="l" rtl="0" fontAlgn="base">
              <a:spcBef>
                <a:spcPct val="0"/>
              </a:spcBef>
              <a:spcAft>
                <a:spcPct val="0"/>
              </a:spcAft>
              <a:defRPr sz="2600" b="1">
                <a:solidFill>
                  <a:srgbClr val="EFC53D"/>
                </a:solidFill>
                <a:latin typeface="Arial" charset="0"/>
                <a:ea typeface="ＭＳ Ｐゴシック" charset="0"/>
                <a:cs typeface="ＭＳ Ｐゴシック" charset="0"/>
              </a:defRPr>
            </a:lvl9pPr>
          </a:lstStyle>
          <a:p>
            <a:pPr marL="0" marR="0" lvl="0" indent="0" algn="ctr" defTabSz="455613" rtl="0" eaLnBrk="0" fontAlgn="base" latinLnBrk="0" hangingPunct="0">
              <a:lnSpc>
                <a:spcPct val="100000"/>
              </a:lnSpc>
              <a:spcBef>
                <a:spcPts val="1800"/>
              </a:spcBef>
              <a:spcAft>
                <a:spcPct val="0"/>
              </a:spcAft>
              <a:buClrTx/>
              <a:buSzTx/>
              <a:buFontTx/>
              <a:buNone/>
              <a:tabLst/>
              <a:defRPr/>
            </a:pPr>
            <a:r>
              <a:rPr kumimoji="0" lang="en-US" sz="3000" b="1" i="0" u="none" strike="noStrike" kern="0" cap="none" spc="0" normalizeH="0" baseline="0" noProof="0" dirty="0">
                <a:ln>
                  <a:noFill/>
                </a:ln>
                <a:solidFill>
                  <a:srgbClr val="0432FF"/>
                </a:solidFill>
                <a:effectLst/>
                <a:uLnTx/>
                <a:uFillTx/>
                <a:latin typeface="Calibri"/>
                <a:ea typeface="+mj-ea"/>
                <a:cs typeface="+mj-cs"/>
              </a:rPr>
              <a:t>Familiarizing Yourself with the Zoom Interface</a:t>
            </a:r>
            <a:endParaRPr kumimoji="0" lang="en-US" sz="3000" b="1" i="0" u="none" strike="noStrike" kern="0" cap="none" spc="0" normalizeH="0" baseline="0" noProof="0" dirty="0">
              <a:ln>
                <a:noFill/>
              </a:ln>
              <a:solidFill>
                <a:srgbClr val="0432FF"/>
              </a:solidFill>
              <a:effectLst/>
              <a:uLnTx/>
              <a:uFillTx/>
              <a:latin typeface="Arial"/>
              <a:ea typeface="ＭＳ Ｐゴシック"/>
              <a:cs typeface="+mj-cs"/>
            </a:endParaRPr>
          </a:p>
        </p:txBody>
      </p:sp>
      <p:sp>
        <p:nvSpPr>
          <p:cNvPr id="7" name="Title 1">
            <a:extLst>
              <a:ext uri="{FF2B5EF4-FFF2-40B4-BE49-F238E27FC236}">
                <a16:creationId xmlns:a16="http://schemas.microsoft.com/office/drawing/2014/main" id="{A982FD6A-30F0-E743-B6C8-B7B9DD27512C}"/>
              </a:ext>
            </a:extLst>
          </p:cNvPr>
          <p:cNvSpPr txBox="1">
            <a:spLocks/>
          </p:cNvSpPr>
          <p:nvPr/>
        </p:nvSpPr>
        <p:spPr bwMode="auto">
          <a:xfrm>
            <a:off x="-25152" y="836712"/>
            <a:ext cx="12192000" cy="448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000" b="1">
                <a:solidFill>
                  <a:srgbClr val="BBE0E3"/>
                </a:solidFill>
                <a:latin typeface="+mj-lt"/>
                <a:ea typeface="+mj-ea"/>
                <a:cs typeface="+mj-cs"/>
              </a:defRPr>
            </a:lvl1pPr>
            <a:lvl2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5pPr>
            <a:lvl6pPr marL="457189" algn="l" rtl="0" fontAlgn="base">
              <a:spcBef>
                <a:spcPct val="0"/>
              </a:spcBef>
              <a:spcAft>
                <a:spcPct val="0"/>
              </a:spcAft>
              <a:defRPr sz="2600" b="1">
                <a:solidFill>
                  <a:srgbClr val="EFC53D"/>
                </a:solidFill>
                <a:latin typeface="Arial" charset="0"/>
                <a:ea typeface="ＭＳ Ｐゴシック" charset="0"/>
                <a:cs typeface="ＭＳ Ｐゴシック" charset="0"/>
              </a:defRPr>
            </a:lvl6pPr>
            <a:lvl7pPr marL="914377" algn="l" rtl="0" fontAlgn="base">
              <a:spcBef>
                <a:spcPct val="0"/>
              </a:spcBef>
              <a:spcAft>
                <a:spcPct val="0"/>
              </a:spcAft>
              <a:defRPr sz="2600" b="1">
                <a:solidFill>
                  <a:srgbClr val="EFC53D"/>
                </a:solidFill>
                <a:latin typeface="Arial" charset="0"/>
                <a:ea typeface="ＭＳ Ｐゴシック" charset="0"/>
                <a:cs typeface="ＭＳ Ｐゴシック" charset="0"/>
              </a:defRPr>
            </a:lvl7pPr>
            <a:lvl8pPr marL="1371566" algn="l" rtl="0" fontAlgn="base">
              <a:spcBef>
                <a:spcPct val="0"/>
              </a:spcBef>
              <a:spcAft>
                <a:spcPct val="0"/>
              </a:spcAft>
              <a:defRPr sz="2600" b="1">
                <a:solidFill>
                  <a:srgbClr val="EFC53D"/>
                </a:solidFill>
                <a:latin typeface="Arial" charset="0"/>
                <a:ea typeface="ＭＳ Ｐゴシック" charset="0"/>
                <a:cs typeface="ＭＳ Ｐゴシック" charset="0"/>
              </a:defRPr>
            </a:lvl8pPr>
            <a:lvl9pPr marL="1828754" algn="l" rtl="0" fontAlgn="base">
              <a:spcBef>
                <a:spcPct val="0"/>
              </a:spcBef>
              <a:spcAft>
                <a:spcPct val="0"/>
              </a:spcAft>
              <a:defRPr sz="2600" b="1">
                <a:solidFill>
                  <a:srgbClr val="EFC53D"/>
                </a:solidFill>
                <a:latin typeface="Arial" charset="0"/>
                <a:ea typeface="ＭＳ Ｐゴシック" charset="0"/>
                <a:cs typeface="ＭＳ Ｐゴシック" charset="0"/>
              </a:defRPr>
            </a:lvl9pPr>
          </a:lstStyle>
          <a:p>
            <a:pPr marL="0" marR="0" lvl="0" indent="0" algn="ctr" defTabSz="455613" rtl="0" eaLnBrk="0" fontAlgn="base" latinLnBrk="0" hangingPunct="0">
              <a:lnSpc>
                <a:spcPct val="100000"/>
              </a:lnSpc>
              <a:spcBef>
                <a:spcPts val="1800"/>
              </a:spcBef>
              <a:spcAft>
                <a:spcPct val="0"/>
              </a:spcAft>
              <a:buClrTx/>
              <a:buSzTx/>
              <a:buFontTx/>
              <a:buNone/>
              <a:tabLst/>
              <a:defRPr/>
            </a:pPr>
            <a:r>
              <a:rPr kumimoji="0" lang="en-US" sz="3000" b="1" i="0" u="none" strike="noStrike" kern="0" cap="none" spc="0" normalizeH="0" baseline="0" noProof="0" dirty="0">
                <a:ln>
                  <a:noFill/>
                </a:ln>
                <a:solidFill>
                  <a:srgbClr val="F5821F"/>
                </a:solidFill>
                <a:effectLst/>
                <a:uLnTx/>
                <a:uFillTx/>
                <a:latin typeface="Calibri"/>
                <a:ea typeface="+mj-ea"/>
                <a:cs typeface="+mj-cs"/>
              </a:rPr>
              <a:t>Increase chat font size</a:t>
            </a:r>
            <a:endParaRPr kumimoji="0" lang="en-US" sz="3000" b="1" i="0" u="none" strike="noStrike" kern="0" cap="none" spc="0" normalizeH="0" baseline="0" noProof="0" dirty="0">
              <a:ln>
                <a:noFill/>
              </a:ln>
              <a:solidFill>
                <a:srgbClr val="F5821F"/>
              </a:solidFill>
              <a:effectLst/>
              <a:uLnTx/>
              <a:uFillTx/>
              <a:latin typeface="Arial"/>
              <a:ea typeface="ＭＳ Ｐゴシック"/>
              <a:cs typeface="+mj-cs"/>
            </a:endParaRPr>
          </a:p>
        </p:txBody>
      </p:sp>
      <p:pic>
        <p:nvPicPr>
          <p:cNvPr id="10" name="Picture 9">
            <a:extLst>
              <a:ext uri="{FF2B5EF4-FFF2-40B4-BE49-F238E27FC236}">
                <a16:creationId xmlns:a16="http://schemas.microsoft.com/office/drawing/2014/main" id="{4534A379-8283-764D-B6ED-63A02C9F6C9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180258" y="1384098"/>
            <a:ext cx="7831484" cy="4176464"/>
          </a:xfrm>
          <a:prstGeom prst="rect">
            <a:avLst/>
          </a:prstGeom>
          <a:effectLst>
            <a:outerShdw blurRad="50800" dist="38100" dir="2700000" algn="tl" rotWithShape="0">
              <a:prstClr val="black">
                <a:alpha val="40000"/>
              </a:prstClr>
            </a:outerShdw>
          </a:effectLst>
        </p:spPr>
      </p:pic>
      <p:sp>
        <p:nvSpPr>
          <p:cNvPr id="5" name="Down Arrow 4">
            <a:extLst>
              <a:ext uri="{FF2B5EF4-FFF2-40B4-BE49-F238E27FC236}">
                <a16:creationId xmlns:a16="http://schemas.microsoft.com/office/drawing/2014/main" id="{FFE8CDC8-59B1-D040-B4F1-4DE2C67F3286}"/>
              </a:ext>
            </a:extLst>
          </p:cNvPr>
          <p:cNvSpPr/>
          <p:nvPr/>
        </p:nvSpPr>
        <p:spPr bwMode="auto">
          <a:xfrm rot="5400000">
            <a:off x="9732828" y="987584"/>
            <a:ext cx="582980" cy="1001317"/>
          </a:xfrm>
          <a:prstGeom prst="downArrow">
            <a:avLst/>
          </a:prstGeom>
          <a:solidFill>
            <a:srgbClr val="FF00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Tx/>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1" name="Content Placeholder 2">
            <a:extLst>
              <a:ext uri="{FF2B5EF4-FFF2-40B4-BE49-F238E27FC236}">
                <a16:creationId xmlns:a16="http://schemas.microsoft.com/office/drawing/2014/main" id="{768E8494-886B-134A-BD26-E1A88C4B5FDE}"/>
              </a:ext>
            </a:extLst>
          </p:cNvPr>
          <p:cNvSpPr txBox="1">
            <a:spLocks/>
          </p:cNvSpPr>
          <p:nvPr/>
        </p:nvSpPr>
        <p:spPr>
          <a:xfrm>
            <a:off x="2180258" y="5631511"/>
            <a:ext cx="7831484" cy="787693"/>
          </a:xfrm>
          <a:prstGeom prst="rect">
            <a:avLst/>
          </a:prstGeom>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ct val="105000"/>
              </a:lnSpc>
              <a:spcBef>
                <a:spcPct val="30000"/>
              </a:spcBef>
              <a:spcAft>
                <a:spcPts val="800"/>
              </a:spcAft>
              <a:buClr>
                <a:srgbClr val="000000"/>
              </a:buClr>
              <a:buSzPct val="100000"/>
              <a:buFont typeface="Arial" pitchFamily="-72" charset="0"/>
              <a:buNone/>
              <a:tabLst/>
              <a:defRPr/>
            </a:pPr>
            <a:r>
              <a:rPr kumimoji="0" lang="en-US" sz="2200" b="1" i="0" u="none" strike="noStrike" kern="0" cap="none" spc="0" normalizeH="0" baseline="0" noProof="0" dirty="0">
                <a:ln>
                  <a:noFill/>
                </a:ln>
                <a:solidFill>
                  <a:srgbClr val="0432FF"/>
                </a:solidFill>
                <a:effectLst/>
                <a:uLnTx/>
                <a:uFillTx/>
                <a:latin typeface="Calibri" charset="0"/>
                <a:ea typeface="MS PGothic" pitchFamily="34" charset="-128"/>
              </a:rPr>
              <a:t>Press Command (for Mac) or Control (for PC) and the + symbol. </a:t>
            </a:r>
            <a:br>
              <a:rPr kumimoji="0" lang="en-US" sz="2200" b="1" i="0" u="none" strike="noStrike" kern="0" cap="none" spc="0" normalizeH="0" baseline="0" noProof="0" dirty="0">
                <a:ln>
                  <a:noFill/>
                </a:ln>
                <a:solidFill>
                  <a:srgbClr val="0432FF"/>
                </a:solidFill>
                <a:effectLst/>
                <a:uLnTx/>
                <a:uFillTx/>
                <a:latin typeface="Calibri" charset="0"/>
                <a:ea typeface="MS PGothic" pitchFamily="34" charset="-128"/>
              </a:rPr>
            </a:br>
            <a:r>
              <a:rPr kumimoji="0" lang="en-US" sz="2200" b="1" i="0" u="none" strike="noStrike" kern="0" cap="none" spc="0" normalizeH="0" baseline="0" noProof="0" dirty="0">
                <a:ln>
                  <a:noFill/>
                </a:ln>
                <a:solidFill>
                  <a:srgbClr val="0432FF"/>
                </a:solidFill>
                <a:effectLst/>
                <a:uLnTx/>
                <a:uFillTx/>
                <a:latin typeface="Calibri" charset="0"/>
                <a:ea typeface="MS PGothic" pitchFamily="34" charset="-128"/>
              </a:rPr>
              <a:t>You may do this as many times as you need for readability.</a:t>
            </a:r>
          </a:p>
        </p:txBody>
      </p:sp>
    </p:spTree>
    <p:extLst>
      <p:ext uri="{BB962C8B-B14F-4D97-AF65-F5344CB8AC3E}">
        <p14:creationId xmlns:p14="http://schemas.microsoft.com/office/powerpoint/2010/main" val="420677435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68A1F-E0C8-8345-834C-C4205BD24BDE}"/>
              </a:ext>
            </a:extLst>
          </p:cNvPr>
          <p:cNvSpPr>
            <a:spLocks noGrp="1"/>
          </p:cNvSpPr>
          <p:nvPr>
            <p:ph type="title"/>
          </p:nvPr>
        </p:nvSpPr>
        <p:spPr/>
        <p:txBody>
          <a:bodyPr/>
          <a:lstStyle/>
          <a:p>
            <a:pPr marL="98425"/>
            <a:r>
              <a:rPr lang="en-US" sz="3600" dirty="0">
                <a:solidFill>
                  <a:srgbClr val="0432FF"/>
                </a:solidFill>
              </a:rPr>
              <a:t>Clinicians in the Audience, Please Complete </a:t>
            </a:r>
            <a:br>
              <a:rPr lang="en-US" sz="3600" dirty="0">
                <a:solidFill>
                  <a:srgbClr val="0432FF"/>
                </a:solidFill>
              </a:rPr>
            </a:br>
            <a:r>
              <a:rPr lang="en-US" sz="3600" dirty="0">
                <a:solidFill>
                  <a:srgbClr val="0432FF"/>
                </a:solidFill>
              </a:rPr>
              <a:t>the Pre- and </a:t>
            </a:r>
            <a:r>
              <a:rPr lang="en-US" sz="3600" dirty="0" err="1">
                <a:solidFill>
                  <a:srgbClr val="0432FF"/>
                </a:solidFill>
              </a:rPr>
              <a:t>Postmeeting</a:t>
            </a:r>
            <a:r>
              <a:rPr lang="en-US" sz="3600" dirty="0">
                <a:solidFill>
                  <a:srgbClr val="0432FF"/>
                </a:solidFill>
              </a:rPr>
              <a:t> Surveys</a:t>
            </a:r>
          </a:p>
        </p:txBody>
      </p:sp>
      <p:grpSp>
        <p:nvGrpSpPr>
          <p:cNvPr id="4" name="Group 3">
            <a:extLst>
              <a:ext uri="{FF2B5EF4-FFF2-40B4-BE49-F238E27FC236}">
                <a16:creationId xmlns:a16="http://schemas.microsoft.com/office/drawing/2014/main" id="{F36745B4-C387-1A4F-82D9-4F45BC74D2AD}"/>
              </a:ext>
            </a:extLst>
          </p:cNvPr>
          <p:cNvGrpSpPr/>
          <p:nvPr/>
        </p:nvGrpSpPr>
        <p:grpSpPr>
          <a:xfrm>
            <a:off x="335360" y="2077917"/>
            <a:ext cx="5606153" cy="2702166"/>
            <a:chOff x="1884536" y="1371599"/>
            <a:chExt cx="8414464" cy="4055773"/>
          </a:xfrm>
        </p:grpSpPr>
        <p:pic>
          <p:nvPicPr>
            <p:cNvPr id="5" name="Picture 4">
              <a:extLst>
                <a:ext uri="{FF2B5EF4-FFF2-40B4-BE49-F238E27FC236}">
                  <a16:creationId xmlns:a16="http://schemas.microsoft.com/office/drawing/2014/main" id="{5C8F3724-7FA1-744D-9584-452E11738AF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884536" y="1371599"/>
              <a:ext cx="8414464" cy="4055773"/>
            </a:xfrm>
            <a:prstGeom prst="rect">
              <a:avLst/>
            </a:prstGeom>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C8EFF560-5F0E-EC4F-85B1-3C25A8FFE71D}"/>
                </a:ext>
              </a:extLst>
            </p:cNvPr>
            <p:cNvSpPr txBox="1"/>
            <p:nvPr/>
          </p:nvSpPr>
          <p:spPr>
            <a:xfrm>
              <a:off x="6640022" y="2097142"/>
              <a:ext cx="648072" cy="115488"/>
            </a:xfrm>
            <a:prstGeom prst="rect">
              <a:avLst/>
            </a:prstGeom>
            <a:solidFill>
              <a:srgbClr val="28874D"/>
            </a:solidFill>
          </p:spPr>
          <p:txBody>
            <a:bodyPr wrap="square" lIns="0" tIns="0" rIns="0" bIns="0" rtlCol="0">
              <a:sp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500" b="0" i="0" u="none" strike="noStrike" kern="1200" cap="none" spc="0" normalizeH="0" baseline="0" noProof="0" dirty="0">
                  <a:ln>
                    <a:noFill/>
                  </a:ln>
                  <a:solidFill>
                    <a:srgbClr val="FFFFFF"/>
                  </a:solidFill>
                  <a:effectLst/>
                  <a:uLnTx/>
                  <a:uFillTx/>
                  <a:latin typeface="Arial" pitchFamily="-72" charset="0"/>
                  <a:ea typeface="MS PGothic" charset="0"/>
                </a:rPr>
                <a:t>Quick Survey</a:t>
              </a:r>
            </a:p>
          </p:txBody>
        </p:sp>
      </p:grpSp>
      <p:pic>
        <p:nvPicPr>
          <p:cNvPr id="8" name="Picture 7">
            <a:extLst>
              <a:ext uri="{FF2B5EF4-FFF2-40B4-BE49-F238E27FC236}">
                <a16:creationId xmlns:a16="http://schemas.microsoft.com/office/drawing/2014/main" id="{1C7FA2F1-EBA0-3347-A308-207557D2D18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229838" y="2077917"/>
            <a:ext cx="5606154" cy="2702166"/>
          </a:xfrm>
          <a:prstGeom prst="rect">
            <a:avLst/>
          </a:prstGeom>
          <a:effectLst>
            <a:outerShdw blurRad="50800" dist="38100" dir="2700000" algn="tl" rotWithShape="0">
              <a:prstClr val="black">
                <a:alpha val="40000"/>
              </a:prstClr>
            </a:outerShdw>
          </a:effectLst>
        </p:spPr>
      </p:pic>
      <p:sp>
        <p:nvSpPr>
          <p:cNvPr id="10" name="TextBox 9">
            <a:extLst>
              <a:ext uri="{FF2B5EF4-FFF2-40B4-BE49-F238E27FC236}">
                <a16:creationId xmlns:a16="http://schemas.microsoft.com/office/drawing/2014/main" id="{AF756A52-4132-0742-A946-2BB573111BEC}"/>
              </a:ext>
            </a:extLst>
          </p:cNvPr>
          <p:cNvSpPr txBox="1"/>
          <p:nvPr/>
        </p:nvSpPr>
        <p:spPr>
          <a:xfrm>
            <a:off x="9480645" y="2561311"/>
            <a:ext cx="431779" cy="76944"/>
          </a:xfrm>
          <a:prstGeom prst="rect">
            <a:avLst/>
          </a:prstGeom>
          <a:solidFill>
            <a:srgbClr val="28874D"/>
          </a:solidFill>
        </p:spPr>
        <p:txBody>
          <a:bodyPr wrap="square" lIns="0" tIns="0" rIns="0" bIns="0" rtlCol="0">
            <a:sp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500" b="0" i="0" u="none" strike="noStrike" kern="1200" cap="none" spc="0" normalizeH="0" baseline="0" noProof="0" dirty="0">
                <a:ln>
                  <a:noFill/>
                </a:ln>
                <a:solidFill>
                  <a:srgbClr val="FFFFFF"/>
                </a:solidFill>
                <a:effectLst/>
                <a:uLnTx/>
                <a:uFillTx/>
                <a:latin typeface="Arial" pitchFamily="-72" charset="0"/>
                <a:ea typeface="MS PGothic" charset="0"/>
              </a:rPr>
              <a:t>Quick Poll</a:t>
            </a:r>
          </a:p>
        </p:txBody>
      </p:sp>
    </p:spTree>
    <p:extLst>
      <p:ext uri="{BB962C8B-B14F-4D97-AF65-F5344CB8AC3E}">
        <p14:creationId xmlns:p14="http://schemas.microsoft.com/office/powerpoint/2010/main" val="203781007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51846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
            <a:extLst>
              <a:ext uri="{FF2B5EF4-FFF2-40B4-BE49-F238E27FC236}">
                <a16:creationId xmlns:a16="http://schemas.microsoft.com/office/drawing/2014/main" id="{45FFA0E9-3A99-EA4E-901A-E81B0F17160D}"/>
              </a:ext>
            </a:extLst>
          </p:cNvPr>
          <p:cNvSpPr>
            <a:spLocks noGrp="1" noChangeArrowheads="1"/>
          </p:cNvSpPr>
          <p:nvPr>
            <p:ph type="title"/>
          </p:nvPr>
        </p:nvSpPr>
        <p:spPr>
          <a:xfrm>
            <a:off x="-26623" y="446311"/>
            <a:ext cx="12192000" cy="1143000"/>
          </a:xfrm>
        </p:spPr>
        <p:txBody>
          <a:bodyPr wrap="square" anchor="ctr">
            <a:noAutofit/>
          </a:bodyPr>
          <a:lstStyle/>
          <a:p>
            <a:r>
              <a:rPr lang="en-US" sz="4600" dirty="0"/>
              <a:t>Integrating New Advances into </a:t>
            </a:r>
            <a:br>
              <a:rPr lang="en-US" sz="4600" dirty="0"/>
            </a:br>
            <a:r>
              <a:rPr lang="en-US" sz="4600" dirty="0"/>
              <a:t>Community Oncology Practice</a:t>
            </a:r>
          </a:p>
        </p:txBody>
      </p:sp>
      <p:sp>
        <p:nvSpPr>
          <p:cNvPr id="12" name="Text Box 3">
            <a:extLst>
              <a:ext uri="{FF2B5EF4-FFF2-40B4-BE49-F238E27FC236}">
                <a16:creationId xmlns:a16="http://schemas.microsoft.com/office/drawing/2014/main" id="{7E30105C-B3D1-1C45-996D-9E0E654A891B}"/>
              </a:ext>
            </a:extLst>
          </p:cNvPr>
          <p:cNvSpPr txBox="1">
            <a:spLocks noChangeArrowheads="1"/>
          </p:cNvSpPr>
          <p:nvPr/>
        </p:nvSpPr>
        <p:spPr bwMode="auto">
          <a:xfrm>
            <a:off x="3261360" y="5269231"/>
            <a:ext cx="5669280" cy="94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nchor="b"/>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200"/>
              </a:lnSpc>
              <a:spcBef>
                <a:spcPct val="0"/>
              </a:spcBef>
              <a:spcAft>
                <a:spcPts val="0"/>
              </a:spcAft>
              <a:buClr>
                <a:srgbClr val="000000"/>
              </a:buClr>
              <a:buSzPct val="80000"/>
              <a:buFont typeface="Wingdings" charset="2"/>
              <a:buNone/>
              <a:tabLst/>
              <a:defRPr/>
            </a:pPr>
            <a:r>
              <a:rPr kumimoji="0" lang="en-US" altLang="x-none" sz="30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Moderator</a:t>
            </a:r>
            <a:endParaRPr kumimoji="0" lang="en-US" altLang="x-none" sz="30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endParaRPr>
          </a:p>
          <a:p>
            <a:pPr marL="0" marR="0" lvl="0" indent="0" algn="ctr" defTabSz="914400" rtl="0" eaLnBrk="0" fontAlgn="base" latinLnBrk="0" hangingPunct="0">
              <a:lnSpc>
                <a:spcPts val="3200"/>
              </a:lnSpc>
              <a:spcBef>
                <a:spcPct val="0"/>
              </a:spcBef>
              <a:spcAft>
                <a:spcPts val="0"/>
              </a:spcAft>
              <a:buClr>
                <a:srgbClr val="000000"/>
              </a:buClr>
              <a:buSzPct val="80000"/>
              <a:buFontTx/>
              <a:buNone/>
              <a:tabLst/>
              <a:defRPr/>
            </a:pPr>
            <a:r>
              <a:rPr kumimoji="0" lang="en-US" altLang="x-none" sz="30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Neil Love, MD</a:t>
            </a:r>
          </a:p>
        </p:txBody>
      </p:sp>
      <p:sp>
        <p:nvSpPr>
          <p:cNvPr id="6" name="Text Box 6">
            <a:extLst>
              <a:ext uri="{FF2B5EF4-FFF2-40B4-BE49-F238E27FC236}">
                <a16:creationId xmlns:a16="http://schemas.microsoft.com/office/drawing/2014/main" id="{35F8A6CD-FCA1-E840-88A9-EDC709243AF5}"/>
              </a:ext>
            </a:extLst>
          </p:cNvPr>
          <p:cNvSpPr txBox="1">
            <a:spLocks noChangeArrowheads="1"/>
          </p:cNvSpPr>
          <p:nvPr/>
        </p:nvSpPr>
        <p:spPr bwMode="auto">
          <a:xfrm>
            <a:off x="0" y="3053829"/>
            <a:ext cx="12192000" cy="94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44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Saturday, October 17, 2026</a:t>
            </a:r>
            <a:br>
              <a:rPr kumimoji="0" lang="en-US" sz="30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br>
            <a:r>
              <a:rPr kumimoji="0" lang="en-US" sz="30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7:15 AM – 12:00 PM ET</a:t>
            </a:r>
            <a:endParaRPr kumimoji="0" lang="en-US" sz="3000" b="1"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sp>
        <p:nvSpPr>
          <p:cNvPr id="8" name="Text Box 6">
            <a:extLst>
              <a:ext uri="{FF2B5EF4-FFF2-40B4-BE49-F238E27FC236}">
                <a16:creationId xmlns:a16="http://schemas.microsoft.com/office/drawing/2014/main" id="{103E5231-959F-364A-A4F0-5AF3B3B92FCA}"/>
              </a:ext>
            </a:extLst>
          </p:cNvPr>
          <p:cNvSpPr txBox="1">
            <a:spLocks noChangeArrowheads="1"/>
          </p:cNvSpPr>
          <p:nvPr/>
        </p:nvSpPr>
        <p:spPr bwMode="auto">
          <a:xfrm>
            <a:off x="0" y="4453450"/>
            <a:ext cx="12192000" cy="51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440"/>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The Ritz-Carlton Orlando Grande Lakes | Orlando, Florida</a:t>
            </a:r>
            <a:endParaRPr kumimoji="0" lang="en-US" sz="3000" b="0"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sp>
        <p:nvSpPr>
          <p:cNvPr id="2" name="Rectangle 4">
            <a:extLst>
              <a:ext uri="{FF2B5EF4-FFF2-40B4-BE49-F238E27FC236}">
                <a16:creationId xmlns:a16="http://schemas.microsoft.com/office/drawing/2014/main" id="{8A246314-AFAD-AE5E-6A0E-2AACFD42318B}"/>
              </a:ext>
            </a:extLst>
          </p:cNvPr>
          <p:cNvSpPr txBox="1">
            <a:spLocks noChangeArrowheads="1"/>
          </p:cNvSpPr>
          <p:nvPr/>
        </p:nvSpPr>
        <p:spPr bwMode="auto">
          <a:xfrm>
            <a:off x="0" y="1919724"/>
            <a:ext cx="12192000" cy="481589"/>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ct val="100000"/>
              </a:lnSpc>
              <a:spcBef>
                <a:spcPct val="0"/>
              </a:spcBef>
              <a:spcAft>
                <a:spcPct val="0"/>
              </a:spcAft>
              <a:buClr>
                <a:srgbClr val="000000"/>
              </a:buClr>
              <a:buSzPct val="45000"/>
              <a:buFont typeface="Wingdings" pitchFamily="-72" charset="2"/>
              <a:buNone/>
              <a:tabLst/>
              <a:defRPr/>
            </a:pPr>
            <a:r>
              <a:rPr kumimoji="0" lang="en-US" sz="2600" b="0" i="1" u="none" strike="noStrike" kern="1200" cap="none" spc="0" normalizeH="0" baseline="0" noProof="0" dirty="0">
                <a:ln>
                  <a:noFill/>
                </a:ln>
                <a:solidFill>
                  <a:srgbClr val="015593"/>
                </a:solidFill>
                <a:effectLst/>
                <a:uLnTx/>
                <a:uFillTx/>
                <a:latin typeface="Calibri"/>
                <a:ea typeface="MS PGothic" pitchFamily="34" charset="-128"/>
                <a:cs typeface="Calibri"/>
              </a:rPr>
              <a:t>A </a:t>
            </a:r>
            <a:r>
              <a:rPr kumimoji="0" lang="en-US" sz="2600" b="0" i="1" u="none" strike="noStrike" kern="1200" cap="none" spc="0" normalizeH="0" baseline="0" noProof="0" dirty="0" err="1">
                <a:ln>
                  <a:noFill/>
                </a:ln>
                <a:solidFill>
                  <a:srgbClr val="015593"/>
                </a:solidFill>
                <a:effectLst/>
                <a:uLnTx/>
                <a:uFillTx/>
                <a:latin typeface="Calibri"/>
                <a:ea typeface="MS PGothic" pitchFamily="34" charset="-128"/>
                <a:cs typeface="Calibri"/>
              </a:rPr>
              <a:t>Multitumor</a:t>
            </a:r>
            <a:r>
              <a:rPr kumimoji="0" lang="en-US" sz="2600" b="0" i="1" u="none" strike="noStrike" kern="1200" cap="none" spc="0" normalizeH="0" baseline="0" noProof="0" dirty="0">
                <a:ln>
                  <a:noFill/>
                </a:ln>
                <a:solidFill>
                  <a:srgbClr val="015593"/>
                </a:solidFill>
                <a:effectLst/>
                <a:uLnTx/>
                <a:uFillTx/>
                <a:latin typeface="Calibri"/>
                <a:ea typeface="MS PGothic" pitchFamily="34" charset="-128"/>
                <a:cs typeface="Calibri"/>
              </a:rPr>
              <a:t> Symposium in Partnership with </a:t>
            </a:r>
            <a:br>
              <a:rPr kumimoji="0" lang="en-US" sz="2600" b="0" i="1" u="none" strike="noStrike" kern="1200" cap="none" spc="0" normalizeH="0" baseline="0" noProof="0" dirty="0">
                <a:ln>
                  <a:noFill/>
                </a:ln>
                <a:solidFill>
                  <a:srgbClr val="015593"/>
                </a:solidFill>
                <a:effectLst/>
                <a:uLnTx/>
                <a:uFillTx/>
                <a:latin typeface="Calibri"/>
                <a:ea typeface="MS PGothic" pitchFamily="34" charset="-128"/>
                <a:cs typeface="Calibri"/>
              </a:rPr>
            </a:br>
            <a:r>
              <a:rPr kumimoji="0" lang="en-US" sz="2600" b="0" i="1" u="none" strike="noStrike" kern="1200" cap="none" spc="0" normalizeH="0" baseline="0" noProof="0" dirty="0">
                <a:ln>
                  <a:noFill/>
                </a:ln>
                <a:solidFill>
                  <a:srgbClr val="015593"/>
                </a:solidFill>
                <a:effectLst/>
                <a:uLnTx/>
                <a:uFillTx/>
                <a:latin typeface="Calibri"/>
                <a:ea typeface="MS PGothic" pitchFamily="34" charset="-128"/>
                <a:cs typeface="Calibri"/>
              </a:rPr>
              <a:t>Florida Cancer Specialists &amp; Research Institute</a:t>
            </a:r>
          </a:p>
        </p:txBody>
      </p:sp>
    </p:spTree>
    <p:custDataLst>
      <p:tags r:id="rId1"/>
    </p:custDataLst>
    <p:extLst>
      <p:ext uri="{BB962C8B-B14F-4D97-AF65-F5344CB8AC3E}">
        <p14:creationId xmlns:p14="http://schemas.microsoft.com/office/powerpoint/2010/main" val="293474729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1A50A60-0538-F04C-9DE6-B9CBDE295B80}"/>
              </a:ext>
            </a:extLst>
          </p:cNvPr>
          <p:cNvSpPr txBox="1">
            <a:spLocks/>
          </p:cNvSpPr>
          <p:nvPr/>
        </p:nvSpPr>
        <p:spPr>
          <a:xfrm>
            <a:off x="451945" y="1777938"/>
            <a:ext cx="5364480" cy="1375482"/>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HER2-Positive Breast Cancer</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Tuesday, December 8, 2026</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
        <p:nvSpPr>
          <p:cNvPr id="6" name="Rectangle 4"/>
          <p:cNvSpPr>
            <a:spLocks noGrp="1" noChangeArrowheads="1"/>
          </p:cNvSpPr>
          <p:nvPr>
            <p:ph type="title"/>
          </p:nvPr>
        </p:nvSpPr>
        <p:spPr>
          <a:xfrm>
            <a:off x="0" y="55049"/>
            <a:ext cx="12192000" cy="1200732"/>
          </a:xfrm>
        </p:spPr>
        <p:txBody>
          <a:bodyPr wrap="square" anchor="ctr">
            <a:noAutofit/>
          </a:bodyPr>
          <a:lstStyle/>
          <a:p>
            <a:pPr>
              <a:lnSpc>
                <a:spcPts val="3820"/>
              </a:lnSpc>
            </a:pPr>
            <a:r>
              <a:rPr lang="en-US" sz="3400" dirty="0">
                <a:latin typeface="Calibri" panose="020F0502020204030204" pitchFamily="34" charset="0"/>
                <a:cs typeface="Calibri" panose="020F0502020204030204" pitchFamily="34" charset="0"/>
              </a:rPr>
              <a:t>Second Opinion: A Case-Based Exploration of Clinical Investigator Best Practices Related to the Management of Breast Cancer</a:t>
            </a:r>
          </a:p>
        </p:txBody>
      </p:sp>
      <p:sp>
        <p:nvSpPr>
          <p:cNvPr id="8" name="Rectangle 4">
            <a:extLst>
              <a:ext uri="{FF2B5EF4-FFF2-40B4-BE49-F238E27FC236}">
                <a16:creationId xmlns:a16="http://schemas.microsoft.com/office/drawing/2014/main" id="{639C84C1-FAAB-FE41-9281-0BAC85AEB38F}"/>
              </a:ext>
            </a:extLst>
          </p:cNvPr>
          <p:cNvSpPr txBox="1">
            <a:spLocks noChangeArrowheads="1"/>
          </p:cNvSpPr>
          <p:nvPr/>
        </p:nvSpPr>
        <p:spPr bwMode="auto">
          <a:xfrm>
            <a:off x="0" y="1079000"/>
            <a:ext cx="12192000" cy="635878"/>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ts val="3220"/>
              </a:lnSpc>
              <a:spcBef>
                <a:spcPct val="0"/>
              </a:spcBef>
              <a:spcAft>
                <a:spcPct val="0"/>
              </a:spcAft>
              <a:buClr>
                <a:srgbClr val="000000"/>
              </a:buClr>
              <a:buSzPct val="45000"/>
              <a:buFont typeface="Wingdings" pitchFamily="-72" charset="2"/>
              <a:buNone/>
              <a:tabLst/>
              <a:defRPr/>
            </a:pP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A CME Satellite Symposium Series</a:t>
            </a:r>
            <a:endParaRPr kumimoji="0" lang="en-US" sz="2800" b="1" i="0" u="none" strike="noStrike" kern="0" cap="none" spc="0" normalizeH="0" baseline="0" noProof="0" dirty="0">
              <a:ln>
                <a:noFill/>
              </a:ln>
              <a:solidFill>
                <a:srgbClr val="3333FF"/>
              </a:solidFill>
              <a:effectLst/>
              <a:uLnTx/>
              <a:uFillTx/>
              <a:latin typeface="Calibri" panose="020F0502020204030204" pitchFamily="34" charset="0"/>
              <a:ea typeface="MS PGothic" pitchFamily="34" charset="-128"/>
              <a:cs typeface="Calibri" panose="020F0502020204030204" pitchFamily="34" charset="0"/>
            </a:endParaRPr>
          </a:p>
        </p:txBody>
      </p:sp>
      <p:sp>
        <p:nvSpPr>
          <p:cNvPr id="3" name="Content Placeholder 2">
            <a:extLst>
              <a:ext uri="{FF2B5EF4-FFF2-40B4-BE49-F238E27FC236}">
                <a16:creationId xmlns:a16="http://schemas.microsoft.com/office/drawing/2014/main" id="{7300A71B-4A0A-D47C-0425-448342A4AB6A}"/>
              </a:ext>
            </a:extLst>
          </p:cNvPr>
          <p:cNvSpPr txBox="1">
            <a:spLocks/>
          </p:cNvSpPr>
          <p:nvPr/>
        </p:nvSpPr>
        <p:spPr>
          <a:xfrm>
            <a:off x="451945" y="3261745"/>
            <a:ext cx="5364480" cy="1942724"/>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PI3K/AKT/mTOR Inhibitors for HR-Positive Breast Cancer</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Tuesday, December 8, 2026</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
        <p:nvSpPr>
          <p:cNvPr id="4" name="Content Placeholder 2">
            <a:extLst>
              <a:ext uri="{FF2B5EF4-FFF2-40B4-BE49-F238E27FC236}">
                <a16:creationId xmlns:a16="http://schemas.microsoft.com/office/drawing/2014/main" id="{6A568791-1B9D-5FF4-2D6D-92A92BCD28A3}"/>
              </a:ext>
            </a:extLst>
          </p:cNvPr>
          <p:cNvSpPr txBox="1">
            <a:spLocks/>
          </p:cNvSpPr>
          <p:nvPr/>
        </p:nvSpPr>
        <p:spPr>
          <a:xfrm>
            <a:off x="451945" y="5330435"/>
            <a:ext cx="5364480" cy="1375482"/>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Triple-Negative Breast Cancer</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Wednesday, December 9, 2026</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
        <p:nvSpPr>
          <p:cNvPr id="5" name="Content Placeholder 2">
            <a:extLst>
              <a:ext uri="{FF2B5EF4-FFF2-40B4-BE49-F238E27FC236}">
                <a16:creationId xmlns:a16="http://schemas.microsoft.com/office/drawing/2014/main" id="{06B4CE96-BD39-C326-8641-E4921BAF199E}"/>
              </a:ext>
            </a:extLst>
          </p:cNvPr>
          <p:cNvSpPr txBox="1">
            <a:spLocks/>
          </p:cNvSpPr>
          <p:nvPr/>
        </p:nvSpPr>
        <p:spPr>
          <a:xfrm>
            <a:off x="5969876" y="1777938"/>
            <a:ext cx="5364480" cy="177702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Localized HR-Positive </a:t>
            </a:r>
            <a:b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b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Breast Cancer </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Thursday, December 10, 2026</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
        <p:nvSpPr>
          <p:cNvPr id="11" name="Content Placeholder 2">
            <a:extLst>
              <a:ext uri="{FF2B5EF4-FFF2-40B4-BE49-F238E27FC236}">
                <a16:creationId xmlns:a16="http://schemas.microsoft.com/office/drawing/2014/main" id="{BAF932D4-B157-9DBB-2A7A-67E273CB5D6A}"/>
              </a:ext>
            </a:extLst>
          </p:cNvPr>
          <p:cNvSpPr txBox="1">
            <a:spLocks/>
          </p:cNvSpPr>
          <p:nvPr/>
        </p:nvSpPr>
        <p:spPr>
          <a:xfrm>
            <a:off x="5969876" y="3753103"/>
            <a:ext cx="5364480" cy="177702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Oral SERDs for HR-Positive Breast Cancer</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Thursday, December 10, 2026</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Tree>
    <p:custDataLst>
      <p:tags r:id="rId1"/>
    </p:custDataLst>
    <p:extLst>
      <p:ext uri="{BB962C8B-B14F-4D97-AF65-F5344CB8AC3E}">
        <p14:creationId xmlns:p14="http://schemas.microsoft.com/office/powerpoint/2010/main" val="34200919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9BF04-E64B-536E-620C-88CAE0F1C216}"/>
            </a:ext>
          </a:extLst>
        </p:cNvPr>
        <p:cNvGrpSpPr/>
        <p:nvPr/>
      </p:nvGrpSpPr>
      <p:grpSpPr>
        <a:xfrm>
          <a:off x="0" y="0"/>
          <a:ext cx="0" cy="0"/>
          <a:chOff x="0" y="0"/>
          <a:chExt cx="0" cy="0"/>
        </a:xfrm>
      </p:grpSpPr>
      <p:sp>
        <p:nvSpPr>
          <p:cNvPr id="7" name="Content Placeholder 2">
            <a:extLst>
              <a:ext uri="{FF2B5EF4-FFF2-40B4-BE49-F238E27FC236}">
                <a16:creationId xmlns:a16="http://schemas.microsoft.com/office/drawing/2014/main" id="{5B5D1824-5CBA-506B-4308-833EF300DAC6}"/>
              </a:ext>
            </a:extLst>
          </p:cNvPr>
          <p:cNvSpPr txBox="1">
            <a:spLocks/>
          </p:cNvSpPr>
          <p:nvPr/>
        </p:nvSpPr>
        <p:spPr>
          <a:xfrm>
            <a:off x="453736" y="1927020"/>
            <a:ext cx="5364480" cy="975865"/>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Acute Myeloid Leukemia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7:30 AM – 9:30 AM CT</a:t>
            </a:r>
          </a:p>
        </p:txBody>
      </p:sp>
      <p:sp>
        <p:nvSpPr>
          <p:cNvPr id="6" name="Rectangle 4">
            <a:extLst>
              <a:ext uri="{FF2B5EF4-FFF2-40B4-BE49-F238E27FC236}">
                <a16:creationId xmlns:a16="http://schemas.microsoft.com/office/drawing/2014/main" id="{5B120F8E-86C0-6927-D23B-AC2F1EF71D31}"/>
              </a:ext>
            </a:extLst>
          </p:cNvPr>
          <p:cNvSpPr>
            <a:spLocks noGrp="1" noChangeArrowheads="1"/>
          </p:cNvSpPr>
          <p:nvPr>
            <p:ph type="title"/>
          </p:nvPr>
        </p:nvSpPr>
        <p:spPr>
          <a:xfrm>
            <a:off x="0" y="55049"/>
            <a:ext cx="12192000" cy="1200732"/>
          </a:xfrm>
        </p:spPr>
        <p:txBody>
          <a:bodyPr wrap="square" anchor="ctr">
            <a:noAutofit/>
          </a:bodyPr>
          <a:lstStyle/>
          <a:p>
            <a:pPr>
              <a:lnSpc>
                <a:spcPts val="3920"/>
              </a:lnSpc>
            </a:pPr>
            <a:r>
              <a:rPr lang="en-US" sz="3600" dirty="0">
                <a:latin typeface="Calibri" panose="020F0502020204030204" pitchFamily="34" charset="0"/>
                <a:cs typeface="Calibri" panose="020F0502020204030204" pitchFamily="34" charset="0"/>
              </a:rPr>
              <a:t>A Friday Satellite Symposium Series </a:t>
            </a:r>
            <a:br>
              <a:rPr lang="en-US" sz="3600" dirty="0">
                <a:latin typeface="Calibri" panose="020F0502020204030204" pitchFamily="34" charset="0"/>
                <a:cs typeface="Calibri" panose="020F0502020204030204" pitchFamily="34" charset="0"/>
              </a:rPr>
            </a:br>
            <a:r>
              <a:rPr lang="en-US" sz="3600" dirty="0">
                <a:latin typeface="Calibri" panose="020F0502020204030204" pitchFamily="34" charset="0"/>
                <a:cs typeface="Calibri" panose="020F0502020204030204" pitchFamily="34" charset="0"/>
              </a:rPr>
              <a:t>Preceding the 68th ASH Annual Meeting</a:t>
            </a:r>
            <a:endParaRPr lang="en-US" sz="3200" dirty="0">
              <a:latin typeface="Calibri" panose="020F0502020204030204" pitchFamily="34" charset="0"/>
              <a:cs typeface="Calibri" panose="020F0502020204030204" pitchFamily="34" charset="0"/>
            </a:endParaRPr>
          </a:p>
        </p:txBody>
      </p:sp>
      <p:sp>
        <p:nvSpPr>
          <p:cNvPr id="8" name="Rectangle 4">
            <a:extLst>
              <a:ext uri="{FF2B5EF4-FFF2-40B4-BE49-F238E27FC236}">
                <a16:creationId xmlns:a16="http://schemas.microsoft.com/office/drawing/2014/main" id="{C58CAD06-2A1A-5D82-CFC8-9A58A6F07D3A}"/>
              </a:ext>
            </a:extLst>
          </p:cNvPr>
          <p:cNvSpPr txBox="1">
            <a:spLocks noChangeArrowheads="1"/>
          </p:cNvSpPr>
          <p:nvPr/>
        </p:nvSpPr>
        <p:spPr bwMode="auto">
          <a:xfrm>
            <a:off x="0" y="1161028"/>
            <a:ext cx="12192000" cy="635878"/>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ct val="88000"/>
              </a:lnSpc>
              <a:spcBef>
                <a:spcPct val="0"/>
              </a:spcBef>
              <a:spcAft>
                <a:spcPct val="0"/>
              </a:spcAft>
              <a:buClr>
                <a:srgbClr val="000000"/>
              </a:buClr>
              <a:buSzPct val="45000"/>
              <a:buFont typeface="Wingdings" pitchFamily="-72" charset="2"/>
              <a:buNone/>
              <a:tabLst/>
              <a:defRPr/>
            </a:pPr>
            <a:r>
              <a:rPr kumimoji="0" lang="en-US" sz="3600" b="1" i="0" u="none" strike="noStrike" kern="1200" cap="none" spc="0" normalizeH="0" baseline="0" noProof="0" dirty="0">
                <a:ln>
                  <a:noFill/>
                </a:ln>
                <a:solidFill>
                  <a:srgbClr val="002060"/>
                </a:solidFill>
                <a:effectLst/>
                <a:uLnTx/>
                <a:uFillTx/>
                <a:latin typeface="Calibri"/>
                <a:ea typeface="MS PGothic" pitchFamily="34" charset="-128"/>
                <a:cs typeface="Calibri"/>
              </a:rPr>
              <a:t>Friday, December 11, 2026</a:t>
            </a:r>
            <a:endParaRPr kumimoji="0" lang="en-US" sz="3600" b="1" i="0" u="none" strike="noStrike" kern="0" cap="none" spc="0" normalizeH="0" baseline="0" noProof="0" dirty="0">
              <a:ln>
                <a:noFill/>
              </a:ln>
              <a:solidFill>
                <a:srgbClr val="002060"/>
              </a:solidFill>
              <a:effectLst/>
              <a:uLnTx/>
              <a:uFillTx/>
              <a:latin typeface="Calibri" panose="020F0502020204030204" pitchFamily="34" charset="0"/>
              <a:ea typeface="MS PGothic" pitchFamily="34" charset="-128"/>
              <a:cs typeface="Calibri" panose="020F0502020204030204" pitchFamily="34" charset="0"/>
            </a:endParaRPr>
          </a:p>
        </p:txBody>
      </p:sp>
      <p:sp>
        <p:nvSpPr>
          <p:cNvPr id="3" name="Content Placeholder 2">
            <a:extLst>
              <a:ext uri="{FF2B5EF4-FFF2-40B4-BE49-F238E27FC236}">
                <a16:creationId xmlns:a16="http://schemas.microsoft.com/office/drawing/2014/main" id="{3DE92187-EA22-7B9F-EEA2-C47EE547D825}"/>
              </a:ext>
            </a:extLst>
          </p:cNvPr>
          <p:cNvSpPr txBox="1">
            <a:spLocks/>
          </p:cNvSpPr>
          <p:nvPr/>
        </p:nvSpPr>
        <p:spPr>
          <a:xfrm>
            <a:off x="453736" y="3062175"/>
            <a:ext cx="5364480" cy="123597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Chronic Lymphocytic Leukemia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7:30 AM – 9:30 AM CT</a:t>
            </a:r>
          </a:p>
        </p:txBody>
      </p:sp>
      <p:sp>
        <p:nvSpPr>
          <p:cNvPr id="4" name="Content Placeholder 2">
            <a:extLst>
              <a:ext uri="{FF2B5EF4-FFF2-40B4-BE49-F238E27FC236}">
                <a16:creationId xmlns:a16="http://schemas.microsoft.com/office/drawing/2014/main" id="{6A3ED6D8-259E-E7F9-8A3B-A125D67CEE4D}"/>
              </a:ext>
            </a:extLst>
          </p:cNvPr>
          <p:cNvSpPr txBox="1">
            <a:spLocks/>
          </p:cNvSpPr>
          <p:nvPr/>
        </p:nvSpPr>
        <p:spPr>
          <a:xfrm>
            <a:off x="459194" y="4407138"/>
            <a:ext cx="5364480" cy="123597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Non-Hodgkin Lymphoma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11:30 AM – 1:30 PM CT</a:t>
            </a:r>
          </a:p>
        </p:txBody>
      </p:sp>
      <p:sp>
        <p:nvSpPr>
          <p:cNvPr id="11" name="Content Placeholder 2">
            <a:extLst>
              <a:ext uri="{FF2B5EF4-FFF2-40B4-BE49-F238E27FC236}">
                <a16:creationId xmlns:a16="http://schemas.microsoft.com/office/drawing/2014/main" id="{6BE74B76-5707-384D-2972-97C1305A5C06}"/>
              </a:ext>
            </a:extLst>
          </p:cNvPr>
          <p:cNvSpPr txBox="1">
            <a:spLocks/>
          </p:cNvSpPr>
          <p:nvPr/>
        </p:nvSpPr>
        <p:spPr>
          <a:xfrm>
            <a:off x="473067" y="5752101"/>
            <a:ext cx="5345149" cy="917259"/>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Multiple Myeloma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11:30 AM – 1:30 PM CT</a:t>
            </a:r>
          </a:p>
        </p:txBody>
      </p:sp>
      <p:sp>
        <p:nvSpPr>
          <p:cNvPr id="14" name="Content Placeholder 2">
            <a:extLst>
              <a:ext uri="{FF2B5EF4-FFF2-40B4-BE49-F238E27FC236}">
                <a16:creationId xmlns:a16="http://schemas.microsoft.com/office/drawing/2014/main" id="{BE466720-7990-7EEE-A500-75E030DD4587}"/>
              </a:ext>
            </a:extLst>
          </p:cNvPr>
          <p:cNvSpPr txBox="1">
            <a:spLocks/>
          </p:cNvSpPr>
          <p:nvPr/>
        </p:nvSpPr>
        <p:spPr>
          <a:xfrm>
            <a:off x="6079604" y="1927020"/>
            <a:ext cx="5627714" cy="975865"/>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Myelofibrosis</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3:15 PM – 5:15 PM CT</a:t>
            </a:r>
          </a:p>
        </p:txBody>
      </p:sp>
      <p:sp>
        <p:nvSpPr>
          <p:cNvPr id="15" name="Content Placeholder 2">
            <a:extLst>
              <a:ext uri="{FF2B5EF4-FFF2-40B4-BE49-F238E27FC236}">
                <a16:creationId xmlns:a16="http://schemas.microsoft.com/office/drawing/2014/main" id="{E990344C-A939-6214-3FDF-72E4B9B57E5E}"/>
              </a:ext>
            </a:extLst>
          </p:cNvPr>
          <p:cNvSpPr txBox="1">
            <a:spLocks/>
          </p:cNvSpPr>
          <p:nvPr/>
        </p:nvSpPr>
        <p:spPr>
          <a:xfrm>
            <a:off x="6062058" y="3062175"/>
            <a:ext cx="5627714" cy="123597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BCMA ADCs and Bispecific Antibodies for Multiple Myeloma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
        <p:nvSpPr>
          <p:cNvPr id="17" name="Content Placeholder 2">
            <a:extLst>
              <a:ext uri="{FF2B5EF4-FFF2-40B4-BE49-F238E27FC236}">
                <a16:creationId xmlns:a16="http://schemas.microsoft.com/office/drawing/2014/main" id="{303D59FF-F63C-0017-FFF4-665EA7CA9CE9}"/>
              </a:ext>
            </a:extLst>
          </p:cNvPr>
          <p:cNvSpPr txBox="1">
            <a:spLocks/>
          </p:cNvSpPr>
          <p:nvPr/>
        </p:nvSpPr>
        <p:spPr>
          <a:xfrm>
            <a:off x="6062058" y="4431961"/>
            <a:ext cx="5627714" cy="123597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Novel Therapies for </a:t>
            </a:r>
            <a:b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b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Non-Hodgkin Lymphoma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Tree>
    <p:custDataLst>
      <p:tags r:id="rId1"/>
    </p:custDataLst>
    <p:extLst>
      <p:ext uri="{BB962C8B-B14F-4D97-AF65-F5344CB8AC3E}">
        <p14:creationId xmlns:p14="http://schemas.microsoft.com/office/powerpoint/2010/main" val="25727084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469AF-C49F-63F6-3244-464BF773CCE6}"/>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DA2ED102-B9AE-A183-93C8-6DB2B0C752C8}"/>
              </a:ext>
            </a:extLst>
          </p:cNvPr>
          <p:cNvSpPr>
            <a:spLocks noGrp="1" noChangeArrowheads="1"/>
          </p:cNvSpPr>
          <p:nvPr>
            <p:ph type="title"/>
          </p:nvPr>
        </p:nvSpPr>
        <p:spPr>
          <a:xfrm>
            <a:off x="-13312" y="65242"/>
            <a:ext cx="12192000" cy="728190"/>
          </a:xfrm>
        </p:spPr>
        <p:txBody>
          <a:bodyPr wrap="square" anchor="ctr">
            <a:noAutofit/>
          </a:bodyPr>
          <a:lstStyle/>
          <a:p>
            <a:r>
              <a:rPr lang="en-US" sz="3400" dirty="0"/>
              <a:t>Grand Rounds</a:t>
            </a:r>
          </a:p>
        </p:txBody>
      </p:sp>
      <p:sp>
        <p:nvSpPr>
          <p:cNvPr id="13" name="Text Box 7">
            <a:extLst>
              <a:ext uri="{FF2B5EF4-FFF2-40B4-BE49-F238E27FC236}">
                <a16:creationId xmlns:a16="http://schemas.microsoft.com/office/drawing/2014/main" id="{1A554EAD-7508-69D1-3B9D-671125D7A85F}"/>
              </a:ext>
            </a:extLst>
          </p:cNvPr>
          <p:cNvSpPr txBox="1">
            <a:spLocks noChangeArrowheads="1"/>
          </p:cNvSpPr>
          <p:nvPr/>
        </p:nvSpPr>
        <p:spPr bwMode="auto">
          <a:xfrm>
            <a:off x="0" y="2072919"/>
            <a:ext cx="12192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Four Series</a:t>
            </a:r>
          </a:p>
        </p:txBody>
      </p:sp>
      <p:grpSp>
        <p:nvGrpSpPr>
          <p:cNvPr id="7" name="Group 6">
            <a:extLst>
              <a:ext uri="{FF2B5EF4-FFF2-40B4-BE49-F238E27FC236}">
                <a16:creationId xmlns:a16="http://schemas.microsoft.com/office/drawing/2014/main" id="{DAE65AC0-2A0A-767B-07BA-98F3B8EE28BF}"/>
              </a:ext>
            </a:extLst>
          </p:cNvPr>
          <p:cNvGrpSpPr/>
          <p:nvPr/>
        </p:nvGrpSpPr>
        <p:grpSpPr>
          <a:xfrm>
            <a:off x="3234923" y="1239108"/>
            <a:ext cx="5695530" cy="672783"/>
            <a:chOff x="3248235" y="1239108"/>
            <a:chExt cx="5695530" cy="672783"/>
          </a:xfrm>
        </p:grpSpPr>
        <p:sp>
          <p:nvSpPr>
            <p:cNvPr id="5" name="Content Placeholder 2">
              <a:extLst>
                <a:ext uri="{FF2B5EF4-FFF2-40B4-BE49-F238E27FC236}">
                  <a16:creationId xmlns:a16="http://schemas.microsoft.com/office/drawing/2014/main" id="{FA3033D2-6C61-0B98-06ED-0C69A0322421}"/>
                </a:ext>
              </a:extLst>
            </p:cNvPr>
            <p:cNvSpPr txBox="1">
              <a:spLocks/>
            </p:cNvSpPr>
            <p:nvPr/>
          </p:nvSpPr>
          <p:spPr>
            <a:xfrm>
              <a:off x="3248235" y="1239108"/>
              <a:ext cx="5695529" cy="672783"/>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endParaRPr kumimoji="0" lang="en-US" sz="2800" b="1" i="0" u="none" strike="noStrike" kern="0" cap="none" spc="0" normalizeH="0" baseline="0" noProof="0" dirty="0">
                <a:ln>
                  <a:noFill/>
                </a:ln>
                <a:solidFill>
                  <a:srgbClr val="015593"/>
                </a:solidFill>
                <a:effectLst/>
                <a:uLnTx/>
                <a:uFillTx/>
                <a:latin typeface="Calibri" charset="0"/>
                <a:ea typeface="MS PGothic" pitchFamily="34" charset="-128"/>
              </a:endParaRPr>
            </a:p>
          </p:txBody>
        </p:sp>
        <p:sp>
          <p:nvSpPr>
            <p:cNvPr id="6" name="Text Box 6">
              <a:extLst>
                <a:ext uri="{FF2B5EF4-FFF2-40B4-BE49-F238E27FC236}">
                  <a16:creationId xmlns:a16="http://schemas.microsoft.com/office/drawing/2014/main" id="{95BF6098-B69F-2976-6184-978807A81284}"/>
                </a:ext>
              </a:extLst>
            </p:cNvPr>
            <p:cNvSpPr txBox="1">
              <a:spLocks noChangeArrowheads="1"/>
            </p:cNvSpPr>
            <p:nvPr/>
          </p:nvSpPr>
          <p:spPr bwMode="auto">
            <a:xfrm>
              <a:off x="3248235" y="1327115"/>
              <a:ext cx="569553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Regional Activities</a:t>
              </a:r>
              <a:endParaRPr kumimoji="0" lang="en-US" sz="3200" b="1"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grpSp>
      <p:sp>
        <p:nvSpPr>
          <p:cNvPr id="8" name="Rectangle 4">
            <a:extLst>
              <a:ext uri="{FF2B5EF4-FFF2-40B4-BE49-F238E27FC236}">
                <a16:creationId xmlns:a16="http://schemas.microsoft.com/office/drawing/2014/main" id="{28940AD1-D551-9CBA-5A02-05AFCDC3376D}"/>
              </a:ext>
            </a:extLst>
          </p:cNvPr>
          <p:cNvSpPr txBox="1">
            <a:spLocks noChangeArrowheads="1"/>
          </p:cNvSpPr>
          <p:nvPr/>
        </p:nvSpPr>
        <p:spPr bwMode="auto">
          <a:xfrm>
            <a:off x="-13312" y="543983"/>
            <a:ext cx="12192000" cy="672783"/>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ts val="3220"/>
              </a:lnSpc>
              <a:spcBef>
                <a:spcPct val="0"/>
              </a:spcBef>
              <a:spcAft>
                <a:spcPct val="0"/>
              </a:spcAft>
              <a:buClr>
                <a:srgbClr val="000000"/>
              </a:buClr>
              <a:buSzPct val="45000"/>
              <a:buFont typeface="Wingdings" pitchFamily="-72" charset="2"/>
              <a:buNone/>
              <a:tabLst/>
              <a:defRPr/>
            </a:pP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CME/MOC-Accredited Interactive Series</a:t>
            </a:r>
          </a:p>
        </p:txBody>
      </p:sp>
      <p:sp>
        <p:nvSpPr>
          <p:cNvPr id="2" name="Text Box 6">
            <a:extLst>
              <a:ext uri="{FF2B5EF4-FFF2-40B4-BE49-F238E27FC236}">
                <a16:creationId xmlns:a16="http://schemas.microsoft.com/office/drawing/2014/main" id="{2A652CA5-B67E-8F76-EDAB-BF6D1C0EC262}"/>
              </a:ext>
            </a:extLst>
          </p:cNvPr>
          <p:cNvSpPr txBox="1">
            <a:spLocks noChangeArrowheads="1"/>
          </p:cNvSpPr>
          <p:nvPr/>
        </p:nvSpPr>
        <p:spPr bwMode="auto">
          <a:xfrm>
            <a:off x="3286213" y="2777158"/>
            <a:ext cx="2570019" cy="1798252"/>
          </a:xfrm>
          <a:prstGeom prst="rect">
            <a:avLst/>
          </a:prstGeom>
          <a:solidFill>
            <a:srgbClr val="C6DFE9"/>
          </a:solidFill>
          <a:ln w="12700">
            <a:solidFill>
              <a:schemeClr val="bg1"/>
            </a:solidFill>
            <a:miter lim="800000"/>
            <a:headEnd type="none" w="sm" len="sm"/>
            <a:tailEnd type="none" w="sm" len="sm"/>
          </a:ln>
        </p:spPr>
        <p:txBody>
          <a:bodyPr lIns="0" tIns="0" rIns="0" bIns="0" numCol="1" anchor="ctr" anchorCtr="0">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Diffuse Large </a:t>
            </a:r>
            <a:b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br>
            <a: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B-Cell Lymphoma</a:t>
            </a:r>
          </a:p>
        </p:txBody>
      </p:sp>
      <p:sp>
        <p:nvSpPr>
          <p:cNvPr id="4" name="Text Box 7">
            <a:extLst>
              <a:ext uri="{FF2B5EF4-FFF2-40B4-BE49-F238E27FC236}">
                <a16:creationId xmlns:a16="http://schemas.microsoft.com/office/drawing/2014/main" id="{78CB5B62-E116-51CE-CB70-A631AC04D1B0}"/>
              </a:ext>
            </a:extLst>
          </p:cNvPr>
          <p:cNvSpPr txBox="1">
            <a:spLocks noChangeArrowheads="1"/>
          </p:cNvSpPr>
          <p:nvPr/>
        </p:nvSpPr>
        <p:spPr bwMode="auto">
          <a:xfrm>
            <a:off x="609601" y="4720752"/>
            <a:ext cx="10599854" cy="1657117"/>
          </a:xfrm>
          <a:prstGeom prst="rect">
            <a:avLst/>
          </a:prstGeom>
          <a:solidFill>
            <a:srgbClr val="0432FF"/>
          </a:solidFill>
          <a:ln>
            <a:noFill/>
          </a:ln>
        </p:spPr>
        <p:txBody>
          <a:bodyPr wrap="square" lIns="0" tIns="0" rIns="0" bIns="0" anchor="ctr">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t>Host a 1-hour session at your institution: </a:t>
            </a:r>
            <a:br>
              <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br>
            <a:r>
              <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t>Email </a:t>
            </a:r>
            <a:r>
              <a:rPr kumimoji="0" lang="en-US" altLang="x-none" sz="3200" b="1" i="0" u="sng" strike="noStrike" kern="1200" cap="none" spc="0" normalizeH="0" baseline="0" noProof="0" dirty="0" err="1">
                <a:ln>
                  <a:noFill/>
                </a:ln>
                <a:solidFill>
                  <a:srgbClr val="E3EDF1"/>
                </a:solidFill>
                <a:effectLst/>
                <a:uLnTx/>
                <a:uFillTx/>
                <a:latin typeface="Calibri" panose="020F0502020204030204" pitchFamily="34" charset="0"/>
                <a:ea typeface="ＭＳ Ｐゴシック" charset="-128"/>
                <a:cs typeface="Calibri" panose="020F0502020204030204" pitchFamily="34" charset="0"/>
              </a:rPr>
              <a:t>Meetings@ResearchToPractice.com</a:t>
            </a:r>
            <a:br>
              <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br>
            <a:r>
              <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t> or call (800) 233-6153</a:t>
            </a:r>
          </a:p>
        </p:txBody>
      </p:sp>
      <p:sp>
        <p:nvSpPr>
          <p:cNvPr id="3" name="Text Box 6">
            <a:extLst>
              <a:ext uri="{FF2B5EF4-FFF2-40B4-BE49-F238E27FC236}">
                <a16:creationId xmlns:a16="http://schemas.microsoft.com/office/drawing/2014/main" id="{29A0F1FA-2643-3DD0-76D0-3D97D88DDEF5}"/>
              </a:ext>
            </a:extLst>
          </p:cNvPr>
          <p:cNvSpPr txBox="1">
            <a:spLocks noChangeArrowheads="1"/>
          </p:cNvSpPr>
          <p:nvPr/>
        </p:nvSpPr>
        <p:spPr bwMode="auto">
          <a:xfrm>
            <a:off x="5962825" y="2777158"/>
            <a:ext cx="2570018" cy="1798252"/>
          </a:xfrm>
          <a:prstGeom prst="rect">
            <a:avLst/>
          </a:prstGeom>
          <a:solidFill>
            <a:srgbClr val="C6DFE9"/>
          </a:solidFill>
          <a:ln w="12700">
            <a:solidFill>
              <a:schemeClr val="bg1"/>
            </a:solidFill>
            <a:miter lim="800000"/>
            <a:headEnd type="none" w="sm" len="sm"/>
            <a:tailEnd type="none" w="sm" len="sm"/>
          </a:ln>
        </p:spPr>
        <p:txBody>
          <a:bodyPr lIns="0" tIns="0" rIns="0" bIns="0" numCol="1" anchor="ctr" anchorCtr="0">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HR-Positive </a:t>
            </a:r>
            <a:b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br>
            <a: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Breast Cancer</a:t>
            </a:r>
          </a:p>
        </p:txBody>
      </p:sp>
      <p:sp>
        <p:nvSpPr>
          <p:cNvPr id="9" name="Text Box 6">
            <a:extLst>
              <a:ext uri="{FF2B5EF4-FFF2-40B4-BE49-F238E27FC236}">
                <a16:creationId xmlns:a16="http://schemas.microsoft.com/office/drawing/2014/main" id="{C2EC936A-E251-89D3-C46C-97B21D6EA2F6}"/>
              </a:ext>
            </a:extLst>
          </p:cNvPr>
          <p:cNvSpPr txBox="1">
            <a:spLocks noChangeArrowheads="1"/>
          </p:cNvSpPr>
          <p:nvPr/>
        </p:nvSpPr>
        <p:spPr bwMode="auto">
          <a:xfrm>
            <a:off x="609601" y="2777158"/>
            <a:ext cx="2570019" cy="1798252"/>
          </a:xfrm>
          <a:prstGeom prst="rect">
            <a:avLst/>
          </a:prstGeom>
          <a:solidFill>
            <a:srgbClr val="C6DFE9"/>
          </a:solidFill>
          <a:ln w="12700">
            <a:solidFill>
              <a:schemeClr val="bg1"/>
            </a:solidFill>
            <a:miter lim="800000"/>
            <a:headEnd type="none" w="sm" len="sm"/>
            <a:tailEnd type="none" w="sm" len="sm"/>
          </a:ln>
        </p:spPr>
        <p:txBody>
          <a:bodyPr lIns="0" tIns="0" rIns="0" bIns="0" numCol="1" anchor="ctr" anchorCtr="0">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Gastroesophageal Cancers</a:t>
            </a:r>
          </a:p>
        </p:txBody>
      </p:sp>
      <p:sp>
        <p:nvSpPr>
          <p:cNvPr id="11" name="Text Box 6">
            <a:extLst>
              <a:ext uri="{FF2B5EF4-FFF2-40B4-BE49-F238E27FC236}">
                <a16:creationId xmlns:a16="http://schemas.microsoft.com/office/drawing/2014/main" id="{8BA1DB57-32E8-DFA3-8E50-0A1C5ADB6FD7}"/>
              </a:ext>
            </a:extLst>
          </p:cNvPr>
          <p:cNvSpPr txBox="1">
            <a:spLocks noChangeArrowheads="1"/>
          </p:cNvSpPr>
          <p:nvPr/>
        </p:nvSpPr>
        <p:spPr bwMode="auto">
          <a:xfrm>
            <a:off x="8639437" y="2777158"/>
            <a:ext cx="2570018" cy="1798252"/>
          </a:xfrm>
          <a:prstGeom prst="rect">
            <a:avLst/>
          </a:prstGeom>
          <a:solidFill>
            <a:srgbClr val="C6DFE9"/>
          </a:solidFill>
          <a:ln w="12700">
            <a:solidFill>
              <a:schemeClr val="bg1"/>
            </a:solidFill>
            <a:miter lim="800000"/>
            <a:headEnd type="none" w="sm" len="sm"/>
            <a:tailEnd type="none" w="sm" len="sm"/>
          </a:ln>
        </p:spPr>
        <p:txBody>
          <a:bodyPr lIns="0" tIns="0" rIns="0" bIns="0" numCol="1" anchor="ctr" anchorCtr="0">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Squamous Cell Carcinoma of the Head and Neck</a:t>
            </a:r>
          </a:p>
        </p:txBody>
      </p:sp>
    </p:spTree>
    <p:custDataLst>
      <p:tags r:id="rId1"/>
    </p:custDataLst>
    <p:extLst>
      <p:ext uri="{BB962C8B-B14F-4D97-AF65-F5344CB8AC3E}">
        <p14:creationId xmlns:p14="http://schemas.microsoft.com/office/powerpoint/2010/main" val="18195325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1A98C-EE93-0A49-9377-CD2356126EB8}"/>
              </a:ext>
            </a:extLst>
          </p:cNvPr>
          <p:cNvSpPr>
            <a:spLocks noGrp="1"/>
          </p:cNvSpPr>
          <p:nvPr>
            <p:ph type="title"/>
          </p:nvPr>
        </p:nvSpPr>
        <p:spPr>
          <a:xfrm>
            <a:off x="841746" y="2636912"/>
            <a:ext cx="10508507" cy="1143000"/>
          </a:xfrm>
        </p:spPr>
        <p:txBody>
          <a:bodyPr/>
          <a:lstStyle/>
          <a:p>
            <a:r>
              <a:rPr lang="en-US" sz="3600" i="1" dirty="0"/>
              <a:t>Thank you for joining us! Please take a moment </a:t>
            </a:r>
            <a:br>
              <a:rPr lang="en-US" sz="3600" i="1" dirty="0"/>
            </a:br>
            <a:r>
              <a:rPr lang="en-US" sz="3600" i="1" dirty="0"/>
              <a:t>to complete the survey currently up on Zoom. </a:t>
            </a:r>
            <a:br>
              <a:rPr lang="en-US" sz="3600" i="1" dirty="0"/>
            </a:br>
            <a:r>
              <a:rPr lang="en-US" sz="3600" i="1" dirty="0"/>
              <a:t>Your feedback is very important to us.</a:t>
            </a:r>
            <a:br>
              <a:rPr lang="en-US" sz="3600" i="1" dirty="0"/>
            </a:br>
            <a:br>
              <a:rPr lang="en-US" sz="3600" i="1" dirty="0"/>
            </a:br>
            <a:r>
              <a:rPr lang="en-US" sz="3600" i="1" dirty="0"/>
              <a:t>Information on how to obtain CME and ABIM </a:t>
            </a:r>
            <a:r>
              <a:rPr lang="en-US" sz="3600" i="1"/>
              <a:t>MOC credit </a:t>
            </a:r>
            <a:r>
              <a:rPr lang="en-US" sz="3600" i="1" dirty="0"/>
              <a:t>will be provided at the conclusion </a:t>
            </a:r>
            <a:br>
              <a:rPr lang="en-US" sz="3600" i="1" dirty="0"/>
            </a:br>
            <a:r>
              <a:rPr lang="en-US" sz="3600" i="1" dirty="0"/>
              <a:t>of the activity in the Zoom chat room. Attendees </a:t>
            </a:r>
            <a:br>
              <a:rPr lang="en-US" sz="3600" i="1" dirty="0"/>
            </a:br>
            <a:r>
              <a:rPr lang="en-US" sz="3600" i="1" dirty="0"/>
              <a:t>will also receive an email in 1 to 3 business days </a:t>
            </a:r>
            <a:br>
              <a:rPr lang="en-US" sz="3600" i="1" dirty="0"/>
            </a:br>
            <a:r>
              <a:rPr lang="en-US" sz="3600" i="1" dirty="0"/>
              <a:t>with these instructions.</a:t>
            </a:r>
          </a:p>
        </p:txBody>
      </p:sp>
    </p:spTree>
    <p:extLst>
      <p:ext uri="{BB962C8B-B14F-4D97-AF65-F5344CB8AC3E}">
        <p14:creationId xmlns:p14="http://schemas.microsoft.com/office/powerpoint/2010/main" val="333099909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02EBE-D4CE-2EE5-1BFA-292E462466B3}"/>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A400D251-9A2A-FB85-22EE-C7A545A72650}"/>
              </a:ext>
            </a:extLst>
          </p:cNvPr>
          <p:cNvSpPr>
            <a:spLocks noGrp="1" noChangeArrowheads="1"/>
          </p:cNvSpPr>
          <p:nvPr>
            <p:ph type="title"/>
          </p:nvPr>
        </p:nvSpPr>
        <p:spPr>
          <a:xfrm>
            <a:off x="-26623" y="526272"/>
            <a:ext cx="12192000" cy="1143000"/>
          </a:xfrm>
        </p:spPr>
        <p:txBody>
          <a:bodyPr wrap="square" anchor="ctr">
            <a:noAutofit/>
          </a:bodyPr>
          <a:lstStyle/>
          <a:p>
            <a:r>
              <a:rPr lang="en-US" sz="4000" dirty="0"/>
              <a:t>Data + Perspectives: Investigators Discuss the Optimal Management of Chronic Lymphocytic Leukemia</a:t>
            </a:r>
          </a:p>
        </p:txBody>
      </p:sp>
      <p:sp>
        <p:nvSpPr>
          <p:cNvPr id="2" name="Text Box 6">
            <a:extLst>
              <a:ext uri="{FF2B5EF4-FFF2-40B4-BE49-F238E27FC236}">
                <a16:creationId xmlns:a16="http://schemas.microsoft.com/office/drawing/2014/main" id="{8DBA83FD-A13F-2409-2767-BA0E70DC8CF8}"/>
              </a:ext>
            </a:extLst>
          </p:cNvPr>
          <p:cNvSpPr txBox="1">
            <a:spLocks noChangeArrowheads="1"/>
          </p:cNvSpPr>
          <p:nvPr/>
        </p:nvSpPr>
        <p:spPr bwMode="auto">
          <a:xfrm>
            <a:off x="0" y="2675417"/>
            <a:ext cx="12192000" cy="94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Thursday, September 17, 2026</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5:00 PM – 6:00 PM ET</a:t>
            </a:r>
            <a:endParaRPr kumimoji="0" lang="en-US" sz="3200" b="1"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sp>
        <p:nvSpPr>
          <p:cNvPr id="4" name="Text Box 3">
            <a:extLst>
              <a:ext uri="{FF2B5EF4-FFF2-40B4-BE49-F238E27FC236}">
                <a16:creationId xmlns:a16="http://schemas.microsoft.com/office/drawing/2014/main" id="{48857E8F-4CFA-4585-7210-7A9E2035218A}"/>
              </a:ext>
            </a:extLst>
          </p:cNvPr>
          <p:cNvSpPr txBox="1">
            <a:spLocks noChangeArrowheads="1"/>
          </p:cNvSpPr>
          <p:nvPr/>
        </p:nvSpPr>
        <p:spPr bwMode="auto">
          <a:xfrm>
            <a:off x="0" y="5738253"/>
            <a:ext cx="12192000" cy="94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nchor="b"/>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6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Moderator</a:t>
            </a:r>
            <a:endPar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endParaRP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Neil Love, MD</a:t>
            </a:r>
          </a:p>
        </p:txBody>
      </p:sp>
      <p:sp>
        <p:nvSpPr>
          <p:cNvPr id="5" name="Text Box 7">
            <a:extLst>
              <a:ext uri="{FF2B5EF4-FFF2-40B4-BE49-F238E27FC236}">
                <a16:creationId xmlns:a16="http://schemas.microsoft.com/office/drawing/2014/main" id="{DC4896D8-6377-12FA-E2CE-BF2923D0443A}"/>
              </a:ext>
            </a:extLst>
          </p:cNvPr>
          <p:cNvSpPr txBox="1">
            <a:spLocks noChangeArrowheads="1"/>
          </p:cNvSpPr>
          <p:nvPr/>
        </p:nvSpPr>
        <p:spPr bwMode="auto">
          <a:xfrm>
            <a:off x="4647392" y="3946376"/>
            <a:ext cx="28972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Faculty </a:t>
            </a:r>
          </a:p>
        </p:txBody>
      </p:sp>
      <p:sp>
        <p:nvSpPr>
          <p:cNvPr id="6" name="Text Box 6">
            <a:extLst>
              <a:ext uri="{FF2B5EF4-FFF2-40B4-BE49-F238E27FC236}">
                <a16:creationId xmlns:a16="http://schemas.microsoft.com/office/drawing/2014/main" id="{87FB9C75-2A28-A5E5-DA6D-93F84B3281CF}"/>
              </a:ext>
            </a:extLst>
          </p:cNvPr>
          <p:cNvSpPr txBox="1">
            <a:spLocks noChangeArrowheads="1"/>
          </p:cNvSpPr>
          <p:nvPr/>
        </p:nvSpPr>
        <p:spPr bwMode="auto">
          <a:xfrm>
            <a:off x="152400" y="4500889"/>
            <a:ext cx="12039600" cy="51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Catherine C Coombs, MD</a:t>
            </a: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Matthew S Davids, MD, </a:t>
            </a:r>
            <a:r>
              <a:rPr kumimoji="0" lang="en-US" altLang="x-none" sz="3200" b="1" i="0" u="none" strike="noStrike" kern="1200" cap="none" spc="0" normalizeH="0" baseline="0" noProof="0" dirty="0" err="1">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MMSc</a:t>
            </a:r>
            <a:endPar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endParaRPr>
          </a:p>
        </p:txBody>
      </p:sp>
      <p:sp>
        <p:nvSpPr>
          <p:cNvPr id="3" name="Rectangle 4">
            <a:extLst>
              <a:ext uri="{FF2B5EF4-FFF2-40B4-BE49-F238E27FC236}">
                <a16:creationId xmlns:a16="http://schemas.microsoft.com/office/drawing/2014/main" id="{FA5BBA88-4798-E05E-AEFC-9D64327BB8D8}"/>
              </a:ext>
            </a:extLst>
          </p:cNvPr>
          <p:cNvSpPr txBox="1">
            <a:spLocks noChangeArrowheads="1"/>
          </p:cNvSpPr>
          <p:nvPr/>
        </p:nvSpPr>
        <p:spPr bwMode="auto">
          <a:xfrm>
            <a:off x="0" y="1673949"/>
            <a:ext cx="12192000" cy="672783"/>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ts val="3220"/>
              </a:lnSpc>
              <a:spcBef>
                <a:spcPct val="0"/>
              </a:spcBef>
              <a:spcAft>
                <a:spcPct val="0"/>
              </a:spcAft>
              <a:buClr>
                <a:srgbClr val="000000"/>
              </a:buClr>
              <a:buSzPct val="45000"/>
              <a:buFont typeface="Wingdings" pitchFamily="-72" charset="2"/>
              <a:buNone/>
              <a:tabLst/>
              <a:defRPr/>
            </a:pP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A CME/MOC-Accredited Live Webinar</a:t>
            </a:r>
          </a:p>
        </p:txBody>
      </p:sp>
    </p:spTree>
    <p:custDataLst>
      <p:tags r:id="rId1"/>
    </p:custDataLst>
    <p:extLst>
      <p:ext uri="{BB962C8B-B14F-4D97-AF65-F5344CB8AC3E}">
        <p14:creationId xmlns:p14="http://schemas.microsoft.com/office/powerpoint/2010/main" val="26254915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EEC6-2AD0-B74B-B10D-32D4E844B213}"/>
              </a:ext>
            </a:extLst>
          </p:cNvPr>
          <p:cNvSpPr>
            <a:spLocks noGrp="1"/>
          </p:cNvSpPr>
          <p:nvPr>
            <p:ph type="title"/>
          </p:nvPr>
        </p:nvSpPr>
        <p:spPr>
          <a:xfrm>
            <a:off x="916516" y="24592"/>
            <a:ext cx="10358967" cy="1143000"/>
          </a:xfrm>
        </p:spPr>
        <p:txBody>
          <a:bodyPr/>
          <a:lstStyle/>
          <a:p>
            <a:r>
              <a:rPr lang="en-US" dirty="0">
                <a:solidFill>
                  <a:srgbClr val="0432FF"/>
                </a:solidFill>
              </a:rPr>
              <a:t>Faculty</a:t>
            </a:r>
          </a:p>
        </p:txBody>
      </p:sp>
      <p:sp>
        <p:nvSpPr>
          <p:cNvPr id="11" name="Text Box 7">
            <a:extLst>
              <a:ext uri="{FF2B5EF4-FFF2-40B4-BE49-F238E27FC236}">
                <a16:creationId xmlns:a16="http://schemas.microsoft.com/office/drawing/2014/main" id="{B0AB9014-01FF-64F1-8721-06C95BF69D9F}"/>
              </a:ext>
            </a:extLst>
          </p:cNvPr>
          <p:cNvSpPr txBox="1">
            <a:spLocks noChangeArrowheads="1"/>
          </p:cNvSpPr>
          <p:nvPr/>
        </p:nvSpPr>
        <p:spPr bwMode="auto">
          <a:xfrm>
            <a:off x="7710142" y="1438727"/>
            <a:ext cx="2577125"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MODERATOR</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Neil Love, MD</a:t>
            </a:r>
            <a:br>
              <a:rPr kumimoji="0" lang="en-US" sz="1600" b="1"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Research To Practice</a:t>
            </a:r>
            <a:br>
              <a:rPr kumimoji="0" lang="en-US" sz="1600" b="0"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Miami, Florida</a:t>
            </a:r>
          </a:p>
        </p:txBody>
      </p:sp>
      <p:pic>
        <p:nvPicPr>
          <p:cNvPr id="12" name="Picture 11">
            <a:extLst>
              <a:ext uri="{FF2B5EF4-FFF2-40B4-BE49-F238E27FC236}">
                <a16:creationId xmlns:a16="http://schemas.microsoft.com/office/drawing/2014/main" id="{C3AE14F1-ABA4-3B3D-FF98-6FA384929482}"/>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259912" y="1438727"/>
            <a:ext cx="1371600" cy="1371600"/>
          </a:xfrm>
          <a:prstGeom prst="rect">
            <a:avLst/>
          </a:prstGeom>
        </p:spPr>
      </p:pic>
      <p:sp>
        <p:nvSpPr>
          <p:cNvPr id="3" name="Text Box 7">
            <a:extLst>
              <a:ext uri="{FF2B5EF4-FFF2-40B4-BE49-F238E27FC236}">
                <a16:creationId xmlns:a16="http://schemas.microsoft.com/office/drawing/2014/main" id="{E89BA94F-879B-2A6E-0358-F4D61EA47E9B}"/>
              </a:ext>
            </a:extLst>
          </p:cNvPr>
          <p:cNvSpPr txBox="1">
            <a:spLocks noChangeArrowheads="1"/>
          </p:cNvSpPr>
          <p:nvPr/>
        </p:nvSpPr>
        <p:spPr bwMode="auto">
          <a:xfrm>
            <a:off x="1884317" y="1438727"/>
            <a:ext cx="4693087"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Catherine C Coombs, MD </a:t>
            </a:r>
          </a:p>
          <a:p>
            <a:pPr lvl="0">
              <a:lnSpc>
                <a:spcPts val="1850"/>
              </a:lnSpc>
              <a:defRPr/>
            </a:pPr>
            <a:r>
              <a:rPr lang="en-US" sz="1600" b="0" dirty="0">
                <a:solidFill>
                  <a:srgbClr val="000000"/>
                </a:solidFill>
                <a:latin typeface="Calibri"/>
              </a:rPr>
              <a:t>Associate Clinical Professor</a:t>
            </a:r>
          </a:p>
          <a:p>
            <a:pPr lvl="0">
              <a:lnSpc>
                <a:spcPts val="1850"/>
              </a:lnSpc>
              <a:defRPr/>
            </a:pPr>
            <a:r>
              <a:rPr lang="en-US" sz="1600" b="0" dirty="0">
                <a:solidFill>
                  <a:srgbClr val="000000"/>
                </a:solidFill>
                <a:latin typeface="Calibri"/>
              </a:rPr>
              <a:t>Division of Hematology/Oncology</a:t>
            </a:r>
          </a:p>
          <a:p>
            <a:pPr lvl="0">
              <a:lnSpc>
                <a:spcPts val="1850"/>
              </a:lnSpc>
              <a:defRPr/>
            </a:pPr>
            <a:r>
              <a:rPr lang="en-US" sz="1600" b="0" dirty="0">
                <a:solidFill>
                  <a:srgbClr val="000000"/>
                </a:solidFill>
                <a:latin typeface="Calibri"/>
              </a:rPr>
              <a:t>Department of Medicine</a:t>
            </a:r>
          </a:p>
          <a:p>
            <a:pPr lvl="0">
              <a:lnSpc>
                <a:spcPts val="1850"/>
              </a:lnSpc>
              <a:defRPr/>
            </a:pPr>
            <a:r>
              <a:rPr lang="en-US" sz="1600" b="0" dirty="0">
                <a:solidFill>
                  <a:srgbClr val="000000"/>
                </a:solidFill>
                <a:latin typeface="Calibri"/>
              </a:rPr>
              <a:t>UCI Health</a:t>
            </a:r>
          </a:p>
          <a:p>
            <a:pPr lvl="0">
              <a:lnSpc>
                <a:spcPts val="1850"/>
              </a:lnSpc>
              <a:defRPr/>
            </a:pPr>
            <a:r>
              <a:rPr lang="en-US" sz="1600" b="0" dirty="0">
                <a:solidFill>
                  <a:srgbClr val="000000"/>
                </a:solidFill>
                <a:latin typeface="Calibri"/>
              </a:rPr>
              <a:t>Orange County, California</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4" name="Picture 3">
            <a:extLst>
              <a:ext uri="{FF2B5EF4-FFF2-40B4-BE49-F238E27FC236}">
                <a16:creationId xmlns:a16="http://schemas.microsoft.com/office/drawing/2014/main" id="{75A054FC-87BB-7B80-01A7-800B2417550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53229" y="1438727"/>
            <a:ext cx="1371600" cy="1371600"/>
          </a:xfrm>
          <a:prstGeom prst="rect">
            <a:avLst/>
          </a:prstGeom>
        </p:spPr>
      </p:pic>
      <p:sp>
        <p:nvSpPr>
          <p:cNvPr id="7" name="Text Box 7">
            <a:extLst>
              <a:ext uri="{FF2B5EF4-FFF2-40B4-BE49-F238E27FC236}">
                <a16:creationId xmlns:a16="http://schemas.microsoft.com/office/drawing/2014/main" id="{A4CAF231-A5EA-F601-FEEB-033A57FC7D1F}"/>
              </a:ext>
            </a:extLst>
          </p:cNvPr>
          <p:cNvSpPr txBox="1">
            <a:spLocks noChangeArrowheads="1"/>
          </p:cNvSpPr>
          <p:nvPr/>
        </p:nvSpPr>
        <p:spPr bwMode="auto">
          <a:xfrm>
            <a:off x="1884317" y="3665422"/>
            <a:ext cx="3487783"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Matthew S Davids, MD, </a:t>
            </a:r>
            <a:r>
              <a:rPr lang="en-US" sz="1600" dirty="0" err="1">
                <a:solidFill>
                  <a:srgbClr val="000000"/>
                </a:solidFill>
                <a:latin typeface="Calibri"/>
              </a:rPr>
              <a:t>MMSc</a:t>
            </a:r>
            <a:endParaRPr lang="en-US" sz="1600" dirty="0">
              <a:solidFill>
                <a:srgbClr val="000000"/>
              </a:solidFill>
              <a:latin typeface="Calibri"/>
            </a:endParaRPr>
          </a:p>
          <a:p>
            <a:pPr lvl="0">
              <a:lnSpc>
                <a:spcPts val="1850"/>
              </a:lnSpc>
              <a:defRPr/>
            </a:pPr>
            <a:r>
              <a:rPr lang="en-US" sz="1600" b="0" dirty="0">
                <a:solidFill>
                  <a:srgbClr val="000000"/>
                </a:solidFill>
                <a:latin typeface="Calibri"/>
              </a:rPr>
              <a:t>Chief, Division of Lymphoma</a:t>
            </a:r>
          </a:p>
          <a:p>
            <a:pPr lvl="0">
              <a:lnSpc>
                <a:spcPts val="1850"/>
              </a:lnSpc>
              <a:defRPr/>
            </a:pPr>
            <a:r>
              <a:rPr lang="en-US" sz="1600" b="0" dirty="0">
                <a:solidFill>
                  <a:srgbClr val="000000"/>
                </a:solidFill>
                <a:latin typeface="Calibri"/>
              </a:rPr>
              <a:t>Harold and Virginia Lash Endowed Chair in Lymphoma Research </a:t>
            </a:r>
          </a:p>
          <a:p>
            <a:pPr lvl="0">
              <a:lnSpc>
                <a:spcPts val="1850"/>
              </a:lnSpc>
              <a:defRPr/>
            </a:pPr>
            <a:r>
              <a:rPr lang="en-US" sz="1600" b="0" dirty="0">
                <a:solidFill>
                  <a:srgbClr val="000000"/>
                </a:solidFill>
                <a:latin typeface="Calibri"/>
              </a:rPr>
              <a:t>Dana-Farber Cancer Institute</a:t>
            </a:r>
          </a:p>
          <a:p>
            <a:pPr lvl="0">
              <a:lnSpc>
                <a:spcPts val="1850"/>
              </a:lnSpc>
              <a:defRPr/>
            </a:pPr>
            <a:r>
              <a:rPr lang="en-US" sz="1600" b="0" dirty="0">
                <a:solidFill>
                  <a:srgbClr val="000000"/>
                </a:solidFill>
                <a:latin typeface="Calibri"/>
              </a:rPr>
              <a:t>Leader, Lymphoma Program</a:t>
            </a:r>
          </a:p>
          <a:p>
            <a:pPr lvl="0">
              <a:lnSpc>
                <a:spcPts val="1850"/>
              </a:lnSpc>
              <a:defRPr/>
            </a:pPr>
            <a:r>
              <a:rPr lang="en-US" sz="1600" b="0" dirty="0">
                <a:solidFill>
                  <a:srgbClr val="000000"/>
                </a:solidFill>
                <a:latin typeface="Calibri"/>
              </a:rPr>
              <a:t>Harvard Cancer Consortium</a:t>
            </a:r>
          </a:p>
          <a:p>
            <a:pPr lvl="0">
              <a:lnSpc>
                <a:spcPts val="1850"/>
              </a:lnSpc>
              <a:defRPr/>
            </a:pPr>
            <a:r>
              <a:rPr lang="en-US" sz="1600" b="0" dirty="0">
                <a:solidFill>
                  <a:srgbClr val="000000"/>
                </a:solidFill>
                <a:latin typeface="Calibri"/>
              </a:rPr>
              <a:t>Associate Professor of Medicine</a:t>
            </a:r>
          </a:p>
          <a:p>
            <a:pPr lvl="0">
              <a:lnSpc>
                <a:spcPts val="1850"/>
              </a:lnSpc>
              <a:defRPr/>
            </a:pPr>
            <a:r>
              <a:rPr lang="en-US" sz="1600" b="0" dirty="0">
                <a:solidFill>
                  <a:srgbClr val="000000"/>
                </a:solidFill>
                <a:latin typeface="Calibri"/>
              </a:rPr>
              <a:t>Harvard Medical School</a:t>
            </a:r>
          </a:p>
          <a:p>
            <a:pPr lvl="0">
              <a:lnSpc>
                <a:spcPts val="1850"/>
              </a:lnSpc>
              <a:defRPr/>
            </a:pPr>
            <a:r>
              <a:rPr lang="en-US" sz="1600" b="0" dirty="0">
                <a:solidFill>
                  <a:srgbClr val="000000"/>
                </a:solidFill>
                <a:latin typeface="Calibri"/>
              </a:rPr>
              <a:t>Boston, Massachusetts</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8" name="Picture 7">
            <a:extLst>
              <a:ext uri="{FF2B5EF4-FFF2-40B4-BE49-F238E27FC236}">
                <a16:creationId xmlns:a16="http://schemas.microsoft.com/office/drawing/2014/main" id="{15F922D8-8141-4683-CFE7-C0943335DA1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53229" y="3665422"/>
            <a:ext cx="1371600" cy="1371600"/>
          </a:xfrm>
          <a:prstGeom prst="rect">
            <a:avLst/>
          </a:prstGeom>
        </p:spPr>
      </p:pic>
    </p:spTree>
    <p:extLst>
      <p:ext uri="{BB962C8B-B14F-4D97-AF65-F5344CB8AC3E}">
        <p14:creationId xmlns:p14="http://schemas.microsoft.com/office/powerpoint/2010/main" val="281820110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8DD8FE9-3FDE-E746-9F8D-F350FD6A3C77}"/>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1888765" y="1243198"/>
            <a:ext cx="8414470" cy="4055774"/>
          </a:xfrm>
          <a:prstGeom prst="rect">
            <a:avLst/>
          </a:prstGeom>
          <a:effectLst>
            <a:outerShdw blurRad="50800" dist="38100" dir="2700000" algn="tl" rotWithShape="0">
              <a:prstClr val="black">
                <a:alpha val="40000"/>
              </a:prstClr>
            </a:outerShdw>
          </a:effectLst>
        </p:spPr>
      </p:pic>
      <p:sp>
        <p:nvSpPr>
          <p:cNvPr id="5" name="Down Arrow 4">
            <a:extLst>
              <a:ext uri="{FF2B5EF4-FFF2-40B4-BE49-F238E27FC236}">
                <a16:creationId xmlns:a16="http://schemas.microsoft.com/office/drawing/2014/main" id="{FFE8CDC8-59B1-D040-B4F1-4DE2C67F3286}"/>
              </a:ext>
            </a:extLst>
          </p:cNvPr>
          <p:cNvSpPr/>
          <p:nvPr/>
        </p:nvSpPr>
        <p:spPr bwMode="auto">
          <a:xfrm>
            <a:off x="5529255" y="3808490"/>
            <a:ext cx="582980" cy="1001317"/>
          </a:xfrm>
          <a:prstGeom prst="downArrow">
            <a:avLst/>
          </a:prstGeom>
          <a:solidFill>
            <a:srgbClr val="FF00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Tx/>
              <a:buNone/>
              <a:tabLst/>
              <a:defRPr/>
            </a:pPr>
            <a:endPar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endParaRPr>
          </a:p>
        </p:txBody>
      </p:sp>
      <p:pic>
        <p:nvPicPr>
          <p:cNvPr id="6" name="Picture 5" descr="A screenshot of a cell phone&#10;&#10;Description automatically generated">
            <a:extLst>
              <a:ext uri="{FF2B5EF4-FFF2-40B4-BE49-F238E27FC236}">
                <a16:creationId xmlns:a16="http://schemas.microsoft.com/office/drawing/2014/main" id="{58B8D492-DCA3-934B-91B5-8797BB9A4D3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58512" y="2443853"/>
            <a:ext cx="1984364" cy="2264004"/>
          </a:xfrm>
          <a:prstGeom prst="rect">
            <a:avLst/>
          </a:prstGeom>
          <a:effectLst>
            <a:outerShdw blurRad="50800" dist="38100" dir="2700000" algn="tl" rotWithShape="0">
              <a:prstClr val="black">
                <a:alpha val="40000"/>
              </a:prstClr>
            </a:outerShdw>
          </a:effectLst>
        </p:spPr>
      </p:pic>
      <p:sp>
        <p:nvSpPr>
          <p:cNvPr id="9" name="Title 1">
            <a:extLst>
              <a:ext uri="{FF2B5EF4-FFF2-40B4-BE49-F238E27FC236}">
                <a16:creationId xmlns:a16="http://schemas.microsoft.com/office/drawing/2014/main" id="{7626B5EF-EA08-4E47-BD9D-1CDAE7383C3B}"/>
              </a:ext>
            </a:extLst>
          </p:cNvPr>
          <p:cNvSpPr txBox="1">
            <a:spLocks/>
          </p:cNvSpPr>
          <p:nvPr/>
        </p:nvSpPr>
        <p:spPr bwMode="auto">
          <a:xfrm>
            <a:off x="0" y="42222"/>
            <a:ext cx="12192000" cy="1200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000" b="1">
                <a:solidFill>
                  <a:srgbClr val="BBE0E3"/>
                </a:solidFill>
                <a:latin typeface="+mj-lt"/>
                <a:ea typeface="+mj-ea"/>
                <a:cs typeface="+mj-cs"/>
              </a:defRPr>
            </a:lvl1pPr>
            <a:lvl2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rgbClr val="BBE0E3"/>
                </a:solidFill>
                <a:latin typeface="Arial" charset="0"/>
                <a:ea typeface="ＭＳ Ｐゴシック" charset="0"/>
                <a:cs typeface="ＭＳ Ｐゴシック" charset="0"/>
              </a:defRPr>
            </a:lvl5pPr>
            <a:lvl6pPr marL="457189" algn="l" rtl="0" fontAlgn="base">
              <a:spcBef>
                <a:spcPct val="0"/>
              </a:spcBef>
              <a:spcAft>
                <a:spcPct val="0"/>
              </a:spcAft>
              <a:defRPr sz="2600" b="1">
                <a:solidFill>
                  <a:srgbClr val="EFC53D"/>
                </a:solidFill>
                <a:latin typeface="Arial" charset="0"/>
                <a:ea typeface="ＭＳ Ｐゴシック" charset="0"/>
                <a:cs typeface="ＭＳ Ｐゴシック" charset="0"/>
              </a:defRPr>
            </a:lvl6pPr>
            <a:lvl7pPr marL="914377" algn="l" rtl="0" fontAlgn="base">
              <a:spcBef>
                <a:spcPct val="0"/>
              </a:spcBef>
              <a:spcAft>
                <a:spcPct val="0"/>
              </a:spcAft>
              <a:defRPr sz="2600" b="1">
                <a:solidFill>
                  <a:srgbClr val="EFC53D"/>
                </a:solidFill>
                <a:latin typeface="Arial" charset="0"/>
                <a:ea typeface="ＭＳ Ｐゴシック" charset="0"/>
                <a:cs typeface="ＭＳ Ｐゴシック" charset="0"/>
              </a:defRPr>
            </a:lvl7pPr>
            <a:lvl8pPr marL="1371566" algn="l" rtl="0" fontAlgn="base">
              <a:spcBef>
                <a:spcPct val="0"/>
              </a:spcBef>
              <a:spcAft>
                <a:spcPct val="0"/>
              </a:spcAft>
              <a:defRPr sz="2600" b="1">
                <a:solidFill>
                  <a:srgbClr val="EFC53D"/>
                </a:solidFill>
                <a:latin typeface="Arial" charset="0"/>
                <a:ea typeface="ＭＳ Ｐゴシック" charset="0"/>
                <a:cs typeface="ＭＳ Ｐゴシック" charset="0"/>
              </a:defRPr>
            </a:lvl8pPr>
            <a:lvl9pPr marL="1828754" algn="l" rtl="0" fontAlgn="base">
              <a:spcBef>
                <a:spcPct val="0"/>
              </a:spcBef>
              <a:spcAft>
                <a:spcPct val="0"/>
              </a:spcAft>
              <a:defRPr sz="2600" b="1">
                <a:solidFill>
                  <a:srgbClr val="EFC53D"/>
                </a:solidFill>
                <a:latin typeface="Arial" charset="0"/>
                <a:ea typeface="ＭＳ Ｐゴシック" charset="0"/>
                <a:cs typeface="ＭＳ Ｐゴシック" charset="0"/>
              </a:defRPr>
            </a:lvl9pPr>
          </a:lstStyle>
          <a:p>
            <a:pPr marL="0" marR="0" lvl="0" indent="0" algn="ctr" defTabSz="455613" rtl="0" eaLnBrk="0" fontAlgn="base" latinLnBrk="0" hangingPunct="0">
              <a:lnSpc>
                <a:spcPct val="100000"/>
              </a:lnSpc>
              <a:spcBef>
                <a:spcPts val="1800"/>
              </a:spcBef>
              <a:spcAft>
                <a:spcPct val="0"/>
              </a:spcAft>
              <a:buClrTx/>
              <a:buSzTx/>
              <a:buFontTx/>
              <a:buNone/>
              <a:tabLst/>
              <a:defRPr/>
            </a:pPr>
            <a:r>
              <a:rPr kumimoji="0" lang="en-US" sz="3000" b="1" i="0" u="none" strike="noStrike" kern="0" cap="none" spc="0" normalizeH="0" baseline="0" noProof="0" dirty="0">
                <a:ln>
                  <a:noFill/>
                </a:ln>
                <a:solidFill>
                  <a:srgbClr val="0432FF"/>
                </a:solidFill>
                <a:effectLst/>
                <a:uLnTx/>
                <a:uFillTx/>
                <a:latin typeface="Calibri"/>
                <a:ea typeface="+mj-ea"/>
                <a:cs typeface="+mj-cs"/>
              </a:rPr>
              <a:t>We Encourage Clinicians in Practice to Submit Questions</a:t>
            </a:r>
            <a:endParaRPr kumimoji="0" lang="en-US" sz="3000" b="1" i="0" u="none" strike="noStrike" kern="0" cap="none" spc="0" normalizeH="0" baseline="0" noProof="0" dirty="0">
              <a:ln>
                <a:noFill/>
              </a:ln>
              <a:solidFill>
                <a:srgbClr val="0432FF"/>
              </a:solidFill>
              <a:effectLst/>
              <a:uLnTx/>
              <a:uFillTx/>
              <a:latin typeface="Arial"/>
              <a:ea typeface="ＭＳ Ｐゴシック"/>
              <a:cs typeface="+mj-cs"/>
            </a:endParaRPr>
          </a:p>
        </p:txBody>
      </p:sp>
      <p:sp>
        <p:nvSpPr>
          <p:cNvPr id="2" name="Rectangle 1">
            <a:extLst>
              <a:ext uri="{FF2B5EF4-FFF2-40B4-BE49-F238E27FC236}">
                <a16:creationId xmlns:a16="http://schemas.microsoft.com/office/drawing/2014/main" id="{FF5CFF8F-21AA-0440-94F9-3A9E5FF588FE}"/>
              </a:ext>
            </a:extLst>
          </p:cNvPr>
          <p:cNvSpPr/>
          <p:nvPr/>
        </p:nvSpPr>
        <p:spPr>
          <a:xfrm>
            <a:off x="1888766" y="5483043"/>
            <a:ext cx="8414470" cy="892552"/>
          </a:xfrm>
          <a:prstGeom prst="rect">
            <a:avLst/>
          </a:prstGeom>
        </p:spPr>
        <p:txBody>
          <a:bodyPr wrap="square">
            <a:sp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26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Feel free to submit questions now before the program begins and throughout the program.</a:t>
            </a:r>
          </a:p>
        </p:txBody>
      </p:sp>
    </p:spTree>
    <p:extLst>
      <p:ext uri="{BB962C8B-B14F-4D97-AF65-F5344CB8AC3E}">
        <p14:creationId xmlns:p14="http://schemas.microsoft.com/office/powerpoint/2010/main" val="19467377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68A1F-E0C8-8345-834C-C4205BD24BDE}"/>
              </a:ext>
            </a:extLst>
          </p:cNvPr>
          <p:cNvSpPr>
            <a:spLocks noGrp="1"/>
          </p:cNvSpPr>
          <p:nvPr>
            <p:ph type="title"/>
          </p:nvPr>
        </p:nvSpPr>
        <p:spPr/>
        <p:txBody>
          <a:bodyPr/>
          <a:lstStyle/>
          <a:p>
            <a:pPr marL="98425"/>
            <a:r>
              <a:rPr lang="en-US" sz="3600" dirty="0">
                <a:solidFill>
                  <a:srgbClr val="0432FF"/>
                </a:solidFill>
              </a:rPr>
              <a:t>Clinicians in the Audience, Please Complete </a:t>
            </a:r>
            <a:br>
              <a:rPr lang="en-US" sz="3600" dirty="0">
                <a:solidFill>
                  <a:srgbClr val="0432FF"/>
                </a:solidFill>
              </a:rPr>
            </a:br>
            <a:r>
              <a:rPr lang="en-US" sz="3600" dirty="0">
                <a:solidFill>
                  <a:srgbClr val="0432FF"/>
                </a:solidFill>
              </a:rPr>
              <a:t>the Pre- and </a:t>
            </a:r>
            <a:r>
              <a:rPr lang="en-US" sz="3600" dirty="0" err="1">
                <a:solidFill>
                  <a:srgbClr val="0432FF"/>
                </a:solidFill>
              </a:rPr>
              <a:t>Postmeeting</a:t>
            </a:r>
            <a:r>
              <a:rPr lang="en-US" sz="3600" dirty="0">
                <a:solidFill>
                  <a:srgbClr val="0432FF"/>
                </a:solidFill>
              </a:rPr>
              <a:t> Surveys</a:t>
            </a:r>
          </a:p>
        </p:txBody>
      </p:sp>
      <p:grpSp>
        <p:nvGrpSpPr>
          <p:cNvPr id="4" name="Group 3">
            <a:extLst>
              <a:ext uri="{FF2B5EF4-FFF2-40B4-BE49-F238E27FC236}">
                <a16:creationId xmlns:a16="http://schemas.microsoft.com/office/drawing/2014/main" id="{F36745B4-C387-1A4F-82D9-4F45BC74D2AD}"/>
              </a:ext>
            </a:extLst>
          </p:cNvPr>
          <p:cNvGrpSpPr/>
          <p:nvPr/>
        </p:nvGrpSpPr>
        <p:grpSpPr>
          <a:xfrm>
            <a:off x="335360" y="2077917"/>
            <a:ext cx="5606153" cy="2702166"/>
            <a:chOff x="1884536" y="1371599"/>
            <a:chExt cx="8414464" cy="4055773"/>
          </a:xfrm>
        </p:grpSpPr>
        <p:pic>
          <p:nvPicPr>
            <p:cNvPr id="5" name="Picture 4">
              <a:extLst>
                <a:ext uri="{FF2B5EF4-FFF2-40B4-BE49-F238E27FC236}">
                  <a16:creationId xmlns:a16="http://schemas.microsoft.com/office/drawing/2014/main" id="{5C8F3724-7FA1-744D-9584-452E11738AF9}"/>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1884536" y="1371599"/>
              <a:ext cx="8414464" cy="4055773"/>
            </a:xfrm>
            <a:prstGeom prst="rect">
              <a:avLst/>
            </a:prstGeom>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C8EFF560-5F0E-EC4F-85B1-3C25A8FFE71D}"/>
                </a:ext>
              </a:extLst>
            </p:cNvPr>
            <p:cNvSpPr txBox="1"/>
            <p:nvPr/>
          </p:nvSpPr>
          <p:spPr>
            <a:xfrm>
              <a:off x="6640022" y="2097142"/>
              <a:ext cx="648072" cy="115488"/>
            </a:xfrm>
            <a:prstGeom prst="rect">
              <a:avLst/>
            </a:prstGeom>
            <a:solidFill>
              <a:srgbClr val="28874D"/>
            </a:solidFill>
          </p:spPr>
          <p:txBody>
            <a:bodyPr wrap="square" lIns="0" tIns="0" rIns="0" bIns="0" rtlCol="0">
              <a:sp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500" b="0" i="0" u="none" strike="noStrike" kern="1200" cap="none" spc="0" normalizeH="0" baseline="0" noProof="0" dirty="0">
                  <a:ln>
                    <a:noFill/>
                  </a:ln>
                  <a:solidFill>
                    <a:srgbClr val="FFFFFF"/>
                  </a:solidFill>
                  <a:effectLst/>
                  <a:uLnTx/>
                  <a:uFillTx/>
                  <a:latin typeface="Arial" pitchFamily="-72" charset="0"/>
                  <a:ea typeface="MS PGothic" charset="0"/>
                </a:rPr>
                <a:t>Quick Survey</a:t>
              </a:r>
            </a:p>
          </p:txBody>
        </p:sp>
      </p:grpSp>
      <p:pic>
        <p:nvPicPr>
          <p:cNvPr id="8" name="Picture 7">
            <a:extLst>
              <a:ext uri="{FF2B5EF4-FFF2-40B4-BE49-F238E27FC236}">
                <a16:creationId xmlns:a16="http://schemas.microsoft.com/office/drawing/2014/main" id="{1C7FA2F1-EBA0-3347-A308-207557D2D181}"/>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229838" y="2077917"/>
            <a:ext cx="5606154" cy="2702166"/>
          </a:xfrm>
          <a:prstGeom prst="rect">
            <a:avLst/>
          </a:prstGeom>
          <a:effectLst>
            <a:outerShdw blurRad="50800" dist="38100" dir="2700000" algn="tl" rotWithShape="0">
              <a:prstClr val="black">
                <a:alpha val="40000"/>
              </a:prstClr>
            </a:outerShdw>
          </a:effectLst>
        </p:spPr>
      </p:pic>
      <p:sp>
        <p:nvSpPr>
          <p:cNvPr id="10" name="TextBox 9">
            <a:extLst>
              <a:ext uri="{FF2B5EF4-FFF2-40B4-BE49-F238E27FC236}">
                <a16:creationId xmlns:a16="http://schemas.microsoft.com/office/drawing/2014/main" id="{AF756A52-4132-0742-A946-2BB573111BEC}"/>
              </a:ext>
            </a:extLst>
          </p:cNvPr>
          <p:cNvSpPr txBox="1"/>
          <p:nvPr/>
        </p:nvSpPr>
        <p:spPr>
          <a:xfrm>
            <a:off x="9480645" y="2561311"/>
            <a:ext cx="431779" cy="76944"/>
          </a:xfrm>
          <a:prstGeom prst="rect">
            <a:avLst/>
          </a:prstGeom>
          <a:solidFill>
            <a:srgbClr val="28874D"/>
          </a:solidFill>
        </p:spPr>
        <p:txBody>
          <a:bodyPr wrap="square" lIns="0" tIns="0" rIns="0" bIns="0" rtlCol="0">
            <a:sp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500" b="0" i="0" u="none" strike="noStrike" kern="1200" cap="none" spc="0" normalizeH="0" baseline="0" noProof="0" dirty="0">
                <a:ln>
                  <a:noFill/>
                </a:ln>
                <a:solidFill>
                  <a:srgbClr val="FFFFFF"/>
                </a:solidFill>
                <a:effectLst/>
                <a:uLnTx/>
                <a:uFillTx/>
                <a:latin typeface="Arial" pitchFamily="-72" charset="0"/>
                <a:ea typeface="MS PGothic" charset="0"/>
              </a:rPr>
              <a:t>Quick Poll</a:t>
            </a:r>
          </a:p>
        </p:txBody>
      </p:sp>
    </p:spTree>
    <p:extLst>
      <p:ext uri="{BB962C8B-B14F-4D97-AF65-F5344CB8AC3E}">
        <p14:creationId xmlns:p14="http://schemas.microsoft.com/office/powerpoint/2010/main" val="2183490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010895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
            <a:extLst>
              <a:ext uri="{FF2B5EF4-FFF2-40B4-BE49-F238E27FC236}">
                <a16:creationId xmlns:a16="http://schemas.microsoft.com/office/drawing/2014/main" id="{45FFA0E9-3A99-EA4E-901A-E81B0F17160D}"/>
              </a:ext>
            </a:extLst>
          </p:cNvPr>
          <p:cNvSpPr>
            <a:spLocks noGrp="1" noChangeArrowheads="1"/>
          </p:cNvSpPr>
          <p:nvPr>
            <p:ph type="title"/>
          </p:nvPr>
        </p:nvSpPr>
        <p:spPr>
          <a:xfrm>
            <a:off x="-26623" y="446311"/>
            <a:ext cx="12192000" cy="1143000"/>
          </a:xfrm>
        </p:spPr>
        <p:txBody>
          <a:bodyPr wrap="square" anchor="ctr">
            <a:noAutofit/>
          </a:bodyPr>
          <a:lstStyle/>
          <a:p>
            <a:r>
              <a:rPr lang="en-US" sz="4600" dirty="0"/>
              <a:t>Integrating New Advances into </a:t>
            </a:r>
            <a:br>
              <a:rPr lang="en-US" sz="4600" dirty="0"/>
            </a:br>
            <a:r>
              <a:rPr lang="en-US" sz="4600" dirty="0"/>
              <a:t>Community Oncology Practice</a:t>
            </a:r>
          </a:p>
        </p:txBody>
      </p:sp>
      <p:sp>
        <p:nvSpPr>
          <p:cNvPr id="12" name="Text Box 3">
            <a:extLst>
              <a:ext uri="{FF2B5EF4-FFF2-40B4-BE49-F238E27FC236}">
                <a16:creationId xmlns:a16="http://schemas.microsoft.com/office/drawing/2014/main" id="{7E30105C-B3D1-1C45-996D-9E0E654A891B}"/>
              </a:ext>
            </a:extLst>
          </p:cNvPr>
          <p:cNvSpPr txBox="1">
            <a:spLocks noChangeArrowheads="1"/>
          </p:cNvSpPr>
          <p:nvPr/>
        </p:nvSpPr>
        <p:spPr bwMode="auto">
          <a:xfrm>
            <a:off x="3261360" y="5269231"/>
            <a:ext cx="5669280" cy="94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nchor="b"/>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200"/>
              </a:lnSpc>
              <a:spcBef>
                <a:spcPct val="0"/>
              </a:spcBef>
              <a:spcAft>
                <a:spcPts val="0"/>
              </a:spcAft>
              <a:buClr>
                <a:srgbClr val="000000"/>
              </a:buClr>
              <a:buSzPct val="80000"/>
              <a:buFont typeface="Wingdings" charset="2"/>
              <a:buNone/>
              <a:tabLst/>
              <a:defRPr/>
            </a:pPr>
            <a:r>
              <a:rPr kumimoji="0" lang="en-US" altLang="x-none" sz="30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Moderator</a:t>
            </a:r>
            <a:endParaRPr kumimoji="0" lang="en-US" altLang="x-none" sz="30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endParaRPr>
          </a:p>
          <a:p>
            <a:pPr marL="0" marR="0" lvl="0" indent="0" algn="ctr" defTabSz="914400" rtl="0" eaLnBrk="0" fontAlgn="base" latinLnBrk="0" hangingPunct="0">
              <a:lnSpc>
                <a:spcPts val="3200"/>
              </a:lnSpc>
              <a:spcBef>
                <a:spcPct val="0"/>
              </a:spcBef>
              <a:spcAft>
                <a:spcPts val="0"/>
              </a:spcAft>
              <a:buClr>
                <a:srgbClr val="000000"/>
              </a:buClr>
              <a:buSzPct val="80000"/>
              <a:buFontTx/>
              <a:buNone/>
              <a:tabLst/>
              <a:defRPr/>
            </a:pPr>
            <a:r>
              <a:rPr kumimoji="0" lang="en-US" altLang="x-none" sz="30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Neil Love, MD</a:t>
            </a:r>
          </a:p>
        </p:txBody>
      </p:sp>
      <p:sp>
        <p:nvSpPr>
          <p:cNvPr id="6" name="Text Box 6">
            <a:extLst>
              <a:ext uri="{FF2B5EF4-FFF2-40B4-BE49-F238E27FC236}">
                <a16:creationId xmlns:a16="http://schemas.microsoft.com/office/drawing/2014/main" id="{35F8A6CD-FCA1-E840-88A9-EDC709243AF5}"/>
              </a:ext>
            </a:extLst>
          </p:cNvPr>
          <p:cNvSpPr txBox="1">
            <a:spLocks noChangeArrowheads="1"/>
          </p:cNvSpPr>
          <p:nvPr/>
        </p:nvSpPr>
        <p:spPr bwMode="auto">
          <a:xfrm>
            <a:off x="0" y="3053829"/>
            <a:ext cx="12192000" cy="94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44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Saturday, October 17, 2026</a:t>
            </a:r>
            <a:br>
              <a:rPr kumimoji="0" lang="en-US" sz="30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br>
            <a:r>
              <a:rPr kumimoji="0" lang="en-US" sz="30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7:15 AM – 12:00 PM ET</a:t>
            </a:r>
            <a:endParaRPr kumimoji="0" lang="en-US" sz="3000" b="1"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sp>
        <p:nvSpPr>
          <p:cNvPr id="8" name="Text Box 6">
            <a:extLst>
              <a:ext uri="{FF2B5EF4-FFF2-40B4-BE49-F238E27FC236}">
                <a16:creationId xmlns:a16="http://schemas.microsoft.com/office/drawing/2014/main" id="{103E5231-959F-364A-A4F0-5AF3B3B92FCA}"/>
              </a:ext>
            </a:extLst>
          </p:cNvPr>
          <p:cNvSpPr txBox="1">
            <a:spLocks noChangeArrowheads="1"/>
          </p:cNvSpPr>
          <p:nvPr/>
        </p:nvSpPr>
        <p:spPr bwMode="auto">
          <a:xfrm>
            <a:off x="0" y="4453450"/>
            <a:ext cx="12192000" cy="51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440"/>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The Ritz-Carlton Orlando Grande Lakes | Orlando, Florida</a:t>
            </a:r>
            <a:endParaRPr kumimoji="0" lang="en-US" sz="3000" b="0"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sp>
        <p:nvSpPr>
          <p:cNvPr id="2" name="Rectangle 4">
            <a:extLst>
              <a:ext uri="{FF2B5EF4-FFF2-40B4-BE49-F238E27FC236}">
                <a16:creationId xmlns:a16="http://schemas.microsoft.com/office/drawing/2014/main" id="{8A246314-AFAD-AE5E-6A0E-2AACFD42318B}"/>
              </a:ext>
            </a:extLst>
          </p:cNvPr>
          <p:cNvSpPr txBox="1">
            <a:spLocks noChangeArrowheads="1"/>
          </p:cNvSpPr>
          <p:nvPr/>
        </p:nvSpPr>
        <p:spPr bwMode="auto">
          <a:xfrm>
            <a:off x="0" y="1919724"/>
            <a:ext cx="12192000" cy="481589"/>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ct val="100000"/>
              </a:lnSpc>
              <a:spcBef>
                <a:spcPct val="0"/>
              </a:spcBef>
              <a:spcAft>
                <a:spcPct val="0"/>
              </a:spcAft>
              <a:buClr>
                <a:srgbClr val="000000"/>
              </a:buClr>
              <a:buSzPct val="45000"/>
              <a:buFont typeface="Wingdings" pitchFamily="-72" charset="2"/>
              <a:buNone/>
              <a:tabLst/>
              <a:defRPr/>
            </a:pPr>
            <a:r>
              <a:rPr kumimoji="0" lang="en-US" sz="2600" b="0" i="1" u="none" strike="noStrike" kern="1200" cap="none" spc="0" normalizeH="0" baseline="0" noProof="0" dirty="0">
                <a:ln>
                  <a:noFill/>
                </a:ln>
                <a:solidFill>
                  <a:srgbClr val="015593"/>
                </a:solidFill>
                <a:effectLst/>
                <a:uLnTx/>
                <a:uFillTx/>
                <a:latin typeface="Calibri"/>
                <a:ea typeface="MS PGothic" pitchFamily="34" charset="-128"/>
                <a:cs typeface="Calibri"/>
              </a:rPr>
              <a:t>A </a:t>
            </a:r>
            <a:r>
              <a:rPr kumimoji="0" lang="en-US" sz="2600" b="0" i="1" u="none" strike="noStrike" kern="1200" cap="none" spc="0" normalizeH="0" baseline="0" noProof="0" dirty="0" err="1">
                <a:ln>
                  <a:noFill/>
                </a:ln>
                <a:solidFill>
                  <a:srgbClr val="015593"/>
                </a:solidFill>
                <a:effectLst/>
                <a:uLnTx/>
                <a:uFillTx/>
                <a:latin typeface="Calibri"/>
                <a:ea typeface="MS PGothic" pitchFamily="34" charset="-128"/>
                <a:cs typeface="Calibri"/>
              </a:rPr>
              <a:t>Multitumor</a:t>
            </a:r>
            <a:r>
              <a:rPr kumimoji="0" lang="en-US" sz="2600" b="0" i="1" u="none" strike="noStrike" kern="1200" cap="none" spc="0" normalizeH="0" baseline="0" noProof="0" dirty="0">
                <a:ln>
                  <a:noFill/>
                </a:ln>
                <a:solidFill>
                  <a:srgbClr val="015593"/>
                </a:solidFill>
                <a:effectLst/>
                <a:uLnTx/>
                <a:uFillTx/>
                <a:latin typeface="Calibri"/>
                <a:ea typeface="MS PGothic" pitchFamily="34" charset="-128"/>
                <a:cs typeface="Calibri"/>
              </a:rPr>
              <a:t> Symposium in Partnership with </a:t>
            </a:r>
            <a:br>
              <a:rPr kumimoji="0" lang="en-US" sz="2600" b="0" i="1" u="none" strike="noStrike" kern="1200" cap="none" spc="0" normalizeH="0" baseline="0" noProof="0" dirty="0">
                <a:ln>
                  <a:noFill/>
                </a:ln>
                <a:solidFill>
                  <a:srgbClr val="015593"/>
                </a:solidFill>
                <a:effectLst/>
                <a:uLnTx/>
                <a:uFillTx/>
                <a:latin typeface="Calibri"/>
                <a:ea typeface="MS PGothic" pitchFamily="34" charset="-128"/>
                <a:cs typeface="Calibri"/>
              </a:rPr>
            </a:br>
            <a:r>
              <a:rPr kumimoji="0" lang="en-US" sz="2600" b="0" i="1" u="none" strike="noStrike" kern="1200" cap="none" spc="0" normalizeH="0" baseline="0" noProof="0" dirty="0">
                <a:ln>
                  <a:noFill/>
                </a:ln>
                <a:solidFill>
                  <a:srgbClr val="015593"/>
                </a:solidFill>
                <a:effectLst/>
                <a:uLnTx/>
                <a:uFillTx/>
                <a:latin typeface="Calibri"/>
                <a:ea typeface="MS PGothic" pitchFamily="34" charset="-128"/>
                <a:cs typeface="Calibri"/>
              </a:rPr>
              <a:t>Florida Cancer Specialists &amp; Research Institute</a:t>
            </a:r>
          </a:p>
        </p:txBody>
      </p:sp>
    </p:spTree>
    <p:custDataLst>
      <p:tags r:id="rId1"/>
    </p:custDataLst>
    <p:extLst>
      <p:ext uri="{BB962C8B-B14F-4D97-AF65-F5344CB8AC3E}">
        <p14:creationId xmlns:p14="http://schemas.microsoft.com/office/powerpoint/2010/main" val="362769934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1A50A60-0538-F04C-9DE6-B9CBDE295B80}"/>
              </a:ext>
            </a:extLst>
          </p:cNvPr>
          <p:cNvSpPr txBox="1">
            <a:spLocks/>
          </p:cNvSpPr>
          <p:nvPr/>
        </p:nvSpPr>
        <p:spPr>
          <a:xfrm>
            <a:off x="451945" y="1777938"/>
            <a:ext cx="5364480" cy="1375482"/>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HER2-Positive Breast Cancer</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Tuesday, December 8, 2026</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
        <p:nvSpPr>
          <p:cNvPr id="6" name="Rectangle 4"/>
          <p:cNvSpPr>
            <a:spLocks noGrp="1" noChangeArrowheads="1"/>
          </p:cNvSpPr>
          <p:nvPr>
            <p:ph type="title"/>
          </p:nvPr>
        </p:nvSpPr>
        <p:spPr>
          <a:xfrm>
            <a:off x="0" y="55049"/>
            <a:ext cx="12192000" cy="1200732"/>
          </a:xfrm>
        </p:spPr>
        <p:txBody>
          <a:bodyPr wrap="square" anchor="ctr">
            <a:noAutofit/>
          </a:bodyPr>
          <a:lstStyle/>
          <a:p>
            <a:pPr>
              <a:lnSpc>
                <a:spcPts val="3820"/>
              </a:lnSpc>
            </a:pPr>
            <a:r>
              <a:rPr lang="en-US" sz="3400" dirty="0">
                <a:latin typeface="Calibri" panose="020F0502020204030204" pitchFamily="34" charset="0"/>
                <a:cs typeface="Calibri" panose="020F0502020204030204" pitchFamily="34" charset="0"/>
              </a:rPr>
              <a:t>Second Opinion: A Case-Based Exploration of Clinical Investigator Best Practices Related to the Management of Breast Cancer</a:t>
            </a:r>
          </a:p>
        </p:txBody>
      </p:sp>
      <p:sp>
        <p:nvSpPr>
          <p:cNvPr id="8" name="Rectangle 4">
            <a:extLst>
              <a:ext uri="{FF2B5EF4-FFF2-40B4-BE49-F238E27FC236}">
                <a16:creationId xmlns:a16="http://schemas.microsoft.com/office/drawing/2014/main" id="{639C84C1-FAAB-FE41-9281-0BAC85AEB38F}"/>
              </a:ext>
            </a:extLst>
          </p:cNvPr>
          <p:cNvSpPr txBox="1">
            <a:spLocks noChangeArrowheads="1"/>
          </p:cNvSpPr>
          <p:nvPr/>
        </p:nvSpPr>
        <p:spPr bwMode="auto">
          <a:xfrm>
            <a:off x="0" y="1079000"/>
            <a:ext cx="12192000" cy="635878"/>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ts val="3220"/>
              </a:lnSpc>
              <a:spcBef>
                <a:spcPct val="0"/>
              </a:spcBef>
              <a:spcAft>
                <a:spcPct val="0"/>
              </a:spcAft>
              <a:buClr>
                <a:srgbClr val="000000"/>
              </a:buClr>
              <a:buSzPct val="45000"/>
              <a:buFont typeface="Wingdings" pitchFamily="-72" charset="2"/>
              <a:buNone/>
              <a:tabLst/>
              <a:defRPr/>
            </a:pP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A CME Satellite Symposium Series</a:t>
            </a:r>
            <a:endParaRPr kumimoji="0" lang="en-US" sz="2800" b="1" i="0" u="none" strike="noStrike" kern="0" cap="none" spc="0" normalizeH="0" baseline="0" noProof="0" dirty="0">
              <a:ln>
                <a:noFill/>
              </a:ln>
              <a:solidFill>
                <a:srgbClr val="3333FF"/>
              </a:solidFill>
              <a:effectLst/>
              <a:uLnTx/>
              <a:uFillTx/>
              <a:latin typeface="Calibri" panose="020F0502020204030204" pitchFamily="34" charset="0"/>
              <a:ea typeface="MS PGothic" pitchFamily="34" charset="-128"/>
              <a:cs typeface="Calibri" panose="020F0502020204030204" pitchFamily="34" charset="0"/>
            </a:endParaRPr>
          </a:p>
        </p:txBody>
      </p:sp>
      <p:sp>
        <p:nvSpPr>
          <p:cNvPr id="3" name="Content Placeholder 2">
            <a:extLst>
              <a:ext uri="{FF2B5EF4-FFF2-40B4-BE49-F238E27FC236}">
                <a16:creationId xmlns:a16="http://schemas.microsoft.com/office/drawing/2014/main" id="{7300A71B-4A0A-D47C-0425-448342A4AB6A}"/>
              </a:ext>
            </a:extLst>
          </p:cNvPr>
          <p:cNvSpPr txBox="1">
            <a:spLocks/>
          </p:cNvSpPr>
          <p:nvPr/>
        </p:nvSpPr>
        <p:spPr>
          <a:xfrm>
            <a:off x="451945" y="3261745"/>
            <a:ext cx="5364480" cy="1942724"/>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PI3K/AKT/mTOR Inhibitors for HR-Positive Breast Cancer</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Tuesday, December 8, 2026</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
        <p:nvSpPr>
          <p:cNvPr id="4" name="Content Placeholder 2">
            <a:extLst>
              <a:ext uri="{FF2B5EF4-FFF2-40B4-BE49-F238E27FC236}">
                <a16:creationId xmlns:a16="http://schemas.microsoft.com/office/drawing/2014/main" id="{6A568791-1B9D-5FF4-2D6D-92A92BCD28A3}"/>
              </a:ext>
            </a:extLst>
          </p:cNvPr>
          <p:cNvSpPr txBox="1">
            <a:spLocks/>
          </p:cNvSpPr>
          <p:nvPr/>
        </p:nvSpPr>
        <p:spPr>
          <a:xfrm>
            <a:off x="451945" y="5330435"/>
            <a:ext cx="5364480" cy="1375482"/>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Triple-Negative Breast Cancer</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Wednesday, December 9, 2026</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
        <p:nvSpPr>
          <p:cNvPr id="5" name="Content Placeholder 2">
            <a:extLst>
              <a:ext uri="{FF2B5EF4-FFF2-40B4-BE49-F238E27FC236}">
                <a16:creationId xmlns:a16="http://schemas.microsoft.com/office/drawing/2014/main" id="{06B4CE96-BD39-C326-8641-E4921BAF199E}"/>
              </a:ext>
            </a:extLst>
          </p:cNvPr>
          <p:cNvSpPr txBox="1">
            <a:spLocks/>
          </p:cNvSpPr>
          <p:nvPr/>
        </p:nvSpPr>
        <p:spPr>
          <a:xfrm>
            <a:off x="5969876" y="1777938"/>
            <a:ext cx="5364480" cy="177702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Localized HR-Positive </a:t>
            </a:r>
            <a:b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b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Breast Cancer </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Thursday, December 10, 2026</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
        <p:nvSpPr>
          <p:cNvPr id="11" name="Content Placeholder 2">
            <a:extLst>
              <a:ext uri="{FF2B5EF4-FFF2-40B4-BE49-F238E27FC236}">
                <a16:creationId xmlns:a16="http://schemas.microsoft.com/office/drawing/2014/main" id="{BAF932D4-B157-9DBB-2A7A-67E273CB5D6A}"/>
              </a:ext>
            </a:extLst>
          </p:cNvPr>
          <p:cNvSpPr txBox="1">
            <a:spLocks/>
          </p:cNvSpPr>
          <p:nvPr/>
        </p:nvSpPr>
        <p:spPr>
          <a:xfrm>
            <a:off x="5969876" y="3753103"/>
            <a:ext cx="5364480" cy="177702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Oral SERDs for HR-Positive Breast Cancer</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Thursday, December 10, 2026</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Tree>
    <p:custDataLst>
      <p:tags r:id="rId1"/>
    </p:custDataLst>
    <p:extLst>
      <p:ext uri="{BB962C8B-B14F-4D97-AF65-F5344CB8AC3E}">
        <p14:creationId xmlns:p14="http://schemas.microsoft.com/office/powerpoint/2010/main" val="26842593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9BF04-E64B-536E-620C-88CAE0F1C216}"/>
            </a:ext>
          </a:extLst>
        </p:cNvPr>
        <p:cNvGrpSpPr/>
        <p:nvPr/>
      </p:nvGrpSpPr>
      <p:grpSpPr>
        <a:xfrm>
          <a:off x="0" y="0"/>
          <a:ext cx="0" cy="0"/>
          <a:chOff x="0" y="0"/>
          <a:chExt cx="0" cy="0"/>
        </a:xfrm>
      </p:grpSpPr>
      <p:sp>
        <p:nvSpPr>
          <p:cNvPr id="7" name="Content Placeholder 2">
            <a:extLst>
              <a:ext uri="{FF2B5EF4-FFF2-40B4-BE49-F238E27FC236}">
                <a16:creationId xmlns:a16="http://schemas.microsoft.com/office/drawing/2014/main" id="{5B5D1824-5CBA-506B-4308-833EF300DAC6}"/>
              </a:ext>
            </a:extLst>
          </p:cNvPr>
          <p:cNvSpPr txBox="1">
            <a:spLocks/>
          </p:cNvSpPr>
          <p:nvPr/>
        </p:nvSpPr>
        <p:spPr>
          <a:xfrm>
            <a:off x="453736" y="1927020"/>
            <a:ext cx="5364480" cy="975865"/>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Acute Myeloid Leukemia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7:30 AM – 9:30 AM CT</a:t>
            </a:r>
          </a:p>
        </p:txBody>
      </p:sp>
      <p:sp>
        <p:nvSpPr>
          <p:cNvPr id="6" name="Rectangle 4">
            <a:extLst>
              <a:ext uri="{FF2B5EF4-FFF2-40B4-BE49-F238E27FC236}">
                <a16:creationId xmlns:a16="http://schemas.microsoft.com/office/drawing/2014/main" id="{5B120F8E-86C0-6927-D23B-AC2F1EF71D31}"/>
              </a:ext>
            </a:extLst>
          </p:cNvPr>
          <p:cNvSpPr>
            <a:spLocks noGrp="1" noChangeArrowheads="1"/>
          </p:cNvSpPr>
          <p:nvPr>
            <p:ph type="title"/>
          </p:nvPr>
        </p:nvSpPr>
        <p:spPr>
          <a:xfrm>
            <a:off x="0" y="55049"/>
            <a:ext cx="12192000" cy="1200732"/>
          </a:xfrm>
        </p:spPr>
        <p:txBody>
          <a:bodyPr wrap="square" anchor="ctr">
            <a:noAutofit/>
          </a:bodyPr>
          <a:lstStyle/>
          <a:p>
            <a:pPr>
              <a:lnSpc>
                <a:spcPts val="3920"/>
              </a:lnSpc>
            </a:pPr>
            <a:r>
              <a:rPr lang="en-US" sz="3600" dirty="0">
                <a:latin typeface="Calibri" panose="020F0502020204030204" pitchFamily="34" charset="0"/>
                <a:cs typeface="Calibri" panose="020F0502020204030204" pitchFamily="34" charset="0"/>
              </a:rPr>
              <a:t>A Friday Satellite Symposium Series </a:t>
            </a:r>
            <a:br>
              <a:rPr lang="en-US" sz="3600" dirty="0">
                <a:latin typeface="Calibri" panose="020F0502020204030204" pitchFamily="34" charset="0"/>
                <a:cs typeface="Calibri" panose="020F0502020204030204" pitchFamily="34" charset="0"/>
              </a:rPr>
            </a:br>
            <a:r>
              <a:rPr lang="en-US" sz="3600" dirty="0">
                <a:latin typeface="Calibri" panose="020F0502020204030204" pitchFamily="34" charset="0"/>
                <a:cs typeface="Calibri" panose="020F0502020204030204" pitchFamily="34" charset="0"/>
              </a:rPr>
              <a:t>Preceding the 68th ASH Annual Meeting</a:t>
            </a:r>
            <a:endParaRPr lang="en-US" sz="3200" dirty="0">
              <a:latin typeface="Calibri" panose="020F0502020204030204" pitchFamily="34" charset="0"/>
              <a:cs typeface="Calibri" panose="020F0502020204030204" pitchFamily="34" charset="0"/>
            </a:endParaRPr>
          </a:p>
        </p:txBody>
      </p:sp>
      <p:sp>
        <p:nvSpPr>
          <p:cNvPr id="8" name="Rectangle 4">
            <a:extLst>
              <a:ext uri="{FF2B5EF4-FFF2-40B4-BE49-F238E27FC236}">
                <a16:creationId xmlns:a16="http://schemas.microsoft.com/office/drawing/2014/main" id="{C58CAD06-2A1A-5D82-CFC8-9A58A6F07D3A}"/>
              </a:ext>
            </a:extLst>
          </p:cNvPr>
          <p:cNvSpPr txBox="1">
            <a:spLocks noChangeArrowheads="1"/>
          </p:cNvSpPr>
          <p:nvPr/>
        </p:nvSpPr>
        <p:spPr bwMode="auto">
          <a:xfrm>
            <a:off x="0" y="1161028"/>
            <a:ext cx="12192000" cy="635878"/>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ct val="88000"/>
              </a:lnSpc>
              <a:spcBef>
                <a:spcPct val="0"/>
              </a:spcBef>
              <a:spcAft>
                <a:spcPct val="0"/>
              </a:spcAft>
              <a:buClr>
                <a:srgbClr val="000000"/>
              </a:buClr>
              <a:buSzPct val="45000"/>
              <a:buFont typeface="Wingdings" pitchFamily="-72" charset="2"/>
              <a:buNone/>
              <a:tabLst/>
              <a:defRPr/>
            </a:pPr>
            <a:r>
              <a:rPr kumimoji="0" lang="en-US" sz="3600" b="1" i="0" u="none" strike="noStrike" kern="1200" cap="none" spc="0" normalizeH="0" baseline="0" noProof="0" dirty="0">
                <a:ln>
                  <a:noFill/>
                </a:ln>
                <a:solidFill>
                  <a:srgbClr val="002060"/>
                </a:solidFill>
                <a:effectLst/>
                <a:uLnTx/>
                <a:uFillTx/>
                <a:latin typeface="Calibri"/>
                <a:ea typeface="MS PGothic" pitchFamily="34" charset="-128"/>
                <a:cs typeface="Calibri"/>
              </a:rPr>
              <a:t>Friday, December 11, 2026</a:t>
            </a:r>
            <a:endParaRPr kumimoji="0" lang="en-US" sz="3600" b="1" i="0" u="none" strike="noStrike" kern="0" cap="none" spc="0" normalizeH="0" baseline="0" noProof="0" dirty="0">
              <a:ln>
                <a:noFill/>
              </a:ln>
              <a:solidFill>
                <a:srgbClr val="002060"/>
              </a:solidFill>
              <a:effectLst/>
              <a:uLnTx/>
              <a:uFillTx/>
              <a:latin typeface="Calibri" panose="020F0502020204030204" pitchFamily="34" charset="0"/>
              <a:ea typeface="MS PGothic" pitchFamily="34" charset="-128"/>
              <a:cs typeface="Calibri" panose="020F0502020204030204" pitchFamily="34" charset="0"/>
            </a:endParaRPr>
          </a:p>
        </p:txBody>
      </p:sp>
      <p:sp>
        <p:nvSpPr>
          <p:cNvPr id="3" name="Content Placeholder 2">
            <a:extLst>
              <a:ext uri="{FF2B5EF4-FFF2-40B4-BE49-F238E27FC236}">
                <a16:creationId xmlns:a16="http://schemas.microsoft.com/office/drawing/2014/main" id="{3DE92187-EA22-7B9F-EEA2-C47EE547D825}"/>
              </a:ext>
            </a:extLst>
          </p:cNvPr>
          <p:cNvSpPr txBox="1">
            <a:spLocks/>
          </p:cNvSpPr>
          <p:nvPr/>
        </p:nvSpPr>
        <p:spPr>
          <a:xfrm>
            <a:off x="453736" y="3062175"/>
            <a:ext cx="5364480" cy="123597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Chronic Lymphocytic Leukemia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7:30 AM – 9:30 AM CT</a:t>
            </a:r>
          </a:p>
        </p:txBody>
      </p:sp>
      <p:sp>
        <p:nvSpPr>
          <p:cNvPr id="4" name="Content Placeholder 2">
            <a:extLst>
              <a:ext uri="{FF2B5EF4-FFF2-40B4-BE49-F238E27FC236}">
                <a16:creationId xmlns:a16="http://schemas.microsoft.com/office/drawing/2014/main" id="{6A3ED6D8-259E-E7F9-8A3B-A125D67CEE4D}"/>
              </a:ext>
            </a:extLst>
          </p:cNvPr>
          <p:cNvSpPr txBox="1">
            <a:spLocks/>
          </p:cNvSpPr>
          <p:nvPr/>
        </p:nvSpPr>
        <p:spPr>
          <a:xfrm>
            <a:off x="459194" y="4407138"/>
            <a:ext cx="5364480" cy="123597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Non-Hodgkin Lymphoma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11:30 AM – 1:30 PM CT</a:t>
            </a:r>
          </a:p>
        </p:txBody>
      </p:sp>
      <p:sp>
        <p:nvSpPr>
          <p:cNvPr id="11" name="Content Placeholder 2">
            <a:extLst>
              <a:ext uri="{FF2B5EF4-FFF2-40B4-BE49-F238E27FC236}">
                <a16:creationId xmlns:a16="http://schemas.microsoft.com/office/drawing/2014/main" id="{6BE74B76-5707-384D-2972-97C1305A5C06}"/>
              </a:ext>
            </a:extLst>
          </p:cNvPr>
          <p:cNvSpPr txBox="1">
            <a:spLocks/>
          </p:cNvSpPr>
          <p:nvPr/>
        </p:nvSpPr>
        <p:spPr>
          <a:xfrm>
            <a:off x="473067" y="5752101"/>
            <a:ext cx="5345149" cy="917259"/>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Multiple Myeloma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11:30 AM – 1:30 PM CT</a:t>
            </a:r>
          </a:p>
        </p:txBody>
      </p:sp>
      <p:sp>
        <p:nvSpPr>
          <p:cNvPr id="14" name="Content Placeholder 2">
            <a:extLst>
              <a:ext uri="{FF2B5EF4-FFF2-40B4-BE49-F238E27FC236}">
                <a16:creationId xmlns:a16="http://schemas.microsoft.com/office/drawing/2014/main" id="{BE466720-7990-7EEE-A500-75E030DD4587}"/>
              </a:ext>
            </a:extLst>
          </p:cNvPr>
          <p:cNvSpPr txBox="1">
            <a:spLocks/>
          </p:cNvSpPr>
          <p:nvPr/>
        </p:nvSpPr>
        <p:spPr>
          <a:xfrm>
            <a:off x="6079604" y="1927020"/>
            <a:ext cx="5627714" cy="975865"/>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Myelofibrosis</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3:15 PM – 5:15 PM CT</a:t>
            </a:r>
          </a:p>
        </p:txBody>
      </p:sp>
      <p:sp>
        <p:nvSpPr>
          <p:cNvPr id="15" name="Content Placeholder 2">
            <a:extLst>
              <a:ext uri="{FF2B5EF4-FFF2-40B4-BE49-F238E27FC236}">
                <a16:creationId xmlns:a16="http://schemas.microsoft.com/office/drawing/2014/main" id="{E990344C-A939-6214-3FDF-72E4B9B57E5E}"/>
              </a:ext>
            </a:extLst>
          </p:cNvPr>
          <p:cNvSpPr txBox="1">
            <a:spLocks/>
          </p:cNvSpPr>
          <p:nvPr/>
        </p:nvSpPr>
        <p:spPr>
          <a:xfrm>
            <a:off x="6062058" y="3062175"/>
            <a:ext cx="5627714" cy="123597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BCMA ADCs and Bispecific Antibodies for Multiple Myeloma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
        <p:nvSpPr>
          <p:cNvPr id="17" name="Content Placeholder 2">
            <a:extLst>
              <a:ext uri="{FF2B5EF4-FFF2-40B4-BE49-F238E27FC236}">
                <a16:creationId xmlns:a16="http://schemas.microsoft.com/office/drawing/2014/main" id="{303D59FF-F63C-0017-FFF4-665EA7CA9CE9}"/>
              </a:ext>
            </a:extLst>
          </p:cNvPr>
          <p:cNvSpPr txBox="1">
            <a:spLocks/>
          </p:cNvSpPr>
          <p:nvPr/>
        </p:nvSpPr>
        <p:spPr>
          <a:xfrm>
            <a:off x="6062058" y="4431961"/>
            <a:ext cx="5627714" cy="123597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Novel Therapies for </a:t>
            </a:r>
            <a:b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b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Non-Hodgkin Lymphoma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Tree>
    <p:custDataLst>
      <p:tags r:id="rId1"/>
    </p:custDataLst>
    <p:extLst>
      <p:ext uri="{BB962C8B-B14F-4D97-AF65-F5344CB8AC3E}">
        <p14:creationId xmlns:p14="http://schemas.microsoft.com/office/powerpoint/2010/main" val="35869202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469AF-C49F-63F6-3244-464BF773CCE6}"/>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DA2ED102-B9AE-A183-93C8-6DB2B0C752C8}"/>
              </a:ext>
            </a:extLst>
          </p:cNvPr>
          <p:cNvSpPr>
            <a:spLocks noGrp="1" noChangeArrowheads="1"/>
          </p:cNvSpPr>
          <p:nvPr>
            <p:ph type="title"/>
          </p:nvPr>
        </p:nvSpPr>
        <p:spPr>
          <a:xfrm>
            <a:off x="-13312" y="65242"/>
            <a:ext cx="12192000" cy="728190"/>
          </a:xfrm>
        </p:spPr>
        <p:txBody>
          <a:bodyPr wrap="square" anchor="ctr">
            <a:noAutofit/>
          </a:bodyPr>
          <a:lstStyle/>
          <a:p>
            <a:r>
              <a:rPr lang="en-US" sz="3400" dirty="0"/>
              <a:t>Grand Rounds</a:t>
            </a:r>
          </a:p>
        </p:txBody>
      </p:sp>
      <p:sp>
        <p:nvSpPr>
          <p:cNvPr id="13" name="Text Box 7">
            <a:extLst>
              <a:ext uri="{FF2B5EF4-FFF2-40B4-BE49-F238E27FC236}">
                <a16:creationId xmlns:a16="http://schemas.microsoft.com/office/drawing/2014/main" id="{1A554EAD-7508-69D1-3B9D-671125D7A85F}"/>
              </a:ext>
            </a:extLst>
          </p:cNvPr>
          <p:cNvSpPr txBox="1">
            <a:spLocks noChangeArrowheads="1"/>
          </p:cNvSpPr>
          <p:nvPr/>
        </p:nvSpPr>
        <p:spPr bwMode="auto">
          <a:xfrm>
            <a:off x="0" y="2072919"/>
            <a:ext cx="12192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lvl="0" algn="ctr" defTabSz="914400">
              <a:defRPr/>
            </a:pPr>
            <a:r>
              <a:rPr lang="en-US" altLang="x-none" sz="3200" dirty="0">
                <a:solidFill>
                  <a:srgbClr val="0432FF"/>
                </a:solidFill>
                <a:latin typeface="Calibri" panose="020F0502020204030204" pitchFamily="34" charset="0"/>
                <a:cs typeface="Calibri" panose="020F0502020204030204" pitchFamily="34" charset="0"/>
              </a:rPr>
              <a:t>Four </a:t>
            </a: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Series</a:t>
            </a:r>
          </a:p>
        </p:txBody>
      </p:sp>
      <p:grpSp>
        <p:nvGrpSpPr>
          <p:cNvPr id="7" name="Group 6">
            <a:extLst>
              <a:ext uri="{FF2B5EF4-FFF2-40B4-BE49-F238E27FC236}">
                <a16:creationId xmlns:a16="http://schemas.microsoft.com/office/drawing/2014/main" id="{DAE65AC0-2A0A-767B-07BA-98F3B8EE28BF}"/>
              </a:ext>
            </a:extLst>
          </p:cNvPr>
          <p:cNvGrpSpPr/>
          <p:nvPr/>
        </p:nvGrpSpPr>
        <p:grpSpPr>
          <a:xfrm>
            <a:off x="3234923" y="1239108"/>
            <a:ext cx="5695530" cy="672783"/>
            <a:chOff x="3248235" y="1239108"/>
            <a:chExt cx="5695530" cy="672783"/>
          </a:xfrm>
        </p:grpSpPr>
        <p:sp>
          <p:nvSpPr>
            <p:cNvPr id="5" name="Content Placeholder 2">
              <a:extLst>
                <a:ext uri="{FF2B5EF4-FFF2-40B4-BE49-F238E27FC236}">
                  <a16:creationId xmlns:a16="http://schemas.microsoft.com/office/drawing/2014/main" id="{FA3033D2-6C61-0B98-06ED-0C69A0322421}"/>
                </a:ext>
              </a:extLst>
            </p:cNvPr>
            <p:cNvSpPr txBox="1">
              <a:spLocks/>
            </p:cNvSpPr>
            <p:nvPr/>
          </p:nvSpPr>
          <p:spPr>
            <a:xfrm>
              <a:off x="3248235" y="1239108"/>
              <a:ext cx="5695529" cy="672783"/>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endParaRPr kumimoji="0" lang="en-US" sz="2800" b="1" i="0" u="none" strike="noStrike" kern="0" cap="none" spc="0" normalizeH="0" baseline="0" noProof="0" dirty="0">
                <a:ln>
                  <a:noFill/>
                </a:ln>
                <a:solidFill>
                  <a:srgbClr val="015593"/>
                </a:solidFill>
                <a:effectLst/>
                <a:uLnTx/>
                <a:uFillTx/>
                <a:latin typeface="Calibri" charset="0"/>
                <a:ea typeface="MS PGothic" pitchFamily="34" charset="-128"/>
              </a:endParaRPr>
            </a:p>
          </p:txBody>
        </p:sp>
        <p:sp>
          <p:nvSpPr>
            <p:cNvPr id="6" name="Text Box 6">
              <a:extLst>
                <a:ext uri="{FF2B5EF4-FFF2-40B4-BE49-F238E27FC236}">
                  <a16:creationId xmlns:a16="http://schemas.microsoft.com/office/drawing/2014/main" id="{95BF6098-B69F-2976-6184-978807A81284}"/>
                </a:ext>
              </a:extLst>
            </p:cNvPr>
            <p:cNvSpPr txBox="1">
              <a:spLocks noChangeArrowheads="1"/>
            </p:cNvSpPr>
            <p:nvPr/>
          </p:nvSpPr>
          <p:spPr bwMode="auto">
            <a:xfrm>
              <a:off x="3248235" y="1327115"/>
              <a:ext cx="569553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Regional Activities</a:t>
              </a:r>
              <a:endParaRPr kumimoji="0" lang="en-US" sz="3200" b="1"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grpSp>
      <p:sp>
        <p:nvSpPr>
          <p:cNvPr id="8" name="Rectangle 4">
            <a:extLst>
              <a:ext uri="{FF2B5EF4-FFF2-40B4-BE49-F238E27FC236}">
                <a16:creationId xmlns:a16="http://schemas.microsoft.com/office/drawing/2014/main" id="{28940AD1-D551-9CBA-5A02-05AFCDC3376D}"/>
              </a:ext>
            </a:extLst>
          </p:cNvPr>
          <p:cNvSpPr txBox="1">
            <a:spLocks noChangeArrowheads="1"/>
          </p:cNvSpPr>
          <p:nvPr/>
        </p:nvSpPr>
        <p:spPr bwMode="auto">
          <a:xfrm>
            <a:off x="-13312" y="543983"/>
            <a:ext cx="12192000" cy="672783"/>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ts val="3220"/>
              </a:lnSpc>
              <a:spcBef>
                <a:spcPct val="0"/>
              </a:spcBef>
              <a:spcAft>
                <a:spcPct val="0"/>
              </a:spcAft>
              <a:buClr>
                <a:srgbClr val="000000"/>
              </a:buClr>
              <a:buSzPct val="45000"/>
              <a:buFont typeface="Wingdings" pitchFamily="-72" charset="2"/>
              <a:buNone/>
              <a:tabLst/>
              <a:defRPr/>
            </a:pP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CME/MOC-Accredited Interactive Series</a:t>
            </a:r>
          </a:p>
        </p:txBody>
      </p:sp>
      <p:sp>
        <p:nvSpPr>
          <p:cNvPr id="2" name="Text Box 6">
            <a:extLst>
              <a:ext uri="{FF2B5EF4-FFF2-40B4-BE49-F238E27FC236}">
                <a16:creationId xmlns:a16="http://schemas.microsoft.com/office/drawing/2014/main" id="{2A652CA5-B67E-8F76-EDAB-BF6D1C0EC262}"/>
              </a:ext>
            </a:extLst>
          </p:cNvPr>
          <p:cNvSpPr txBox="1">
            <a:spLocks noChangeArrowheads="1"/>
          </p:cNvSpPr>
          <p:nvPr/>
        </p:nvSpPr>
        <p:spPr bwMode="auto">
          <a:xfrm>
            <a:off x="3286213" y="2777158"/>
            <a:ext cx="2570019" cy="1798252"/>
          </a:xfrm>
          <a:prstGeom prst="rect">
            <a:avLst/>
          </a:prstGeom>
          <a:solidFill>
            <a:srgbClr val="C6DFE9"/>
          </a:solidFill>
          <a:ln w="12700">
            <a:solidFill>
              <a:schemeClr val="bg1"/>
            </a:solidFill>
            <a:miter lim="800000"/>
            <a:headEnd type="none" w="sm" len="sm"/>
            <a:tailEnd type="none" w="sm" len="sm"/>
          </a:ln>
        </p:spPr>
        <p:txBody>
          <a:bodyPr lIns="0" tIns="0" rIns="0" bIns="0" numCol="1" anchor="ctr" anchorCtr="0">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lvl="0" algn="ctr" defTabSz="914400" eaLnBrk="0" hangingPunct="0">
              <a:defRPr/>
            </a:pPr>
            <a:r>
              <a:rPr lang="en-US" dirty="0">
                <a:solidFill>
                  <a:srgbClr val="002060"/>
                </a:solidFill>
                <a:latin typeface="Calibri" panose="020F0502020204030204" pitchFamily="34" charset="0"/>
                <a:cs typeface="Calibri" panose="020F0502020204030204" pitchFamily="34" charset="0"/>
              </a:rPr>
              <a:t>Diffuse Large </a:t>
            </a:r>
            <a:br>
              <a:rPr lang="en-US" dirty="0">
                <a:solidFill>
                  <a:srgbClr val="002060"/>
                </a:solidFill>
                <a:latin typeface="Calibri" panose="020F0502020204030204" pitchFamily="34" charset="0"/>
                <a:cs typeface="Calibri" panose="020F0502020204030204" pitchFamily="34" charset="0"/>
              </a:rPr>
            </a:br>
            <a:r>
              <a:rPr lang="en-US" dirty="0">
                <a:solidFill>
                  <a:srgbClr val="002060"/>
                </a:solidFill>
                <a:latin typeface="Calibri" panose="020F0502020204030204" pitchFamily="34" charset="0"/>
                <a:cs typeface="Calibri" panose="020F0502020204030204" pitchFamily="34" charset="0"/>
              </a:rPr>
              <a:t>B-Cell Lymphoma</a:t>
            </a:r>
            <a:endParaRPr kumimoji="0" lang="en-US"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endParaRPr>
          </a:p>
        </p:txBody>
      </p:sp>
      <p:sp>
        <p:nvSpPr>
          <p:cNvPr id="4" name="Text Box 7">
            <a:extLst>
              <a:ext uri="{FF2B5EF4-FFF2-40B4-BE49-F238E27FC236}">
                <a16:creationId xmlns:a16="http://schemas.microsoft.com/office/drawing/2014/main" id="{78CB5B62-E116-51CE-CB70-A631AC04D1B0}"/>
              </a:ext>
            </a:extLst>
          </p:cNvPr>
          <p:cNvSpPr txBox="1">
            <a:spLocks noChangeArrowheads="1"/>
          </p:cNvSpPr>
          <p:nvPr/>
        </p:nvSpPr>
        <p:spPr bwMode="auto">
          <a:xfrm>
            <a:off x="609601" y="4720752"/>
            <a:ext cx="10599854" cy="1657117"/>
          </a:xfrm>
          <a:prstGeom prst="rect">
            <a:avLst/>
          </a:prstGeom>
          <a:solidFill>
            <a:srgbClr val="0432FF"/>
          </a:solidFill>
          <a:ln>
            <a:noFill/>
          </a:ln>
        </p:spPr>
        <p:txBody>
          <a:bodyPr wrap="square" lIns="0" tIns="0" rIns="0" bIns="0" anchor="ctr">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t>Host a 1-hour session at your institution: </a:t>
            </a:r>
            <a:br>
              <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br>
            <a:r>
              <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t>Email </a:t>
            </a:r>
            <a:r>
              <a:rPr kumimoji="0" lang="en-US" altLang="x-none" sz="3200" b="1" i="0" u="sng" strike="noStrike" kern="1200" cap="none" spc="0" normalizeH="0" baseline="0" noProof="0" dirty="0" err="1">
                <a:ln>
                  <a:noFill/>
                </a:ln>
                <a:solidFill>
                  <a:srgbClr val="E3EDF1"/>
                </a:solidFill>
                <a:effectLst/>
                <a:uLnTx/>
                <a:uFillTx/>
                <a:latin typeface="Calibri" panose="020F0502020204030204" pitchFamily="34" charset="0"/>
                <a:ea typeface="ＭＳ Ｐゴシック" charset="-128"/>
                <a:cs typeface="Calibri" panose="020F0502020204030204" pitchFamily="34" charset="0"/>
              </a:rPr>
              <a:t>Meetings@ResearchToPractice.com</a:t>
            </a:r>
            <a:br>
              <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br>
            <a:r>
              <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t> or call (800) 233-6153</a:t>
            </a:r>
          </a:p>
        </p:txBody>
      </p:sp>
      <p:sp>
        <p:nvSpPr>
          <p:cNvPr id="3" name="Text Box 6">
            <a:extLst>
              <a:ext uri="{FF2B5EF4-FFF2-40B4-BE49-F238E27FC236}">
                <a16:creationId xmlns:a16="http://schemas.microsoft.com/office/drawing/2014/main" id="{29A0F1FA-2643-3DD0-76D0-3D97D88DDEF5}"/>
              </a:ext>
            </a:extLst>
          </p:cNvPr>
          <p:cNvSpPr txBox="1">
            <a:spLocks noChangeArrowheads="1"/>
          </p:cNvSpPr>
          <p:nvPr/>
        </p:nvSpPr>
        <p:spPr bwMode="auto">
          <a:xfrm>
            <a:off x="5962825" y="2777158"/>
            <a:ext cx="2570018" cy="1798252"/>
          </a:xfrm>
          <a:prstGeom prst="rect">
            <a:avLst/>
          </a:prstGeom>
          <a:solidFill>
            <a:srgbClr val="C6DFE9"/>
          </a:solidFill>
          <a:ln w="12700">
            <a:solidFill>
              <a:schemeClr val="bg1"/>
            </a:solidFill>
            <a:miter lim="800000"/>
            <a:headEnd type="none" w="sm" len="sm"/>
            <a:tailEnd type="none" w="sm" len="sm"/>
          </a:ln>
        </p:spPr>
        <p:txBody>
          <a:bodyPr lIns="0" tIns="0" rIns="0" bIns="0" numCol="1" anchor="ctr" anchorCtr="0">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lvl="0" algn="ctr" defTabSz="914400" eaLnBrk="0" hangingPunct="0">
              <a:defRPr/>
            </a:pPr>
            <a:r>
              <a:rPr lang="en-US" dirty="0">
                <a:solidFill>
                  <a:srgbClr val="002060"/>
                </a:solidFill>
                <a:latin typeface="Calibri" panose="020F0502020204030204" pitchFamily="34" charset="0"/>
                <a:cs typeface="Calibri" panose="020F0502020204030204" pitchFamily="34" charset="0"/>
              </a:rPr>
              <a:t>HR-Positive </a:t>
            </a:r>
            <a:br>
              <a:rPr lang="en-US" dirty="0">
                <a:solidFill>
                  <a:srgbClr val="002060"/>
                </a:solidFill>
                <a:latin typeface="Calibri" panose="020F0502020204030204" pitchFamily="34" charset="0"/>
                <a:cs typeface="Calibri" panose="020F0502020204030204" pitchFamily="34" charset="0"/>
              </a:rPr>
            </a:br>
            <a:r>
              <a:rPr lang="en-US" dirty="0">
                <a:solidFill>
                  <a:srgbClr val="002060"/>
                </a:solidFill>
                <a:latin typeface="Calibri" panose="020F0502020204030204" pitchFamily="34" charset="0"/>
                <a:cs typeface="Calibri" panose="020F0502020204030204" pitchFamily="34" charset="0"/>
              </a:rPr>
              <a:t>Breast Cancer</a:t>
            </a:r>
            <a:endParaRPr kumimoji="0" lang="en-US"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endParaRPr>
          </a:p>
        </p:txBody>
      </p:sp>
      <p:sp>
        <p:nvSpPr>
          <p:cNvPr id="9" name="Text Box 6">
            <a:extLst>
              <a:ext uri="{FF2B5EF4-FFF2-40B4-BE49-F238E27FC236}">
                <a16:creationId xmlns:a16="http://schemas.microsoft.com/office/drawing/2014/main" id="{C2EC936A-E251-89D3-C46C-97B21D6EA2F6}"/>
              </a:ext>
            </a:extLst>
          </p:cNvPr>
          <p:cNvSpPr txBox="1">
            <a:spLocks noChangeArrowheads="1"/>
          </p:cNvSpPr>
          <p:nvPr/>
        </p:nvSpPr>
        <p:spPr bwMode="auto">
          <a:xfrm>
            <a:off x="609601" y="2777158"/>
            <a:ext cx="2570019" cy="1798252"/>
          </a:xfrm>
          <a:prstGeom prst="rect">
            <a:avLst/>
          </a:prstGeom>
          <a:solidFill>
            <a:srgbClr val="C6DFE9"/>
          </a:solidFill>
          <a:ln w="12700">
            <a:solidFill>
              <a:schemeClr val="bg1"/>
            </a:solidFill>
            <a:miter lim="800000"/>
            <a:headEnd type="none" w="sm" len="sm"/>
            <a:tailEnd type="none" w="sm" len="sm"/>
          </a:ln>
        </p:spPr>
        <p:txBody>
          <a:bodyPr lIns="0" tIns="0" rIns="0" bIns="0" numCol="1" anchor="ctr" anchorCtr="0">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lvl="0" algn="ctr" defTabSz="914400" eaLnBrk="0" hangingPunct="0">
              <a:defRPr/>
            </a:pPr>
            <a:r>
              <a:rPr lang="en-US" dirty="0">
                <a:solidFill>
                  <a:srgbClr val="002060"/>
                </a:solidFill>
                <a:latin typeface="Calibri" panose="020F0502020204030204" pitchFamily="34" charset="0"/>
                <a:cs typeface="Calibri" panose="020F0502020204030204" pitchFamily="34" charset="0"/>
              </a:rPr>
              <a:t>Gastroesophageal Cancers</a:t>
            </a:r>
            <a:endParaRPr kumimoji="0" lang="en-US"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endParaRPr>
          </a:p>
        </p:txBody>
      </p:sp>
      <p:sp>
        <p:nvSpPr>
          <p:cNvPr id="11" name="Text Box 6">
            <a:extLst>
              <a:ext uri="{FF2B5EF4-FFF2-40B4-BE49-F238E27FC236}">
                <a16:creationId xmlns:a16="http://schemas.microsoft.com/office/drawing/2014/main" id="{8BA1DB57-32E8-DFA3-8E50-0A1C5ADB6FD7}"/>
              </a:ext>
            </a:extLst>
          </p:cNvPr>
          <p:cNvSpPr txBox="1">
            <a:spLocks noChangeArrowheads="1"/>
          </p:cNvSpPr>
          <p:nvPr/>
        </p:nvSpPr>
        <p:spPr bwMode="auto">
          <a:xfrm>
            <a:off x="8639437" y="2777158"/>
            <a:ext cx="2570018" cy="1798252"/>
          </a:xfrm>
          <a:prstGeom prst="rect">
            <a:avLst/>
          </a:prstGeom>
          <a:solidFill>
            <a:srgbClr val="C6DFE9"/>
          </a:solidFill>
          <a:ln w="12700">
            <a:solidFill>
              <a:schemeClr val="bg1"/>
            </a:solidFill>
            <a:miter lim="800000"/>
            <a:headEnd type="none" w="sm" len="sm"/>
            <a:tailEnd type="none" w="sm" len="sm"/>
          </a:ln>
        </p:spPr>
        <p:txBody>
          <a:bodyPr lIns="0" tIns="0" rIns="0" bIns="0" numCol="1" anchor="ctr" anchorCtr="0">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lvl="0" algn="ctr" defTabSz="914400" eaLnBrk="0" hangingPunct="0">
              <a:defRPr/>
            </a:pPr>
            <a:r>
              <a:rPr lang="en-US" dirty="0">
                <a:solidFill>
                  <a:srgbClr val="002060"/>
                </a:solidFill>
                <a:latin typeface="Calibri" panose="020F0502020204030204" pitchFamily="34" charset="0"/>
                <a:cs typeface="Calibri" panose="020F0502020204030204" pitchFamily="34" charset="0"/>
              </a:rPr>
              <a:t>Squamous Cell Carcinoma of the Head and Neck</a:t>
            </a:r>
            <a:endParaRPr kumimoji="0" lang="en-US"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endParaRPr>
          </a:p>
        </p:txBody>
      </p:sp>
    </p:spTree>
    <p:custDataLst>
      <p:tags r:id="rId1"/>
    </p:custDataLst>
    <p:extLst>
      <p:ext uri="{BB962C8B-B14F-4D97-AF65-F5344CB8AC3E}">
        <p14:creationId xmlns:p14="http://schemas.microsoft.com/office/powerpoint/2010/main" val="2660654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78F36-86AD-81FB-51C3-376863EC7B4F}"/>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A43CF74D-193D-2C92-2D2E-1E1F13526382}"/>
              </a:ext>
            </a:extLst>
          </p:cNvPr>
          <p:cNvSpPr>
            <a:spLocks noGrp="1" noChangeArrowheads="1"/>
          </p:cNvSpPr>
          <p:nvPr>
            <p:ph type="title"/>
          </p:nvPr>
        </p:nvSpPr>
        <p:spPr>
          <a:xfrm>
            <a:off x="-26623" y="526272"/>
            <a:ext cx="12192000" cy="1143000"/>
          </a:xfrm>
        </p:spPr>
        <p:txBody>
          <a:bodyPr wrap="square" anchor="ctr">
            <a:noAutofit/>
          </a:bodyPr>
          <a:lstStyle/>
          <a:p>
            <a:r>
              <a:rPr lang="en-US" sz="4000" dirty="0"/>
              <a:t>Data + Perspectives: Investigators Discuss the Optimal Management of Chronic Lymphocytic Leukemia</a:t>
            </a:r>
          </a:p>
        </p:txBody>
      </p:sp>
      <p:sp>
        <p:nvSpPr>
          <p:cNvPr id="2" name="Text Box 6">
            <a:extLst>
              <a:ext uri="{FF2B5EF4-FFF2-40B4-BE49-F238E27FC236}">
                <a16:creationId xmlns:a16="http://schemas.microsoft.com/office/drawing/2014/main" id="{149D360B-819B-B209-A275-837573A8DEF9}"/>
              </a:ext>
            </a:extLst>
          </p:cNvPr>
          <p:cNvSpPr txBox="1">
            <a:spLocks noChangeArrowheads="1"/>
          </p:cNvSpPr>
          <p:nvPr/>
        </p:nvSpPr>
        <p:spPr bwMode="auto">
          <a:xfrm>
            <a:off x="0" y="2675417"/>
            <a:ext cx="12192000" cy="94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Thursday, September 17, 2026</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5:00 PM – 6:00 PM ET</a:t>
            </a:r>
            <a:endParaRPr kumimoji="0" lang="en-US" sz="3200" b="1"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sp>
        <p:nvSpPr>
          <p:cNvPr id="4" name="Text Box 3">
            <a:extLst>
              <a:ext uri="{FF2B5EF4-FFF2-40B4-BE49-F238E27FC236}">
                <a16:creationId xmlns:a16="http://schemas.microsoft.com/office/drawing/2014/main" id="{EEDF38EF-35FB-3C36-FC2D-FF7C5142931D}"/>
              </a:ext>
            </a:extLst>
          </p:cNvPr>
          <p:cNvSpPr txBox="1">
            <a:spLocks noChangeArrowheads="1"/>
          </p:cNvSpPr>
          <p:nvPr/>
        </p:nvSpPr>
        <p:spPr bwMode="auto">
          <a:xfrm>
            <a:off x="0" y="5738253"/>
            <a:ext cx="12192000" cy="94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nchor="b"/>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6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Moderator</a:t>
            </a:r>
            <a:endPar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endParaRP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Neil Love, MD</a:t>
            </a:r>
          </a:p>
        </p:txBody>
      </p:sp>
      <p:sp>
        <p:nvSpPr>
          <p:cNvPr id="5" name="Text Box 7">
            <a:extLst>
              <a:ext uri="{FF2B5EF4-FFF2-40B4-BE49-F238E27FC236}">
                <a16:creationId xmlns:a16="http://schemas.microsoft.com/office/drawing/2014/main" id="{CA73BDD1-CF4C-2B38-0D64-C79F13C654BA}"/>
              </a:ext>
            </a:extLst>
          </p:cNvPr>
          <p:cNvSpPr txBox="1">
            <a:spLocks noChangeArrowheads="1"/>
          </p:cNvSpPr>
          <p:nvPr/>
        </p:nvSpPr>
        <p:spPr bwMode="auto">
          <a:xfrm>
            <a:off x="4647392" y="3946376"/>
            <a:ext cx="28972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Faculty </a:t>
            </a:r>
          </a:p>
        </p:txBody>
      </p:sp>
      <p:sp>
        <p:nvSpPr>
          <p:cNvPr id="6" name="Text Box 6">
            <a:extLst>
              <a:ext uri="{FF2B5EF4-FFF2-40B4-BE49-F238E27FC236}">
                <a16:creationId xmlns:a16="http://schemas.microsoft.com/office/drawing/2014/main" id="{EE18D406-9834-5E2D-6B30-55F6F359C535}"/>
              </a:ext>
            </a:extLst>
          </p:cNvPr>
          <p:cNvSpPr txBox="1">
            <a:spLocks noChangeArrowheads="1"/>
          </p:cNvSpPr>
          <p:nvPr/>
        </p:nvSpPr>
        <p:spPr bwMode="auto">
          <a:xfrm>
            <a:off x="152400" y="4500889"/>
            <a:ext cx="12039600" cy="51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Catherine C Coombs, MD</a:t>
            </a: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Matthew S Davids, MD, </a:t>
            </a:r>
            <a:r>
              <a:rPr kumimoji="0" lang="en-US" altLang="x-none" sz="3200" b="1" i="0" u="none" strike="noStrike" kern="1200" cap="none" spc="0" normalizeH="0" baseline="0" noProof="0" dirty="0" err="1">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MMSc</a:t>
            </a:r>
            <a:endPar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endParaRPr>
          </a:p>
        </p:txBody>
      </p:sp>
      <p:sp>
        <p:nvSpPr>
          <p:cNvPr id="3" name="Rectangle 4">
            <a:extLst>
              <a:ext uri="{FF2B5EF4-FFF2-40B4-BE49-F238E27FC236}">
                <a16:creationId xmlns:a16="http://schemas.microsoft.com/office/drawing/2014/main" id="{3AF011E1-3332-C246-2DCF-34B3487564B3}"/>
              </a:ext>
            </a:extLst>
          </p:cNvPr>
          <p:cNvSpPr txBox="1">
            <a:spLocks noChangeArrowheads="1"/>
          </p:cNvSpPr>
          <p:nvPr/>
        </p:nvSpPr>
        <p:spPr bwMode="auto">
          <a:xfrm>
            <a:off x="0" y="1673949"/>
            <a:ext cx="12192000" cy="672783"/>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ts val="3220"/>
              </a:lnSpc>
              <a:spcBef>
                <a:spcPct val="0"/>
              </a:spcBef>
              <a:spcAft>
                <a:spcPct val="0"/>
              </a:spcAft>
              <a:buClr>
                <a:srgbClr val="000000"/>
              </a:buClr>
              <a:buSzPct val="45000"/>
              <a:buFont typeface="Wingdings" pitchFamily="-72" charset="2"/>
              <a:buNone/>
              <a:tabLst/>
              <a:defRPr/>
            </a:pP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A CME/MOC-Accredited Live Webinar</a:t>
            </a:r>
          </a:p>
        </p:txBody>
      </p:sp>
    </p:spTree>
    <p:custDataLst>
      <p:tags r:id="rId1"/>
    </p:custDataLst>
    <p:extLst>
      <p:ext uri="{BB962C8B-B14F-4D97-AF65-F5344CB8AC3E}">
        <p14:creationId xmlns:p14="http://schemas.microsoft.com/office/powerpoint/2010/main" val="2246524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6516" y="0"/>
            <a:ext cx="10358967" cy="1223590"/>
          </a:xfrm>
        </p:spPr>
        <p:txBody>
          <a:bodyPr/>
          <a:lstStyle/>
          <a:p>
            <a:r>
              <a:rPr lang="en-US" sz="3200" dirty="0">
                <a:solidFill>
                  <a:srgbClr val="0432FF"/>
                </a:solidFill>
              </a:rPr>
              <a:t>Dr Coombs — Disclosures</a:t>
            </a:r>
          </a:p>
        </p:txBody>
      </p:sp>
      <p:graphicFrame>
        <p:nvGraphicFramePr>
          <p:cNvPr id="3" name="Content Placeholder 3">
            <a:extLst>
              <a:ext uri="{FF2B5EF4-FFF2-40B4-BE49-F238E27FC236}">
                <a16:creationId xmlns:a16="http://schemas.microsoft.com/office/drawing/2014/main" id="{D9E09410-16A8-5C72-A248-0DF7C5AE8B6C}"/>
              </a:ext>
            </a:extLst>
          </p:cNvPr>
          <p:cNvGraphicFramePr>
            <a:graphicFrameLocks/>
          </p:cNvGraphicFramePr>
          <p:nvPr>
            <p:extLst>
              <p:ext uri="{D42A27DB-BD31-4B8C-83A1-F6EECF244321}">
                <p14:modId xmlns:p14="http://schemas.microsoft.com/office/powerpoint/2010/main" val="154455611"/>
              </p:ext>
            </p:extLst>
          </p:nvPr>
        </p:nvGraphicFramePr>
        <p:xfrm>
          <a:off x="1295300" y="1838255"/>
          <a:ext cx="9855920" cy="3429935"/>
        </p:xfrm>
        <a:graphic>
          <a:graphicData uri="http://schemas.openxmlformats.org/drawingml/2006/table">
            <a:tbl>
              <a:tblPr firstRow="1" bandRow="1">
                <a:tableStyleId>{F2DE63D5-997A-4646-A377-4702673A728D}</a:tableStyleId>
              </a:tblPr>
              <a:tblGrid>
                <a:gridCol w="2981653">
                  <a:extLst>
                    <a:ext uri="{9D8B030D-6E8A-4147-A177-3AD203B41FA5}">
                      <a16:colId xmlns:a16="http://schemas.microsoft.com/office/drawing/2014/main" val="20000"/>
                    </a:ext>
                  </a:extLst>
                </a:gridCol>
                <a:gridCol w="6874267">
                  <a:extLst>
                    <a:ext uri="{9D8B030D-6E8A-4147-A177-3AD203B41FA5}">
                      <a16:colId xmlns:a16="http://schemas.microsoft.com/office/drawing/2014/main" val="2117869244"/>
                    </a:ext>
                  </a:extLst>
                </a:gridCol>
              </a:tblGrid>
              <a:tr h="1359777">
                <a:tc>
                  <a:txBody>
                    <a:bodyPr/>
                    <a:lstStyle/>
                    <a:p>
                      <a:pPr algn="l"/>
                      <a:r>
                        <a:rPr lang="en-US" sz="1800" b="1" dirty="0">
                          <a:solidFill>
                            <a:schemeClr val="tx1"/>
                          </a:solidFill>
                        </a:rPr>
                        <a:t>Advisory Committees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AbbVie Inc, </a:t>
                      </a:r>
                      <a:r>
                        <a:rPr lang="en-US" sz="1800" b="0" dirty="0" err="1">
                          <a:solidFill>
                            <a:schemeClr val="tx1"/>
                          </a:solidFill>
                        </a:rPr>
                        <a:t>Allogene</a:t>
                      </a:r>
                      <a:r>
                        <a:rPr lang="en-US" sz="1800" b="0" dirty="0">
                          <a:solidFill>
                            <a:schemeClr val="tx1"/>
                          </a:solidFill>
                        </a:rPr>
                        <a:t> Therapeutics, AstraZeneca Pharmaceuticals LP, </a:t>
                      </a:r>
                      <a:r>
                        <a:rPr lang="en-US" sz="1800" b="0" dirty="0" err="1">
                          <a:solidFill>
                            <a:schemeClr val="tx1"/>
                          </a:solidFill>
                        </a:rPr>
                        <a:t>BeOne</a:t>
                      </a:r>
                      <a:r>
                        <a:rPr lang="en-US" sz="1800" b="0" dirty="0">
                          <a:solidFill>
                            <a:schemeClr val="tx1"/>
                          </a:solidFill>
                        </a:rPr>
                        <a:t>, Bristol Myers Squibb, Genentech, a member of the Roche Group, </a:t>
                      </a:r>
                      <a:r>
                        <a:rPr lang="en-US" sz="1800" b="0" dirty="0" err="1">
                          <a:solidFill>
                            <a:schemeClr val="tx1"/>
                          </a:solidFill>
                        </a:rPr>
                        <a:t>Invivyd</a:t>
                      </a:r>
                      <a:r>
                        <a:rPr lang="en-US" sz="1800" b="0" dirty="0">
                          <a:solidFill>
                            <a:schemeClr val="tx1"/>
                          </a:solidFill>
                        </a:rPr>
                        <a:t>, Janssen Biotech Inc, Johnson &amp; Johnson, Lilly, </a:t>
                      </a:r>
                      <a:r>
                        <a:rPr lang="en-US" sz="1800" b="0" dirty="0" err="1">
                          <a:solidFill>
                            <a:schemeClr val="tx1"/>
                          </a:solidFill>
                        </a:rPr>
                        <a:t>Octapharma</a:t>
                      </a:r>
                      <a:r>
                        <a:rPr lang="en-US" sz="1800" b="0" dirty="0">
                          <a:solidFill>
                            <a:schemeClr val="tx1"/>
                          </a:solidFill>
                        </a:rPr>
                        <a:t>, Pharmacyclics LLC, an AbbVie Company</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0"/>
                  </a:ext>
                </a:extLst>
              </a:tr>
              <a:tr h="719882">
                <a:tc>
                  <a:txBody>
                    <a:bodyPr/>
                    <a:lstStyle/>
                    <a:p>
                      <a:pPr algn="l"/>
                      <a:r>
                        <a:rPr lang="en-US" sz="1800" b="1" dirty="0">
                          <a:solidFill>
                            <a:schemeClr val="tx1"/>
                          </a:solidFill>
                        </a:rPr>
                        <a:t>Contracted Research</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AbbVie Inc, AstraZeneca Pharmaceuticals LP, </a:t>
                      </a:r>
                      <a:r>
                        <a:rPr lang="en-US" sz="1800" b="0" dirty="0" err="1">
                          <a:solidFill>
                            <a:schemeClr val="tx1"/>
                          </a:solidFill>
                        </a:rPr>
                        <a:t>BeOne</a:t>
                      </a:r>
                      <a:r>
                        <a:rPr lang="en-US" sz="1800" b="0" dirty="0">
                          <a:solidFill>
                            <a:schemeClr val="tx1"/>
                          </a:solidFill>
                        </a:rPr>
                        <a:t>, Carna Biosciences, Lilly</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8374570"/>
                  </a:ext>
                </a:extLst>
              </a:tr>
              <a:tr h="630394">
                <a:tc>
                  <a:txBody>
                    <a:bodyPr/>
                    <a:lstStyle/>
                    <a:p>
                      <a:pPr algn="l"/>
                      <a:r>
                        <a:rPr lang="en-US" sz="1800" b="1" dirty="0">
                          <a:solidFill>
                            <a:schemeClr val="tx1"/>
                          </a:solidFill>
                        </a:rPr>
                        <a:t>Speakers Bureaus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AstraZeneca Pharmaceuticals LP, </a:t>
                      </a:r>
                      <a:r>
                        <a:rPr lang="en-US" sz="1800" b="0" dirty="0" err="1">
                          <a:solidFill>
                            <a:schemeClr val="tx1"/>
                          </a:solidFill>
                        </a:rPr>
                        <a:t>BeOne</a:t>
                      </a:r>
                      <a:r>
                        <a:rPr lang="en-US" sz="1800" b="0" dirty="0">
                          <a:solidFill>
                            <a:schemeClr val="tx1"/>
                          </a:solidFill>
                        </a:rPr>
                        <a:t>, Lilly</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67909642"/>
                  </a:ext>
                </a:extLst>
              </a:tr>
              <a:tr h="719882">
                <a:tc>
                  <a:txBody>
                    <a:bodyPr/>
                    <a:lstStyle/>
                    <a:p>
                      <a:pPr algn="l"/>
                      <a:r>
                        <a:rPr lang="en-US" sz="1800" b="1" dirty="0">
                          <a:solidFill>
                            <a:schemeClr val="tx1"/>
                          </a:solidFill>
                        </a:rPr>
                        <a:t>Stock Options/Stock — Public Companies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Geron Corporation</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82469619"/>
                  </a:ext>
                </a:extLst>
              </a:tr>
            </a:tbl>
          </a:graphicData>
        </a:graphic>
      </p:graphicFrame>
    </p:spTree>
    <p:custDataLst>
      <p:tags r:id="rId1"/>
    </p:custDataLst>
    <p:extLst>
      <p:ext uri="{BB962C8B-B14F-4D97-AF65-F5344CB8AC3E}">
        <p14:creationId xmlns:p14="http://schemas.microsoft.com/office/powerpoint/2010/main" val="58645427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6516" y="0"/>
            <a:ext cx="10358967" cy="1223590"/>
          </a:xfrm>
        </p:spPr>
        <p:txBody>
          <a:bodyPr/>
          <a:lstStyle/>
          <a:p>
            <a:r>
              <a:rPr lang="en-US" sz="3200" dirty="0">
                <a:solidFill>
                  <a:srgbClr val="0432FF"/>
                </a:solidFill>
              </a:rPr>
              <a:t>Dr Davids — Disclosures</a:t>
            </a:r>
          </a:p>
        </p:txBody>
      </p:sp>
      <p:graphicFrame>
        <p:nvGraphicFramePr>
          <p:cNvPr id="4" name="Content Placeholder 3">
            <a:extLst>
              <a:ext uri="{FF2B5EF4-FFF2-40B4-BE49-F238E27FC236}">
                <a16:creationId xmlns:a16="http://schemas.microsoft.com/office/drawing/2014/main" id="{7BBF934E-BFDC-EFE6-CEA2-C399714AA954}"/>
              </a:ext>
            </a:extLst>
          </p:cNvPr>
          <p:cNvGraphicFramePr>
            <a:graphicFrameLocks/>
          </p:cNvGraphicFramePr>
          <p:nvPr>
            <p:extLst>
              <p:ext uri="{D42A27DB-BD31-4B8C-83A1-F6EECF244321}">
                <p14:modId xmlns:p14="http://schemas.microsoft.com/office/powerpoint/2010/main" val="3802326141"/>
              </p:ext>
            </p:extLst>
          </p:nvPr>
        </p:nvGraphicFramePr>
        <p:xfrm>
          <a:off x="1295300" y="1838255"/>
          <a:ext cx="9855920" cy="3465531"/>
        </p:xfrm>
        <a:graphic>
          <a:graphicData uri="http://schemas.openxmlformats.org/drawingml/2006/table">
            <a:tbl>
              <a:tblPr firstRow="1" bandRow="1">
                <a:tableStyleId>{F2DE63D5-997A-4646-A377-4702673A728D}</a:tableStyleId>
              </a:tblPr>
              <a:tblGrid>
                <a:gridCol w="2981653">
                  <a:extLst>
                    <a:ext uri="{9D8B030D-6E8A-4147-A177-3AD203B41FA5}">
                      <a16:colId xmlns:a16="http://schemas.microsoft.com/office/drawing/2014/main" val="20000"/>
                    </a:ext>
                  </a:extLst>
                </a:gridCol>
                <a:gridCol w="6874267">
                  <a:extLst>
                    <a:ext uri="{9D8B030D-6E8A-4147-A177-3AD203B41FA5}">
                      <a16:colId xmlns:a16="http://schemas.microsoft.com/office/drawing/2014/main" val="2117869244"/>
                    </a:ext>
                  </a:extLst>
                </a:gridCol>
              </a:tblGrid>
              <a:tr h="1446729">
                <a:tc>
                  <a:txBody>
                    <a:bodyPr/>
                    <a:lstStyle/>
                    <a:p>
                      <a:pPr algn="l"/>
                      <a:r>
                        <a:rPr lang="en-US" sz="1800" b="1" dirty="0">
                          <a:solidFill>
                            <a:schemeClr val="tx1"/>
                          </a:solidFill>
                        </a:rPr>
                        <a:t>Consulting Agreements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AbbVie Inc, </a:t>
                      </a:r>
                      <a:r>
                        <a:rPr lang="en-US" sz="1800" b="0" dirty="0" err="1">
                          <a:solidFill>
                            <a:schemeClr val="tx1"/>
                          </a:solidFill>
                        </a:rPr>
                        <a:t>Ascentage</a:t>
                      </a:r>
                      <a:r>
                        <a:rPr lang="en-US" sz="1800" b="0" dirty="0">
                          <a:solidFill>
                            <a:schemeClr val="tx1"/>
                          </a:solidFill>
                        </a:rPr>
                        <a:t> Pharma, AstraZeneca Pharmaceuticals LP, </a:t>
                      </a:r>
                      <a:r>
                        <a:rPr lang="en-US" sz="1800" b="0" dirty="0" err="1">
                          <a:solidFill>
                            <a:schemeClr val="tx1"/>
                          </a:solidFill>
                        </a:rPr>
                        <a:t>BeOne</a:t>
                      </a:r>
                      <a:r>
                        <a:rPr lang="en-US" sz="1800" b="0" dirty="0">
                          <a:solidFill>
                            <a:schemeClr val="tx1"/>
                          </a:solidFill>
                        </a:rPr>
                        <a:t>, Bristol Myers Squibb, Galapagos NV, Genentech, a member of the Roche Group, Genmab US Inc, Janssen Scientific Affairs LLC, Lilly, MEI Pharma Inc, Merck, </a:t>
                      </a:r>
                      <a:r>
                        <a:rPr lang="en-US" sz="1800" b="0" dirty="0" err="1">
                          <a:solidFill>
                            <a:schemeClr val="tx1"/>
                          </a:solidFill>
                        </a:rPr>
                        <a:t>Nuvalent</a:t>
                      </a:r>
                      <a:r>
                        <a:rPr lang="en-US" sz="1800" b="0" dirty="0">
                          <a:solidFill>
                            <a:schemeClr val="tx1"/>
                          </a:solidFill>
                        </a:rPr>
                        <a:t>, Schrödinger</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8374570"/>
                  </a:ext>
                </a:extLst>
              </a:tr>
              <a:tr h="1009401">
                <a:tc>
                  <a:txBody>
                    <a:bodyPr/>
                    <a:lstStyle/>
                    <a:p>
                      <a:pPr algn="l"/>
                      <a:r>
                        <a:rPr lang="en-US" sz="1800" b="1" dirty="0">
                          <a:solidFill>
                            <a:schemeClr val="tx1"/>
                          </a:solidFill>
                        </a:rPr>
                        <a:t>Contracted Research</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err="1">
                          <a:solidFill>
                            <a:schemeClr val="tx1"/>
                          </a:solidFill>
                        </a:rPr>
                        <a:t>Ascentage</a:t>
                      </a:r>
                      <a:r>
                        <a:rPr lang="en-US" sz="1800" b="0" dirty="0">
                          <a:solidFill>
                            <a:schemeClr val="tx1"/>
                          </a:solidFill>
                        </a:rPr>
                        <a:t> Pharma, AstraZeneca Pharmaceuticals LP, </a:t>
                      </a:r>
                      <a:r>
                        <a:rPr lang="en-US" sz="1800" b="0" dirty="0" err="1">
                          <a:solidFill>
                            <a:schemeClr val="tx1"/>
                          </a:solidFill>
                        </a:rPr>
                        <a:t>Flindr</a:t>
                      </a:r>
                      <a:r>
                        <a:rPr lang="en-US" sz="1800" b="0" dirty="0">
                          <a:solidFill>
                            <a:schemeClr val="tx1"/>
                          </a:solidFill>
                        </a:rPr>
                        <a:t> Therapeutics, MEI Pharma Inc</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31417260"/>
                  </a:ext>
                </a:extLst>
              </a:tr>
              <a:tr h="1009401">
                <a:tc>
                  <a:txBody>
                    <a:bodyPr/>
                    <a:lstStyle/>
                    <a:p>
                      <a:pPr algn="l"/>
                      <a:r>
                        <a:rPr lang="en-US" sz="1800" b="1" dirty="0">
                          <a:solidFill>
                            <a:schemeClr val="tx1"/>
                          </a:solidFill>
                        </a:rPr>
                        <a:t>Nonrelevant Financial Relationships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UpToDate</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70132691"/>
                  </a:ext>
                </a:extLst>
              </a:tr>
            </a:tbl>
          </a:graphicData>
        </a:graphic>
      </p:graphicFrame>
    </p:spTree>
    <p:custDataLst>
      <p:tags r:id="rId1"/>
    </p:custDataLst>
    <p:extLst>
      <p:ext uri="{BB962C8B-B14F-4D97-AF65-F5344CB8AC3E}">
        <p14:creationId xmlns:p14="http://schemas.microsoft.com/office/powerpoint/2010/main" val="83922103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1A6C8-C92E-A241-858C-742836094465}"/>
              </a:ext>
            </a:extLst>
          </p:cNvPr>
          <p:cNvSpPr>
            <a:spLocks noGrp="1"/>
          </p:cNvSpPr>
          <p:nvPr>
            <p:ph type="title"/>
          </p:nvPr>
        </p:nvSpPr>
        <p:spPr/>
        <p:txBody>
          <a:bodyPr/>
          <a:lstStyle/>
          <a:p>
            <a:r>
              <a:rPr lang="en-US" dirty="0"/>
              <a:t>Dr Love — Disclosures</a:t>
            </a:r>
          </a:p>
        </p:txBody>
      </p:sp>
      <p:sp>
        <p:nvSpPr>
          <p:cNvPr id="9" name="Content Placeholder 2">
            <a:extLst>
              <a:ext uri="{FF2B5EF4-FFF2-40B4-BE49-F238E27FC236}">
                <a16:creationId xmlns:a16="http://schemas.microsoft.com/office/drawing/2014/main" id="{630DA550-77CA-5E9E-92BB-16CCA47DF92F}"/>
              </a:ext>
            </a:extLst>
          </p:cNvPr>
          <p:cNvSpPr txBox="1">
            <a:spLocks/>
          </p:cNvSpPr>
          <p:nvPr/>
        </p:nvSpPr>
        <p:spPr bwMode="auto">
          <a:xfrm>
            <a:off x="912286" y="1100667"/>
            <a:ext cx="10656322" cy="460523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l" defTabSz="412750" rtl="0" eaLnBrk="0" fontAlgn="base" latinLnBrk="0" hangingPunct="0">
              <a:lnSpc>
                <a:spcPct val="100000"/>
              </a:lnSpc>
              <a:spcBef>
                <a:spcPct val="30000"/>
              </a:spcBef>
              <a:spcAft>
                <a:spcPts val="800"/>
              </a:spcAft>
              <a:buClr>
                <a:srgbClr val="000000"/>
              </a:buClr>
              <a:buSzPct val="100000"/>
              <a:buFont typeface="Arial" pitchFamily="-72" charset="0"/>
              <a:buNone/>
              <a:tabLst/>
              <a:defRPr/>
            </a:pPr>
            <a:r>
              <a:rPr kumimoji="0" lang="en-US" sz="1850" b="1" i="0" u="none" strike="noStrike" kern="1200" cap="none" spc="0" normalizeH="0" baseline="0" noProof="0" dirty="0">
                <a:ln>
                  <a:noFill/>
                </a:ln>
                <a:solidFill>
                  <a:srgbClr val="000000"/>
                </a:solidFill>
                <a:effectLst/>
                <a:uLnTx/>
                <a:uFillTx/>
                <a:latin typeface="Calibri" charset="0"/>
                <a:ea typeface="MS PGothic" pitchFamily="34" charset="-128"/>
              </a:rPr>
              <a:t>Dr Love</a:t>
            </a:r>
            <a:r>
              <a:rPr kumimoji="0" lang="en-US" sz="1850" b="0" i="0" u="none" strike="noStrike" kern="1200" cap="none" spc="0" normalizeH="0" baseline="0" noProof="0" dirty="0">
                <a:ln>
                  <a:noFill/>
                </a:ln>
                <a:solidFill>
                  <a:srgbClr val="000000"/>
                </a:solidFill>
                <a:effectLst/>
                <a:uLnTx/>
                <a:uFillTx/>
                <a:latin typeface="Calibri" charset="0"/>
                <a:ea typeface="MS PGothic" pitchFamily="34" charset="-128"/>
              </a:rPr>
              <a:t> </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is president and CEO of Research To Practice. Research To Practice receives funds in the form of educational grants to develop CME activities from the following companies: Aadi Bioscience, AbbVie Inc, ADC Therapeutics,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Agendia</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Inc, Alexion Pharmaceuticals, Amgen Inc, Array BioPharma Inc, a subsidiary of Pfizer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Arvinas</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Astellas, AstraZeneca Pharmaceuticals LP, Aveo Pharmaceuticals, Bayer HealthCare Pharmaceuticals,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BeOne</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Biotheranostics Inc, A Hologic Company, Black Diamond Therapeutics Inc, Blueprint Medicines, Boehringer Ingelheim Pharmaceuticals Inc, Bristol Myers Squibb, Catalyst Pharmaceuticals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Celcuity</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Clovis Oncology,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Coherus</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BioSciences</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Corcept</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Inc, CTI BioPharma, a Sobi Company, Daiichi Sankyo Inc, Eisai Inc, Elevation Oncology Inc, Exact Sciences Corporation, Exelixis Inc, Genentech, a member of the Roche Group, Genmab US Inc, Geron Corporation, Gilead Sciences Inc, GSK,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Helsinn</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(US)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ImmunoGen</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Inc, Incyte Corporation, Ipsen Biopharmaceuticals Inc, Jazz Pharmaceuticals Inc, Johnson &amp; Johnson,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Karyopharm</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Kite, A Gilead Company, Kura Oncology, Legend Biotech, Lilly, MEI Pharma Inc, Merck, Mersana Therapeutics Inc, Mirati Therapeutics Inc, Mural Oncology Inc, Natera Inc, Novartis, Novartis Pharmaceuticals Corporation on behalf of Advanced Accelerator Applications,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Novocure</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Nuvalent</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Nuvation</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Bio Inc, Pfizer Inc, Pharmacyclics LLC, an AbbVie Company, Puma Biotechnology Inc, Regeneron Pharmaceuticals Inc, Revolution Medicines Inc, Rigel Pharmaceuticals Inc, R-Pharm US, Sanofi,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Seagen</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Inc, Servier Pharmaceuticals LLC,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SpringWorks</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Stemline</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Inc, Sumitomo Pharma America, Summit Therapeutics,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Syndax</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Pharmaceuticals, Taiho Oncology Inc, Takeda Pharmaceuticals USA Inc,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TerSera</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Therapeutics LLC,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Tesaro</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A GSK Company, and </a:t>
            </a:r>
            <a:r>
              <a:rPr kumimoji="0" lang="en-US" sz="1850" b="0" i="0" u="none" strike="noStrike" kern="1200" cap="none" spc="0" normalizeH="0" baseline="0" noProof="0" dirty="0" err="1">
                <a:ln>
                  <a:noFill/>
                </a:ln>
                <a:solidFill>
                  <a:srgbClr val="000000"/>
                </a:solidFill>
                <a:effectLst/>
                <a:uLnTx/>
                <a:uFillTx/>
                <a:latin typeface="Calibri" panose="020F0502020204030204" pitchFamily="34" charset="0"/>
                <a:ea typeface="MS PGothic" pitchFamily="34" charset="-128"/>
              </a:rPr>
              <a:t>Verastem</a:t>
            </a:r>
            <a:r>
              <a:rPr kumimoji="0" lang="en-US" sz="185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 Inc. </a:t>
            </a:r>
          </a:p>
        </p:txBody>
      </p:sp>
    </p:spTree>
    <p:extLst>
      <p:ext uri="{BB962C8B-B14F-4D97-AF65-F5344CB8AC3E}">
        <p14:creationId xmlns:p14="http://schemas.microsoft.com/office/powerpoint/2010/main" val="22565180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1A6C8-C92E-A241-858C-742836094465}"/>
              </a:ext>
            </a:extLst>
          </p:cNvPr>
          <p:cNvSpPr>
            <a:spLocks noGrp="1"/>
          </p:cNvSpPr>
          <p:nvPr>
            <p:ph type="title"/>
          </p:nvPr>
        </p:nvSpPr>
        <p:spPr/>
        <p:txBody>
          <a:bodyPr/>
          <a:lstStyle/>
          <a:p>
            <a:r>
              <a:rPr lang="en-US" dirty="0"/>
              <a:t>Commercial Support</a:t>
            </a:r>
          </a:p>
        </p:txBody>
      </p:sp>
      <p:sp>
        <p:nvSpPr>
          <p:cNvPr id="3" name="Content Placeholder 2">
            <a:extLst>
              <a:ext uri="{FF2B5EF4-FFF2-40B4-BE49-F238E27FC236}">
                <a16:creationId xmlns:a16="http://schemas.microsoft.com/office/drawing/2014/main" id="{5DF225B5-DDBB-F04C-87FC-4A699DA2706A}"/>
              </a:ext>
            </a:extLst>
          </p:cNvPr>
          <p:cNvSpPr>
            <a:spLocks noGrp="1"/>
          </p:cNvSpPr>
          <p:nvPr>
            <p:ph idx="1"/>
          </p:nvPr>
        </p:nvSpPr>
        <p:spPr>
          <a:xfrm>
            <a:off x="1051640" y="1240953"/>
            <a:ext cx="10532290" cy="1323951"/>
          </a:xfrm>
        </p:spPr>
        <p:txBody>
          <a:bodyPr/>
          <a:lstStyle/>
          <a:p>
            <a:pPr marL="98425" indent="0">
              <a:buNone/>
            </a:pPr>
            <a:r>
              <a:rPr lang="en-US" sz="2500" b="0" dirty="0">
                <a:solidFill>
                  <a:schemeClr val="tx1"/>
                </a:solidFill>
              </a:rPr>
              <a:t>This activity is supported by an educational grant from Lilly.</a:t>
            </a:r>
          </a:p>
        </p:txBody>
      </p:sp>
      <p:sp>
        <p:nvSpPr>
          <p:cNvPr id="4" name="Title 1">
            <a:extLst>
              <a:ext uri="{FF2B5EF4-FFF2-40B4-BE49-F238E27FC236}">
                <a16:creationId xmlns:a16="http://schemas.microsoft.com/office/drawing/2014/main" id="{1F6875F1-59FE-254D-A8FE-1316270A7DC6}"/>
              </a:ext>
            </a:extLst>
          </p:cNvPr>
          <p:cNvSpPr txBox="1">
            <a:spLocks/>
          </p:cNvSpPr>
          <p:nvPr/>
        </p:nvSpPr>
        <p:spPr bwMode="auto">
          <a:xfrm>
            <a:off x="912286" y="3251348"/>
            <a:ext cx="10532291"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ct val="88000"/>
              </a:lnSpc>
              <a:spcBef>
                <a:spcPct val="0"/>
              </a:spcBef>
              <a:spcAft>
                <a:spcPct val="0"/>
              </a:spcAft>
              <a:buClr>
                <a:srgbClr val="000000"/>
              </a:buClr>
              <a:buSzPct val="45000"/>
              <a:buFont typeface="Wingdings" pitchFamily="-72" charset="2"/>
              <a:buNone/>
              <a:tabLst/>
              <a:defRPr/>
            </a:pPr>
            <a:r>
              <a:rPr kumimoji="0" lang="en-US" sz="3000" b="1" i="0" u="none" strike="noStrike" kern="0" cap="none" spc="0" normalizeH="0" baseline="0" noProof="0" dirty="0">
                <a:ln>
                  <a:noFill/>
                </a:ln>
                <a:solidFill>
                  <a:srgbClr val="3333FF"/>
                </a:solidFill>
                <a:effectLst/>
                <a:uLnTx/>
                <a:uFillTx/>
                <a:latin typeface="Calibri"/>
                <a:ea typeface="MS PGothic" pitchFamily="34" charset="-128"/>
                <a:cs typeface="Calibri"/>
              </a:rPr>
              <a:t>Research To Practice CME Planning Committee Members, </a:t>
            </a:r>
            <a:br>
              <a:rPr kumimoji="0" lang="en-US" sz="3000" b="1" i="0" u="none" strike="noStrike" kern="0" cap="none" spc="0" normalizeH="0" baseline="0" noProof="0" dirty="0">
                <a:ln>
                  <a:noFill/>
                </a:ln>
                <a:solidFill>
                  <a:srgbClr val="3333FF"/>
                </a:solidFill>
                <a:effectLst/>
                <a:uLnTx/>
                <a:uFillTx/>
                <a:latin typeface="Calibri"/>
                <a:ea typeface="MS PGothic" pitchFamily="34" charset="-128"/>
                <a:cs typeface="Calibri"/>
              </a:rPr>
            </a:br>
            <a:r>
              <a:rPr kumimoji="0" lang="en-US" sz="3000" b="1" i="0" u="none" strike="noStrike" kern="0" cap="none" spc="0" normalizeH="0" baseline="0" noProof="0" dirty="0">
                <a:ln>
                  <a:noFill/>
                </a:ln>
                <a:solidFill>
                  <a:srgbClr val="3333FF"/>
                </a:solidFill>
                <a:effectLst/>
                <a:uLnTx/>
                <a:uFillTx/>
                <a:latin typeface="Calibri"/>
                <a:ea typeface="MS PGothic" pitchFamily="34" charset="-128"/>
                <a:cs typeface="Calibri"/>
              </a:rPr>
              <a:t>Staff and Reviewers</a:t>
            </a:r>
          </a:p>
        </p:txBody>
      </p:sp>
      <p:sp>
        <p:nvSpPr>
          <p:cNvPr id="5" name="Content Placeholder 2">
            <a:extLst>
              <a:ext uri="{FF2B5EF4-FFF2-40B4-BE49-F238E27FC236}">
                <a16:creationId xmlns:a16="http://schemas.microsoft.com/office/drawing/2014/main" id="{80DDE065-FB06-F943-98BC-99AF1283D66B}"/>
              </a:ext>
            </a:extLst>
          </p:cNvPr>
          <p:cNvSpPr txBox="1">
            <a:spLocks/>
          </p:cNvSpPr>
          <p:nvPr/>
        </p:nvSpPr>
        <p:spPr bwMode="auto">
          <a:xfrm>
            <a:off x="1051640" y="4581128"/>
            <a:ext cx="10512305" cy="151216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l" defTabSz="412750" rtl="0" eaLnBrk="0" fontAlgn="base" latinLnBrk="0" hangingPunct="0">
              <a:lnSpc>
                <a:spcPct val="105000"/>
              </a:lnSpc>
              <a:spcBef>
                <a:spcPct val="30000"/>
              </a:spcBef>
              <a:spcAft>
                <a:spcPts val="800"/>
              </a:spcAft>
              <a:buClr>
                <a:srgbClr val="000000"/>
              </a:buClr>
              <a:buSzPct val="100000"/>
              <a:buFont typeface="Arial" pitchFamily="-72" charset="0"/>
              <a:buNone/>
              <a:tabLst/>
              <a:defRPr/>
            </a:pPr>
            <a:r>
              <a:rPr kumimoji="0" lang="en-US" sz="2500" b="0" i="0" u="none" strike="noStrike" kern="0" cap="none" spc="0" normalizeH="0" baseline="0" noProof="0" dirty="0">
                <a:ln>
                  <a:noFill/>
                </a:ln>
                <a:solidFill>
                  <a:srgbClr val="000000"/>
                </a:solidFill>
                <a:effectLst/>
                <a:uLnTx/>
                <a:uFillTx/>
                <a:latin typeface="Calibri" charset="0"/>
                <a:ea typeface="MS PGothic" pitchFamily="34" charset="-128"/>
              </a:rPr>
              <a:t>Planners, scientific staff and independent reviewers for Research To Practice have no relevant financial relationships to disclose.</a:t>
            </a:r>
          </a:p>
        </p:txBody>
      </p:sp>
    </p:spTree>
    <p:extLst>
      <p:ext uri="{BB962C8B-B14F-4D97-AF65-F5344CB8AC3E}">
        <p14:creationId xmlns:p14="http://schemas.microsoft.com/office/powerpoint/2010/main" val="19945836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BAF690AF-19BF-01A1-8D52-20A82A949FCD}"/>
              </a:ext>
            </a:extLst>
          </p:cNvPr>
          <p:cNvSpPr>
            <a:spLocks noGrp="1"/>
          </p:cNvSpPr>
          <p:nvPr>
            <p:ph idx="1"/>
          </p:nvPr>
        </p:nvSpPr>
        <p:spPr>
          <a:xfrm>
            <a:off x="1415480" y="1916832"/>
            <a:ext cx="9361040" cy="2520280"/>
          </a:xfrm>
          <a:solidFill>
            <a:srgbClr val="E9F8FD"/>
          </a:solidFill>
          <a:ln>
            <a:solidFill>
              <a:schemeClr val="tx2">
                <a:lumMod val="50000"/>
                <a:lumOff val="50000"/>
              </a:schemeClr>
            </a:solidFill>
          </a:ln>
        </p:spPr>
        <p:txBody>
          <a:bodyPr lIns="365760" rIns="365760" anchor="ctr"/>
          <a:lstStyle/>
          <a:p>
            <a:pPr marL="98425" indent="0">
              <a:lnSpc>
                <a:spcPct val="100000"/>
              </a:lnSpc>
              <a:buNone/>
            </a:pPr>
            <a:r>
              <a:rPr lang="en-US" sz="3200" dirty="0"/>
              <a:t>This educational activity contains discussion of </a:t>
            </a:r>
            <a:br>
              <a:rPr lang="en-US" sz="3200" dirty="0"/>
            </a:br>
            <a:r>
              <a:rPr lang="en-US" sz="3200" dirty="0"/>
              <a:t>non-FDA-approved uses of agents and regimens. Please refer to official prescribing information for each product for approved indications. </a:t>
            </a:r>
          </a:p>
        </p:txBody>
      </p:sp>
    </p:spTree>
    <p:extLst>
      <p:ext uri="{BB962C8B-B14F-4D97-AF65-F5344CB8AC3E}">
        <p14:creationId xmlns:p14="http://schemas.microsoft.com/office/powerpoint/2010/main" val="40671944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3532" y="-1"/>
            <a:ext cx="8424936" cy="1312985"/>
          </a:xfrm>
        </p:spPr>
        <p:txBody>
          <a:bodyPr>
            <a:normAutofit/>
          </a:bodyPr>
          <a:lstStyle/>
          <a:p>
            <a:r>
              <a:rPr lang="en-US" dirty="0">
                <a:solidFill>
                  <a:srgbClr val="0432FF"/>
                </a:solidFill>
              </a:rPr>
              <a:t>Agenda</a:t>
            </a:r>
            <a:endParaRPr lang="en-US" sz="2800" dirty="0">
              <a:solidFill>
                <a:srgbClr val="0432FF"/>
              </a:solidFill>
            </a:endParaRPr>
          </a:p>
        </p:txBody>
      </p:sp>
      <p:sp>
        <p:nvSpPr>
          <p:cNvPr id="6" name="Content Placeholder 5"/>
          <p:cNvSpPr>
            <a:spLocks noGrp="1"/>
          </p:cNvSpPr>
          <p:nvPr>
            <p:ph idx="1"/>
          </p:nvPr>
        </p:nvSpPr>
        <p:spPr>
          <a:xfrm>
            <a:off x="1282390" y="1921821"/>
            <a:ext cx="8842271" cy="3259686"/>
          </a:xfrm>
        </p:spPr>
        <p:txBody>
          <a:bodyPr/>
          <a:lstStyle/>
          <a:p>
            <a:pPr marL="98425" indent="0">
              <a:lnSpc>
                <a:spcPts val="3240"/>
              </a:lnSpc>
              <a:spcBef>
                <a:spcPts val="1000"/>
              </a:spcBef>
              <a:spcAft>
                <a:spcPts val="600"/>
              </a:spcAft>
              <a:buNone/>
            </a:pPr>
            <a:r>
              <a:rPr lang="en-US" sz="2600" dirty="0">
                <a:solidFill>
                  <a:schemeClr val="accent2"/>
                </a:solidFill>
              </a:rPr>
              <a:t>Introduction: </a:t>
            </a:r>
            <a:r>
              <a:rPr lang="en-US" sz="2600" dirty="0">
                <a:solidFill>
                  <a:schemeClr val="tx1"/>
                </a:solidFill>
              </a:rPr>
              <a:t>Minimal Residual Disease Assays in Community-Based Practice</a:t>
            </a:r>
          </a:p>
          <a:p>
            <a:pPr marL="98425" indent="0">
              <a:lnSpc>
                <a:spcPts val="3240"/>
              </a:lnSpc>
              <a:spcBef>
                <a:spcPts val="1000"/>
              </a:spcBef>
              <a:spcAft>
                <a:spcPts val="600"/>
              </a:spcAft>
              <a:buNone/>
            </a:pPr>
            <a:r>
              <a:rPr lang="en-US" sz="2600" dirty="0">
                <a:solidFill>
                  <a:schemeClr val="accent2"/>
                </a:solidFill>
              </a:rPr>
              <a:t>Module 1: </a:t>
            </a:r>
            <a:r>
              <a:rPr lang="en-US" sz="2600" dirty="0">
                <a:solidFill>
                  <a:schemeClr val="tx1"/>
                </a:solidFill>
              </a:rPr>
              <a:t>New Developments in Previously Untreated Chronic Lymphocytic Leukemia (CLL) </a:t>
            </a:r>
          </a:p>
          <a:p>
            <a:pPr marL="98425" indent="0">
              <a:lnSpc>
                <a:spcPts val="3240"/>
              </a:lnSpc>
              <a:spcBef>
                <a:spcPts val="1000"/>
              </a:spcBef>
              <a:spcAft>
                <a:spcPts val="600"/>
              </a:spcAft>
              <a:buNone/>
            </a:pPr>
            <a:r>
              <a:rPr lang="en-US" sz="2600" dirty="0">
                <a:solidFill>
                  <a:schemeClr val="accent2"/>
                </a:solidFill>
              </a:rPr>
              <a:t>Module 2: </a:t>
            </a:r>
            <a:r>
              <a:rPr lang="en-US" sz="2600" dirty="0">
                <a:solidFill>
                  <a:schemeClr val="tx1"/>
                </a:solidFill>
              </a:rPr>
              <a:t>Richter Transformation</a:t>
            </a:r>
          </a:p>
          <a:p>
            <a:pPr marL="98425" indent="0">
              <a:lnSpc>
                <a:spcPts val="3240"/>
              </a:lnSpc>
              <a:spcBef>
                <a:spcPts val="1000"/>
              </a:spcBef>
              <a:spcAft>
                <a:spcPts val="600"/>
              </a:spcAft>
              <a:buNone/>
            </a:pPr>
            <a:r>
              <a:rPr lang="en-US" sz="2600" dirty="0">
                <a:solidFill>
                  <a:schemeClr val="accent2"/>
                </a:solidFill>
              </a:rPr>
              <a:t>Module 3: </a:t>
            </a:r>
            <a:r>
              <a:rPr lang="en-US" sz="2600" dirty="0">
                <a:solidFill>
                  <a:schemeClr val="tx1"/>
                </a:solidFill>
              </a:rPr>
              <a:t>Selection and Sequencing of Therapies for Relapsed/Refractory CLL </a:t>
            </a:r>
          </a:p>
        </p:txBody>
      </p:sp>
    </p:spTree>
    <p:custDataLst>
      <p:tags r:id="rId1"/>
    </p:custDataLst>
    <p:extLst>
      <p:ext uri="{BB962C8B-B14F-4D97-AF65-F5344CB8AC3E}">
        <p14:creationId xmlns:p14="http://schemas.microsoft.com/office/powerpoint/2010/main" val="14582237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4F034-480B-63A0-74F6-9A61D85FA7A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AC97B02-1A6F-B264-A6E5-B004957BC05E}"/>
              </a:ext>
            </a:extLst>
          </p:cNvPr>
          <p:cNvSpPr/>
          <p:nvPr/>
        </p:nvSpPr>
        <p:spPr bwMode="auto">
          <a:xfrm>
            <a:off x="536197" y="1848626"/>
            <a:ext cx="11175157" cy="894574"/>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5A5FD209-F4D6-1664-E031-36DCE67FE954}"/>
              </a:ext>
            </a:extLst>
          </p:cNvPr>
          <p:cNvSpPr>
            <a:spLocks noGrp="1"/>
          </p:cNvSpPr>
          <p:nvPr>
            <p:ph type="title"/>
          </p:nvPr>
        </p:nvSpPr>
        <p:spPr>
          <a:xfrm>
            <a:off x="1883532" y="-1"/>
            <a:ext cx="8424936" cy="1312985"/>
          </a:xfrm>
        </p:spPr>
        <p:txBody>
          <a:bodyPr>
            <a:normAutofit/>
          </a:bodyPr>
          <a:lstStyle/>
          <a:p>
            <a:r>
              <a:rPr lang="en-US" dirty="0">
                <a:solidFill>
                  <a:srgbClr val="0432FF"/>
                </a:solidFill>
              </a:rPr>
              <a:t>Agenda</a:t>
            </a:r>
            <a:endParaRPr lang="en-US" sz="2800" dirty="0">
              <a:solidFill>
                <a:srgbClr val="0432FF"/>
              </a:solidFill>
            </a:endParaRPr>
          </a:p>
        </p:txBody>
      </p:sp>
      <p:sp>
        <p:nvSpPr>
          <p:cNvPr id="6" name="Content Placeholder 5">
            <a:extLst>
              <a:ext uri="{FF2B5EF4-FFF2-40B4-BE49-F238E27FC236}">
                <a16:creationId xmlns:a16="http://schemas.microsoft.com/office/drawing/2014/main" id="{27116D1C-DF35-F029-F990-3A14AC59344F}"/>
              </a:ext>
            </a:extLst>
          </p:cNvPr>
          <p:cNvSpPr>
            <a:spLocks noGrp="1"/>
          </p:cNvSpPr>
          <p:nvPr>
            <p:ph idx="1"/>
          </p:nvPr>
        </p:nvSpPr>
        <p:spPr>
          <a:xfrm>
            <a:off x="1282391" y="1921821"/>
            <a:ext cx="8895280" cy="3259686"/>
          </a:xfrm>
        </p:spPr>
        <p:txBody>
          <a:bodyPr/>
          <a:lstStyle/>
          <a:p>
            <a:pPr marL="98425" indent="0">
              <a:lnSpc>
                <a:spcPts val="3240"/>
              </a:lnSpc>
              <a:spcBef>
                <a:spcPts val="1000"/>
              </a:spcBef>
              <a:spcAft>
                <a:spcPts val="600"/>
              </a:spcAft>
              <a:buNone/>
            </a:pPr>
            <a:r>
              <a:rPr lang="en-US" sz="2600" dirty="0">
                <a:solidFill>
                  <a:schemeClr val="bg1"/>
                </a:solidFill>
              </a:rPr>
              <a:t>Introduction: Minimal Residual Disease Assays in Community-Based Practice</a:t>
            </a:r>
          </a:p>
          <a:p>
            <a:pPr marL="98425" indent="0">
              <a:lnSpc>
                <a:spcPts val="3240"/>
              </a:lnSpc>
              <a:spcBef>
                <a:spcPts val="1000"/>
              </a:spcBef>
              <a:spcAft>
                <a:spcPts val="600"/>
              </a:spcAft>
              <a:buNone/>
            </a:pPr>
            <a:r>
              <a:rPr lang="en-US" sz="2600" dirty="0">
                <a:solidFill>
                  <a:schemeClr val="accent2"/>
                </a:solidFill>
              </a:rPr>
              <a:t>Module 1: </a:t>
            </a:r>
            <a:r>
              <a:rPr lang="en-US" sz="2600" dirty="0">
                <a:solidFill>
                  <a:schemeClr val="tx1"/>
                </a:solidFill>
              </a:rPr>
              <a:t>New Developments in Previously Untreated Chronic Lymphocytic Leukemia (CLL) </a:t>
            </a:r>
          </a:p>
          <a:p>
            <a:pPr marL="98425" indent="0">
              <a:lnSpc>
                <a:spcPts val="3240"/>
              </a:lnSpc>
              <a:spcBef>
                <a:spcPts val="1000"/>
              </a:spcBef>
              <a:spcAft>
                <a:spcPts val="600"/>
              </a:spcAft>
              <a:buNone/>
            </a:pPr>
            <a:r>
              <a:rPr lang="en-US" sz="2600" dirty="0">
                <a:solidFill>
                  <a:schemeClr val="accent2"/>
                </a:solidFill>
              </a:rPr>
              <a:t>Module 2: </a:t>
            </a:r>
            <a:r>
              <a:rPr lang="en-US" sz="2600" dirty="0">
                <a:solidFill>
                  <a:schemeClr val="tx1"/>
                </a:solidFill>
              </a:rPr>
              <a:t>Richter Transformation</a:t>
            </a:r>
          </a:p>
          <a:p>
            <a:pPr marL="98425" indent="0">
              <a:lnSpc>
                <a:spcPts val="3240"/>
              </a:lnSpc>
              <a:spcBef>
                <a:spcPts val="1000"/>
              </a:spcBef>
              <a:spcAft>
                <a:spcPts val="600"/>
              </a:spcAft>
              <a:buNone/>
            </a:pPr>
            <a:r>
              <a:rPr lang="en-US" sz="2600" dirty="0">
                <a:solidFill>
                  <a:schemeClr val="accent2"/>
                </a:solidFill>
              </a:rPr>
              <a:t>Module 3: </a:t>
            </a:r>
            <a:r>
              <a:rPr lang="en-US" sz="2600" dirty="0">
                <a:solidFill>
                  <a:schemeClr val="tx1"/>
                </a:solidFill>
              </a:rPr>
              <a:t>Selection and Sequencing of Therapies for Relapsed/Refractory CLL </a:t>
            </a:r>
          </a:p>
        </p:txBody>
      </p:sp>
    </p:spTree>
    <p:custDataLst>
      <p:tags r:id="rId1"/>
    </p:custDataLst>
    <p:extLst>
      <p:ext uri="{BB962C8B-B14F-4D97-AF65-F5344CB8AC3E}">
        <p14:creationId xmlns:p14="http://schemas.microsoft.com/office/powerpoint/2010/main" val="35050464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78338-FCCE-4300-673A-5CAD3CBC68E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FDB4F20-0DED-EAE6-C633-AEAA98863411}"/>
              </a:ext>
            </a:extLst>
          </p:cNvPr>
          <p:cNvSpPr/>
          <p:nvPr/>
        </p:nvSpPr>
        <p:spPr bwMode="auto">
          <a:xfrm>
            <a:off x="536197" y="2857345"/>
            <a:ext cx="11175157" cy="956119"/>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6A23AB1F-BBD8-080F-E1CF-A6A0AD5D4FA1}"/>
              </a:ext>
            </a:extLst>
          </p:cNvPr>
          <p:cNvSpPr>
            <a:spLocks noGrp="1"/>
          </p:cNvSpPr>
          <p:nvPr>
            <p:ph type="title"/>
          </p:nvPr>
        </p:nvSpPr>
        <p:spPr>
          <a:xfrm>
            <a:off x="1883532" y="-1"/>
            <a:ext cx="8424936" cy="1312985"/>
          </a:xfrm>
        </p:spPr>
        <p:txBody>
          <a:bodyPr>
            <a:normAutofit/>
          </a:bodyPr>
          <a:lstStyle/>
          <a:p>
            <a:r>
              <a:rPr lang="en-US" dirty="0">
                <a:solidFill>
                  <a:srgbClr val="0432FF"/>
                </a:solidFill>
              </a:rPr>
              <a:t>Agenda</a:t>
            </a:r>
            <a:endParaRPr lang="en-US" sz="2800" dirty="0">
              <a:solidFill>
                <a:srgbClr val="0432FF"/>
              </a:solidFill>
            </a:endParaRPr>
          </a:p>
        </p:txBody>
      </p:sp>
      <p:sp>
        <p:nvSpPr>
          <p:cNvPr id="6" name="Content Placeholder 5">
            <a:extLst>
              <a:ext uri="{FF2B5EF4-FFF2-40B4-BE49-F238E27FC236}">
                <a16:creationId xmlns:a16="http://schemas.microsoft.com/office/drawing/2014/main" id="{12CE69D2-DD1E-F899-8839-4A4244B902C7}"/>
              </a:ext>
            </a:extLst>
          </p:cNvPr>
          <p:cNvSpPr>
            <a:spLocks noGrp="1"/>
          </p:cNvSpPr>
          <p:nvPr>
            <p:ph idx="1"/>
          </p:nvPr>
        </p:nvSpPr>
        <p:spPr>
          <a:xfrm>
            <a:off x="1282391" y="1921821"/>
            <a:ext cx="8895280" cy="3259686"/>
          </a:xfrm>
        </p:spPr>
        <p:txBody>
          <a:bodyPr/>
          <a:lstStyle/>
          <a:p>
            <a:pPr marL="98425" indent="0">
              <a:lnSpc>
                <a:spcPts val="3240"/>
              </a:lnSpc>
              <a:spcBef>
                <a:spcPts val="1000"/>
              </a:spcBef>
              <a:spcAft>
                <a:spcPts val="600"/>
              </a:spcAft>
              <a:buNone/>
            </a:pPr>
            <a:r>
              <a:rPr lang="en-US" sz="2600" dirty="0">
                <a:solidFill>
                  <a:schemeClr val="accent2"/>
                </a:solidFill>
              </a:rPr>
              <a:t>Introduction: </a:t>
            </a:r>
            <a:r>
              <a:rPr lang="en-US" sz="2600" dirty="0">
                <a:solidFill>
                  <a:schemeClr val="tx1"/>
                </a:solidFill>
              </a:rPr>
              <a:t>Minimal Residual Disease Assays in Community-Based Practice</a:t>
            </a:r>
          </a:p>
          <a:p>
            <a:pPr marL="98425" indent="0">
              <a:lnSpc>
                <a:spcPts val="3240"/>
              </a:lnSpc>
              <a:spcBef>
                <a:spcPts val="1000"/>
              </a:spcBef>
              <a:spcAft>
                <a:spcPts val="600"/>
              </a:spcAft>
              <a:buNone/>
            </a:pPr>
            <a:r>
              <a:rPr lang="en-US" sz="2600" dirty="0">
                <a:solidFill>
                  <a:schemeClr val="bg1"/>
                </a:solidFill>
              </a:rPr>
              <a:t>Module 1: New Developments in Previously Untreated Chronic Lymphocytic Leukemia (CLL) </a:t>
            </a:r>
          </a:p>
          <a:p>
            <a:pPr marL="98425" indent="0">
              <a:lnSpc>
                <a:spcPts val="3240"/>
              </a:lnSpc>
              <a:spcBef>
                <a:spcPts val="1000"/>
              </a:spcBef>
              <a:spcAft>
                <a:spcPts val="600"/>
              </a:spcAft>
              <a:buNone/>
            </a:pPr>
            <a:r>
              <a:rPr lang="en-US" sz="2600" dirty="0">
                <a:solidFill>
                  <a:schemeClr val="accent2"/>
                </a:solidFill>
              </a:rPr>
              <a:t>Module 2: </a:t>
            </a:r>
            <a:r>
              <a:rPr lang="en-US" sz="2600" dirty="0">
                <a:solidFill>
                  <a:schemeClr val="tx1"/>
                </a:solidFill>
              </a:rPr>
              <a:t>Richter Transformation</a:t>
            </a:r>
          </a:p>
          <a:p>
            <a:pPr marL="98425" indent="0">
              <a:lnSpc>
                <a:spcPts val="3240"/>
              </a:lnSpc>
              <a:spcBef>
                <a:spcPts val="1000"/>
              </a:spcBef>
              <a:spcAft>
                <a:spcPts val="600"/>
              </a:spcAft>
              <a:buNone/>
            </a:pPr>
            <a:r>
              <a:rPr lang="en-US" sz="2600" dirty="0">
                <a:solidFill>
                  <a:schemeClr val="accent2"/>
                </a:solidFill>
              </a:rPr>
              <a:t>Module 3: </a:t>
            </a:r>
            <a:r>
              <a:rPr lang="en-US" sz="2600" dirty="0">
                <a:solidFill>
                  <a:schemeClr val="tx1"/>
                </a:solidFill>
              </a:rPr>
              <a:t>Selection and Sequencing of Therapies for Relapsed/Refractory CLL </a:t>
            </a:r>
          </a:p>
        </p:txBody>
      </p:sp>
    </p:spTree>
    <p:custDataLst>
      <p:tags r:id="rId1"/>
    </p:custDataLst>
    <p:extLst>
      <p:ext uri="{BB962C8B-B14F-4D97-AF65-F5344CB8AC3E}">
        <p14:creationId xmlns:p14="http://schemas.microsoft.com/office/powerpoint/2010/main" val="34771389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8C7181-C8F1-C74B-B38B-29AA2EDB7CA4}"/>
              </a:ext>
            </a:extLst>
          </p:cNvPr>
          <p:cNvSpPr>
            <a:spLocks noGrp="1"/>
          </p:cNvSpPr>
          <p:nvPr>
            <p:ph type="title"/>
          </p:nvPr>
        </p:nvSpPr>
        <p:spPr>
          <a:xfrm>
            <a:off x="609600" y="1172904"/>
            <a:ext cx="10972800" cy="1143000"/>
          </a:xfrm>
        </p:spPr>
        <p:txBody>
          <a:bodyPr/>
          <a:lstStyle/>
          <a:p>
            <a:r>
              <a:rPr lang="en-US" dirty="0">
                <a:solidFill>
                  <a:schemeClr val="tx1"/>
                </a:solidFill>
                <a:latin typeface="Arial" panose="020B0604020202020204" pitchFamily="34" charset="0"/>
                <a:cs typeface="Arial" panose="020B0604020202020204" pitchFamily="34" charset="0"/>
              </a:rPr>
              <a:t>New Developments in Previously Untreated</a:t>
            </a:r>
            <a:br>
              <a:rPr lang="en-US" dirty="0">
                <a:solidFill>
                  <a:schemeClr val="tx1"/>
                </a:solidFill>
                <a:latin typeface="Arial" panose="020B0604020202020204" pitchFamily="34" charset="0"/>
                <a:cs typeface="Arial" panose="020B0604020202020204" pitchFamily="34" charset="0"/>
              </a:rPr>
            </a:br>
            <a:r>
              <a:rPr lang="en-US" dirty="0">
                <a:solidFill>
                  <a:schemeClr val="tx1"/>
                </a:solidFill>
                <a:latin typeface="Arial" panose="020B0604020202020204" pitchFamily="34" charset="0"/>
                <a:cs typeface="Arial" panose="020B0604020202020204" pitchFamily="34" charset="0"/>
              </a:rPr>
              <a:t> Chronic Lymphocytic Leukemia (CLL)</a:t>
            </a:r>
          </a:p>
        </p:txBody>
      </p:sp>
      <p:sp>
        <p:nvSpPr>
          <p:cNvPr id="5" name="Title 3">
            <a:extLst>
              <a:ext uri="{FF2B5EF4-FFF2-40B4-BE49-F238E27FC236}">
                <a16:creationId xmlns:a16="http://schemas.microsoft.com/office/drawing/2014/main" id="{C5BC9707-AE63-1966-7B7E-1BF331FA3026}"/>
              </a:ext>
            </a:extLst>
          </p:cNvPr>
          <p:cNvSpPr txBox="1">
            <a:spLocks/>
          </p:cNvSpPr>
          <p:nvPr/>
        </p:nvSpPr>
        <p:spPr>
          <a:xfrm>
            <a:off x="609600" y="3429000"/>
            <a:ext cx="10972800" cy="2669308"/>
          </a:xfrm>
          <a:prstGeom prst="rect">
            <a:avLst/>
          </a:prstGeom>
        </p:spPr>
        <p:txBody>
          <a:bodyPr vert="horz" lIns="91440" tIns="45720" rIns="91440" bIns="45720" rtlCol="0" anchor="t">
            <a:noAutofit/>
          </a:bodyPr>
          <a:lstStyle>
            <a:lvl1pPr algn="ctr" defTabSz="609570" rtl="0" eaLnBrk="1" latinLnBrk="0" hangingPunct="1">
              <a:spcBef>
                <a:spcPct val="0"/>
              </a:spcBef>
              <a:buNone/>
              <a:defRPr sz="3200" b="1" i="0" kern="1200">
                <a:solidFill>
                  <a:schemeClr val="tx1">
                    <a:lumMod val="75000"/>
                    <a:lumOff val="25000"/>
                  </a:schemeClr>
                </a:solidFill>
                <a:latin typeface="Arial Narrow" panose="020B0606020202030204" pitchFamily="34" charset="0"/>
                <a:ea typeface="+mj-ea"/>
                <a:cs typeface="Arial"/>
              </a:defRPr>
            </a:lvl1pPr>
          </a:lstStyle>
          <a:p>
            <a:pPr marL="0" marR="0" lvl="0" indent="0" algn="ctr" defTabSz="60957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Matthew S Davids, MD, </a:t>
            </a:r>
            <a:r>
              <a:rPr kumimoji="0" lang="en-US" sz="2000" b="1" i="0" u="none" strike="noStrike" kern="1200" cap="none" spc="0" normalizeH="0" baseline="0" noProof="0" dirty="0" err="1">
                <a:ln>
                  <a:noFill/>
                </a:ln>
                <a:solidFill>
                  <a:prstClr val="black"/>
                </a:solidFill>
                <a:effectLst/>
                <a:uLnTx/>
                <a:uFillTx/>
                <a:latin typeface="Arial" panose="020B0604020202020204" pitchFamily="34" charset="0"/>
                <a:ea typeface="+mj-ea"/>
                <a:cs typeface="Arial" panose="020B0604020202020204" pitchFamily="34" charset="0"/>
              </a:rPr>
              <a:t>MMSc</a:t>
            </a:r>
            <a:endPar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a:p>
            <a:pPr marL="0" marR="0" lvl="0" indent="0" algn="ctr" defTabSz="60957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Chief, Division of Lymphoma</a:t>
            </a:r>
          </a:p>
          <a:p>
            <a:pPr marL="0" marR="0" lvl="0" indent="0" algn="ctr" defTabSz="60957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Harold and Virginia Lash Endowed Chair in Lymphoma Research </a:t>
            </a:r>
          </a:p>
          <a:p>
            <a:pPr marL="0" marR="0" lvl="0" indent="0" algn="ctr" defTabSz="60957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Dana-Farber Cancer Institute</a:t>
            </a:r>
          </a:p>
          <a:p>
            <a:pPr marL="0" marR="0" lvl="0" indent="0" algn="ctr" defTabSz="60957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Leader, Lymphoma Program</a:t>
            </a:r>
          </a:p>
          <a:p>
            <a:pPr marL="0" marR="0" lvl="0" indent="0" algn="ctr" defTabSz="60957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Harvard Cancer Consortium</a:t>
            </a:r>
          </a:p>
          <a:p>
            <a:pPr marL="0" marR="0" lvl="0" indent="0" algn="ctr" defTabSz="60957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Associate Professor of Medicine</a:t>
            </a:r>
          </a:p>
          <a:p>
            <a:pPr marL="0" marR="0" lvl="0" indent="0" algn="ctr" defTabSz="60957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Harvard Medical School</a:t>
            </a:r>
          </a:p>
          <a:p>
            <a:pPr marL="0" marR="0" lvl="0" indent="0" algn="ctr" defTabSz="60957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Boston, Massachusetts</a:t>
            </a:r>
          </a:p>
        </p:txBody>
      </p:sp>
    </p:spTree>
    <p:extLst>
      <p:ext uri="{BB962C8B-B14F-4D97-AF65-F5344CB8AC3E}">
        <p14:creationId xmlns:p14="http://schemas.microsoft.com/office/powerpoint/2010/main" val="13641811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36525-3A29-B043-86F1-1449A00FEA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98DFF2-5785-A263-FAEE-75B326FFBCC0}"/>
              </a:ext>
            </a:extLst>
          </p:cNvPr>
          <p:cNvSpPr>
            <a:spLocks noGrp="1"/>
          </p:cNvSpPr>
          <p:nvPr>
            <p:ph type="title"/>
          </p:nvPr>
        </p:nvSpPr>
        <p:spPr>
          <a:xfrm>
            <a:off x="1298864" y="227013"/>
            <a:ext cx="10893136" cy="1143000"/>
          </a:xfrm>
        </p:spPr>
        <p:txBody>
          <a:bodyPr/>
          <a:lstStyle/>
          <a:p>
            <a:pPr algn="l"/>
            <a:r>
              <a:rPr lang="en-US" dirty="0"/>
              <a:t>Key Datasets — BTK (Bruton Tyrosine Kinase) </a:t>
            </a:r>
            <a:br>
              <a:rPr lang="en-US" dirty="0"/>
            </a:br>
            <a:r>
              <a:rPr lang="en-US" dirty="0"/>
              <a:t>and Bcl-2 Inhibitor Combinations</a:t>
            </a:r>
          </a:p>
        </p:txBody>
      </p:sp>
      <p:sp>
        <p:nvSpPr>
          <p:cNvPr id="3" name="Content Placeholder 2">
            <a:extLst>
              <a:ext uri="{FF2B5EF4-FFF2-40B4-BE49-F238E27FC236}">
                <a16:creationId xmlns:a16="http://schemas.microsoft.com/office/drawing/2014/main" id="{345B9F91-D3C7-DC5F-EC6C-6992C8FC7F32}"/>
              </a:ext>
            </a:extLst>
          </p:cNvPr>
          <p:cNvSpPr>
            <a:spLocks noGrp="1"/>
          </p:cNvSpPr>
          <p:nvPr>
            <p:ph idx="1"/>
          </p:nvPr>
        </p:nvSpPr>
        <p:spPr>
          <a:xfrm>
            <a:off x="912286" y="1592698"/>
            <a:ext cx="10143641" cy="4799013"/>
          </a:xfrm>
        </p:spPr>
        <p:txBody>
          <a:bodyPr/>
          <a:lstStyle/>
          <a:p>
            <a:r>
              <a:rPr lang="en-US" sz="2000" b="0" dirty="0"/>
              <a:t>Brown JR et al. Fixed-Duration Acalabrutinib Combinations in Untreated Chronic Lymphocytic Leukemia. </a:t>
            </a:r>
            <a:r>
              <a:rPr lang="en-US" sz="2000" b="0" i="1" dirty="0"/>
              <a:t>N Engl J Med</a:t>
            </a:r>
            <a:r>
              <a:rPr lang="en-US" sz="2000" b="0" dirty="0"/>
              <a:t> 2025;392(8):748-62. </a:t>
            </a:r>
          </a:p>
          <a:p>
            <a:r>
              <a:rPr lang="en-US" sz="2000" b="0" dirty="0"/>
              <a:t>Davids MS et al. Majic: A Phase 3 Prospective, Multicenter, Randomized, Open-Label Trial of Acalabrutinib plus Venetoclax versus Venetoclax plus Obinutuzumab in Previously Untreated Chronic Lymphocytic Leukemia or Small Lymphocytic Lymphoma. ASH 2021;Abstract 1553.</a:t>
            </a:r>
          </a:p>
          <a:p>
            <a:r>
              <a:rPr lang="en-US" sz="2000" b="0" dirty="0"/>
              <a:t>Shadman M et al. Zanubrutinib and Venetoclax for Patients with Treatment-Naïve Chronic Lymphocytic Leukemia/Small Lymphocytic Lymphoma with and without Del(17p)/TP53 Mutation: SEQUOIA Arm D Results. </a:t>
            </a:r>
            <a:r>
              <a:rPr lang="en-US" sz="2000" b="0" i="1" dirty="0"/>
              <a:t>J Clin Oncol</a:t>
            </a:r>
            <a:r>
              <a:rPr lang="en-US" sz="2000" b="0" dirty="0"/>
              <a:t> 2025;43(21):2409-17.</a:t>
            </a:r>
          </a:p>
          <a:p>
            <a:endParaRPr lang="en-US" sz="2000" b="0" dirty="0"/>
          </a:p>
        </p:txBody>
      </p:sp>
    </p:spTree>
    <p:extLst>
      <p:ext uri="{BB962C8B-B14F-4D97-AF65-F5344CB8AC3E}">
        <p14:creationId xmlns:p14="http://schemas.microsoft.com/office/powerpoint/2010/main" val="18334490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E4063-1594-F662-0DE9-B2C095DA95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A5CA60-C40A-28DF-ACEF-DE69DC7EDE61}"/>
              </a:ext>
            </a:extLst>
          </p:cNvPr>
          <p:cNvSpPr>
            <a:spLocks noGrp="1"/>
          </p:cNvSpPr>
          <p:nvPr>
            <p:ph type="title"/>
          </p:nvPr>
        </p:nvSpPr>
        <p:spPr>
          <a:xfrm>
            <a:off x="0" y="282706"/>
            <a:ext cx="12149224" cy="1143000"/>
          </a:xfrm>
        </p:spPr>
        <p:txBody>
          <a:bodyPr/>
          <a:lstStyle/>
          <a:p>
            <a:pPr defTabSz="914377">
              <a:spcBef>
                <a:spcPct val="20000"/>
              </a:spcBef>
              <a:defRPr/>
            </a:pPr>
            <a:r>
              <a:rPr lang="en-US" altLang="en-US" dirty="0">
                <a:solidFill>
                  <a:sysClr val="windowText" lastClr="000000"/>
                </a:solidFill>
                <a:latin typeface="Arial"/>
                <a:cs typeface="Helvetica" pitchFamily="34" charset="0"/>
              </a:rPr>
              <a:t>Dr Davids: Case Presentation</a:t>
            </a:r>
          </a:p>
        </p:txBody>
      </p:sp>
      <p:pic>
        <p:nvPicPr>
          <p:cNvPr id="3" name="Picture 2">
            <a:extLst>
              <a:ext uri="{FF2B5EF4-FFF2-40B4-BE49-F238E27FC236}">
                <a16:creationId xmlns:a16="http://schemas.microsoft.com/office/drawing/2014/main" id="{84EC489E-F656-CC6E-5194-C3557D8C5462}"/>
              </a:ext>
            </a:extLst>
          </p:cNvPr>
          <p:cNvPicPr>
            <a:picLocks noChangeAspect="1"/>
          </p:cNvPicPr>
          <p:nvPr/>
        </p:nvPicPr>
        <p:blipFill>
          <a:blip r:embed="rId2"/>
          <a:stretch>
            <a:fillRect/>
          </a:stretch>
        </p:blipFill>
        <p:spPr>
          <a:xfrm>
            <a:off x="9803691" y="1093528"/>
            <a:ext cx="2127632" cy="2901739"/>
          </a:xfrm>
          <a:prstGeom prst="rect">
            <a:avLst/>
          </a:prstGeom>
        </p:spPr>
      </p:pic>
      <p:sp>
        <p:nvSpPr>
          <p:cNvPr id="4" name="Title 1">
            <a:extLst>
              <a:ext uri="{FF2B5EF4-FFF2-40B4-BE49-F238E27FC236}">
                <a16:creationId xmlns:a16="http://schemas.microsoft.com/office/drawing/2014/main" id="{53B3FE8E-7C5B-27DE-DB86-A0B21DBD2CCB}"/>
              </a:ext>
            </a:extLst>
          </p:cNvPr>
          <p:cNvSpPr txBox="1">
            <a:spLocks/>
          </p:cNvSpPr>
          <p:nvPr/>
        </p:nvSpPr>
        <p:spPr>
          <a:xfrm>
            <a:off x="782256" y="1626189"/>
            <a:ext cx="8822924" cy="1143000"/>
          </a:xfrm>
          <a:prstGeom prst="rect">
            <a:avLst/>
          </a:prstGeom>
        </p:spPr>
        <p:txBody>
          <a:bodyPr vert="horz" lIns="91440" tIns="45720" rIns="91440" bIns="45720" rtlCol="0" anchor="t">
            <a:noAutofit/>
          </a:bodyPr>
          <a:lstStyle>
            <a:lvl1pPr algn="ctr" defTabSz="609585" rtl="0" eaLnBrk="1" latinLnBrk="0" hangingPunct="1">
              <a:spcBef>
                <a:spcPct val="0"/>
              </a:spcBef>
              <a:buNone/>
              <a:defRPr sz="3200" b="1" i="0" kern="1200">
                <a:solidFill>
                  <a:schemeClr val="tx1">
                    <a:lumMod val="75000"/>
                    <a:lumOff val="25000"/>
                  </a:schemeClr>
                </a:solidFill>
                <a:latin typeface="Arial Narrow" panose="020B0606020202030204" pitchFamily="34" charset="0"/>
                <a:ea typeface="+mj-ea"/>
                <a:cs typeface="Arial"/>
              </a:defRPr>
            </a:lvl1pPr>
          </a:lstStyle>
          <a:p>
            <a:pPr marL="0" marR="0" lvl="0" indent="0" algn="l" defTabSz="914377" rtl="0" eaLnBrk="1" fontAlgn="auto" latinLnBrk="0" hangingPunct="1">
              <a:lnSpc>
                <a:spcPct val="100000"/>
              </a:lnSpc>
              <a:spcBef>
                <a:spcPct val="20000"/>
              </a:spcBef>
              <a:spcAft>
                <a:spcPts val="0"/>
              </a:spcAft>
              <a:buClrTx/>
              <a:buSzTx/>
              <a:buFontTx/>
              <a:buNone/>
              <a:tabLst/>
              <a:defRPr/>
            </a:pPr>
            <a:r>
              <a:rPr kumimoji="0" lang="en-US" altLang="en-US" sz="2400" b="1" i="0" u="none" strike="noStrike" kern="1200" cap="none" spc="0" normalizeH="0" baseline="0" noProof="0" dirty="0">
                <a:ln>
                  <a:noFill/>
                </a:ln>
                <a:solidFill>
                  <a:sysClr val="windowText" lastClr="000000"/>
                </a:solidFill>
                <a:effectLst/>
                <a:uLnTx/>
                <a:uFillTx/>
                <a:latin typeface="Arial"/>
                <a:ea typeface="+mj-ea"/>
                <a:cs typeface="Helvetica" pitchFamily="34" charset="0"/>
                <a:sym typeface="Helvetica"/>
              </a:rPr>
              <a:t>76 y/o man was diagnosed 3 years ago with del(11q), IGHV unmutated, </a:t>
            </a:r>
            <a:r>
              <a:rPr kumimoji="0" lang="en-US" altLang="en-US" sz="2400" b="1" i="1" u="none" strike="noStrike" kern="1200" cap="none" spc="0" normalizeH="0" baseline="0" noProof="0" dirty="0">
                <a:ln>
                  <a:noFill/>
                </a:ln>
                <a:solidFill>
                  <a:sysClr val="windowText" lastClr="000000"/>
                </a:solidFill>
                <a:effectLst/>
                <a:uLnTx/>
                <a:uFillTx/>
                <a:latin typeface="Arial"/>
                <a:ea typeface="+mj-ea"/>
                <a:cs typeface="Helvetica" pitchFamily="34" charset="0"/>
                <a:sym typeface="Helvetica"/>
              </a:rPr>
              <a:t>TP53 </a:t>
            </a:r>
            <a:r>
              <a:rPr kumimoji="0" lang="en-US" altLang="en-US" sz="2400" b="1" i="0" u="none" strike="noStrike" kern="1200" cap="none" spc="0" normalizeH="0" baseline="0" noProof="0" dirty="0">
                <a:ln>
                  <a:noFill/>
                </a:ln>
                <a:solidFill>
                  <a:sysClr val="windowText" lastClr="000000"/>
                </a:solidFill>
                <a:effectLst/>
                <a:uLnTx/>
                <a:uFillTx/>
                <a:latin typeface="Arial"/>
                <a:ea typeface="+mj-ea"/>
                <a:cs typeface="Helvetica" pitchFamily="34" charset="0"/>
                <a:sym typeface="Helvetica"/>
              </a:rPr>
              <a:t>wildtype CLL and observed for 3 years but now progressing with bulky lymph nodes and cytopenias and needs treatment.  Co-morbidities include hypertension and well-controlled type 2 DM.  He prefers time-limited therapy and is able to travel for clinic visits but this is somewhat challenging logistically for him. </a:t>
            </a:r>
          </a:p>
        </p:txBody>
      </p:sp>
      <p:sp>
        <p:nvSpPr>
          <p:cNvPr id="12" name="TextBox 11">
            <a:extLst>
              <a:ext uri="{FF2B5EF4-FFF2-40B4-BE49-F238E27FC236}">
                <a16:creationId xmlns:a16="http://schemas.microsoft.com/office/drawing/2014/main" id="{F4D71686-E829-C331-D545-791BE7CC0251}"/>
              </a:ext>
            </a:extLst>
          </p:cNvPr>
          <p:cNvSpPr txBox="1"/>
          <p:nvPr/>
        </p:nvSpPr>
        <p:spPr>
          <a:xfrm>
            <a:off x="3109046" y="4767250"/>
            <a:ext cx="8011053" cy="507831"/>
          </a:xfrm>
          <a:prstGeom prst="rect">
            <a:avLst/>
          </a:prstGeom>
          <a:noFill/>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altLang="en-US" sz="2700" b="1" i="0" u="none" strike="noStrike" kern="1200" cap="none" spc="0" normalizeH="0" baseline="0" noProof="0" dirty="0">
                <a:ln>
                  <a:noFill/>
                </a:ln>
                <a:solidFill>
                  <a:srgbClr val="000099">
                    <a:lumMod val="60000"/>
                    <a:lumOff val="40000"/>
                  </a:srgbClr>
                </a:solidFill>
                <a:effectLst/>
                <a:uLnTx/>
                <a:uFillTx/>
                <a:latin typeface="Arial"/>
                <a:ea typeface="+mn-ea"/>
                <a:cs typeface="Helvetica" pitchFamily="34" charset="0"/>
                <a:sym typeface="Helvetica"/>
              </a:rPr>
              <a:t>How would you treat this patient?</a:t>
            </a:r>
            <a:endParaRPr kumimoji="0" lang="en-US" sz="2700" b="1" i="0" u="none" strike="noStrike" kern="1200" cap="none" spc="0" normalizeH="0" baseline="0" noProof="0" dirty="0">
              <a:ln>
                <a:noFill/>
              </a:ln>
              <a:solidFill>
                <a:srgbClr val="000099">
                  <a:lumMod val="60000"/>
                  <a:lumOff val="40000"/>
                </a:srgbClr>
              </a:solidFill>
              <a:effectLst/>
              <a:uLnTx/>
              <a:uFillTx/>
              <a:latin typeface="Arial"/>
              <a:ea typeface="+mn-ea"/>
              <a:cs typeface="+mn-cs"/>
              <a:sym typeface="Helvetica"/>
            </a:endParaRPr>
          </a:p>
        </p:txBody>
      </p:sp>
    </p:spTree>
    <p:extLst>
      <p:ext uri="{BB962C8B-B14F-4D97-AF65-F5344CB8AC3E}">
        <p14:creationId xmlns:p14="http://schemas.microsoft.com/office/powerpoint/2010/main" val="4248434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Rectangle 75">
            <a:extLst>
              <a:ext uri="{FF2B5EF4-FFF2-40B4-BE49-F238E27FC236}">
                <a16:creationId xmlns:a16="http://schemas.microsoft.com/office/drawing/2014/main" id="{8D1F6C87-8DFF-D2D3-2EA0-2FF49874E375}"/>
              </a:ext>
            </a:extLst>
          </p:cNvPr>
          <p:cNvSpPr/>
          <p:nvPr/>
        </p:nvSpPr>
        <p:spPr>
          <a:xfrm>
            <a:off x="4099719" y="4690205"/>
            <a:ext cx="7620024" cy="1565387"/>
          </a:xfrm>
          <a:prstGeom prst="rect">
            <a:avLst/>
          </a:prstGeom>
          <a:solidFill>
            <a:schemeClr val="accent3">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sym typeface="Helvetica"/>
            </a:endParaRPr>
          </a:p>
        </p:txBody>
      </p:sp>
      <p:sp>
        <p:nvSpPr>
          <p:cNvPr id="10" name="Title 9">
            <a:extLst>
              <a:ext uri="{FF2B5EF4-FFF2-40B4-BE49-F238E27FC236}">
                <a16:creationId xmlns:a16="http://schemas.microsoft.com/office/drawing/2014/main" id="{7F275D9D-6782-940C-2DDD-8E5288682B19}"/>
              </a:ext>
            </a:extLst>
          </p:cNvPr>
          <p:cNvSpPr>
            <a:spLocks noGrp="1"/>
          </p:cNvSpPr>
          <p:nvPr>
            <p:ph type="title"/>
          </p:nvPr>
        </p:nvSpPr>
        <p:spPr/>
        <p:txBody>
          <a:bodyPr/>
          <a:lstStyle/>
          <a:p>
            <a:r>
              <a:rPr lang="en-US" sz="2933" dirty="0"/>
              <a:t>AMPLIFY</a:t>
            </a:r>
          </a:p>
        </p:txBody>
      </p:sp>
      <p:sp>
        <p:nvSpPr>
          <p:cNvPr id="15" name="Rectangle: Rounded Corners 14">
            <a:extLst>
              <a:ext uri="{FF2B5EF4-FFF2-40B4-BE49-F238E27FC236}">
                <a16:creationId xmlns:a16="http://schemas.microsoft.com/office/drawing/2014/main" id="{7F6DE0CD-97F3-4EED-B440-1AEC846D422C}"/>
              </a:ext>
            </a:extLst>
          </p:cNvPr>
          <p:cNvSpPr/>
          <p:nvPr/>
        </p:nvSpPr>
        <p:spPr>
          <a:xfrm>
            <a:off x="316084" y="884766"/>
            <a:ext cx="2995008" cy="4753169"/>
          </a:xfrm>
          <a:prstGeom prst="roundRect">
            <a:avLst>
              <a:gd name="adj" fmla="val 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243840" rIns="243840" rtlCol="0" anchor="ctr"/>
          <a:lstStyle/>
          <a:p>
            <a:pPr marL="0" marR="0" lvl="0" indent="0" algn="ctr" defTabSz="609585" rtl="0" eaLnBrk="1" fontAlgn="auto" latinLnBrk="0" hangingPunct="1">
              <a:lnSpc>
                <a:spcPct val="100000"/>
              </a:lnSpc>
              <a:spcBef>
                <a:spcPts val="0"/>
              </a:spcBef>
              <a:spcAft>
                <a:spcPts val="1600"/>
              </a:spcAft>
              <a:buClrTx/>
              <a:buSzTx/>
              <a:buFontTx/>
              <a:buNone/>
              <a:tabLst/>
              <a:defRPr/>
            </a:pPr>
            <a:r>
              <a:rPr kumimoji="0" lang="en-US" sz="1867" b="1" i="0" u="sng" strike="noStrike" kern="1200" cap="none" spc="0" normalizeH="0" baseline="0" noProof="0" dirty="0">
                <a:ln>
                  <a:noFill/>
                </a:ln>
                <a:solidFill>
                  <a:srgbClr val="FFFFFF"/>
                </a:solidFill>
                <a:effectLst/>
                <a:uLnTx/>
                <a:uFillTx/>
                <a:latin typeface="Arial"/>
                <a:ea typeface="+mn-ea"/>
                <a:cs typeface="+mn-cs"/>
                <a:sym typeface="Helvetica"/>
              </a:rPr>
              <a:t>TN CLL (N=867)</a:t>
            </a:r>
            <a:endParaRPr kumimoji="0" lang="en-US" sz="1200" b="1" i="0" u="sng" strike="noStrike" kern="1200" cap="none" spc="0" normalizeH="0" baseline="0" noProof="0" dirty="0">
              <a:ln>
                <a:noFill/>
              </a:ln>
              <a:solidFill>
                <a:srgbClr val="FFFFFF"/>
              </a:solidFill>
              <a:effectLst/>
              <a:uLnTx/>
              <a:uFillTx/>
              <a:latin typeface="Arial"/>
              <a:ea typeface="+mn-ea"/>
              <a:cs typeface="+mn-cs"/>
              <a:sym typeface="Helvetica"/>
            </a:endParaRP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867" b="1" i="0" u="sng" strike="noStrike" kern="1200" cap="none" spc="0" normalizeH="0" baseline="0" noProof="0" dirty="0">
                <a:ln>
                  <a:noFill/>
                </a:ln>
                <a:solidFill>
                  <a:srgbClr val="FFFFFF"/>
                </a:solidFill>
                <a:effectLst/>
                <a:uLnTx/>
                <a:uFillTx/>
                <a:latin typeface="Arial"/>
                <a:ea typeface="+mn-ea"/>
                <a:cs typeface="+mn-cs"/>
                <a:sym typeface="Helvetica"/>
              </a:rPr>
              <a:t>Key inclusion criteria</a:t>
            </a:r>
          </a:p>
          <a:p>
            <a:pPr marL="228594" marR="0" lvl="0" indent="-228594"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sym typeface="Helvetica"/>
              </a:rPr>
              <a:t>Age ≥18 years </a:t>
            </a:r>
          </a:p>
          <a:p>
            <a:pPr marL="228594" marR="0" lvl="0" indent="-228594"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sym typeface="Helvetica"/>
              </a:rPr>
              <a:t>TN CLL requiring treatment per </a:t>
            </a:r>
            <a:r>
              <a:rPr kumimoji="0" lang="en-US" sz="1400" b="1" i="0" u="none" strike="noStrike" kern="1200" cap="none" spc="0" normalizeH="0" baseline="0" noProof="0" dirty="0" err="1">
                <a:ln>
                  <a:noFill/>
                </a:ln>
                <a:solidFill>
                  <a:srgbClr val="FFFFFF"/>
                </a:solidFill>
                <a:effectLst/>
                <a:uLnTx/>
                <a:uFillTx/>
                <a:latin typeface="Arial"/>
                <a:ea typeface="+mn-ea"/>
                <a:cs typeface="+mn-cs"/>
                <a:sym typeface="Helvetica"/>
              </a:rPr>
              <a:t>iwCLL</a:t>
            </a:r>
            <a:r>
              <a:rPr kumimoji="0" lang="en-US" sz="1400" b="1" i="0" u="none" strike="noStrike" kern="1200" cap="none" spc="0" normalizeH="0" baseline="0" noProof="0" dirty="0">
                <a:ln>
                  <a:noFill/>
                </a:ln>
                <a:solidFill>
                  <a:srgbClr val="FFFFFF"/>
                </a:solidFill>
                <a:effectLst/>
                <a:uLnTx/>
                <a:uFillTx/>
                <a:latin typeface="Arial"/>
                <a:ea typeface="+mn-ea"/>
                <a:cs typeface="+mn-cs"/>
                <a:sym typeface="Helvetica"/>
              </a:rPr>
              <a:t> 2018 criteria</a:t>
            </a:r>
            <a:r>
              <a:rPr kumimoji="0" lang="en-US" sz="1400" b="1" i="0" u="none" strike="noStrike" kern="1200" cap="none" spc="0" normalizeH="0" baseline="30000" noProof="0" dirty="0">
                <a:ln>
                  <a:noFill/>
                </a:ln>
                <a:solidFill>
                  <a:srgbClr val="FFFFFF"/>
                </a:solidFill>
                <a:effectLst/>
                <a:uLnTx/>
                <a:uFillTx/>
                <a:latin typeface="Arial"/>
                <a:ea typeface="+mn-ea"/>
                <a:cs typeface="+mn-cs"/>
                <a:sym typeface="Helvetica"/>
              </a:rPr>
              <a:t>1</a:t>
            </a:r>
          </a:p>
          <a:p>
            <a:pPr marL="228594" marR="0" lvl="0" indent="-228594"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sym typeface="Helvetica"/>
              </a:rPr>
              <a:t>Without del(17p) or </a:t>
            </a:r>
            <a:r>
              <a:rPr kumimoji="0" lang="en-US" sz="1400" b="1" i="1" u="none" strike="noStrike" kern="1200" cap="none" spc="0" normalizeH="0" baseline="0" noProof="0" dirty="0">
                <a:ln>
                  <a:noFill/>
                </a:ln>
                <a:solidFill>
                  <a:srgbClr val="FFFFFF"/>
                </a:solidFill>
                <a:effectLst/>
                <a:uLnTx/>
                <a:uFillTx/>
                <a:latin typeface="Arial"/>
                <a:ea typeface="+mn-ea"/>
                <a:cs typeface="+mn-cs"/>
                <a:sym typeface="Helvetica"/>
              </a:rPr>
              <a:t>TP53</a:t>
            </a:r>
            <a:r>
              <a:rPr kumimoji="0" lang="en-US" sz="1400" b="1" i="0" u="none" strike="noStrike" kern="1200" cap="none" spc="0" normalizeH="0" baseline="30000" noProof="0" dirty="0">
                <a:ln>
                  <a:noFill/>
                </a:ln>
                <a:solidFill>
                  <a:srgbClr val="FFFFFF"/>
                </a:solidFill>
                <a:effectLst/>
                <a:uLnTx/>
                <a:uFillTx/>
                <a:latin typeface="Arial"/>
                <a:ea typeface="+mn-ea"/>
                <a:cs typeface="+mn-cs"/>
                <a:sym typeface="Helvetica"/>
              </a:rPr>
              <a:t>a</a:t>
            </a:r>
            <a:endParaRPr kumimoji="0" lang="en-US" sz="1400" b="1" i="0" u="none" strike="noStrike" kern="1200" cap="none" spc="0" normalizeH="0" baseline="0" noProof="0" dirty="0">
              <a:ln>
                <a:noFill/>
              </a:ln>
              <a:solidFill>
                <a:srgbClr val="FFFFFF"/>
              </a:solidFill>
              <a:effectLst/>
              <a:uLnTx/>
              <a:uFillTx/>
              <a:latin typeface="Arial"/>
              <a:ea typeface="+mn-ea"/>
              <a:cs typeface="+mn-cs"/>
              <a:sym typeface="Helvetica"/>
            </a:endParaRPr>
          </a:p>
          <a:p>
            <a:pPr marL="228594" marR="0" lvl="0" indent="-228594"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sym typeface="Helvetica"/>
              </a:rPr>
              <a:t>ECOG PS ≤2 </a:t>
            </a:r>
          </a:p>
          <a:p>
            <a:pPr marL="228594" marR="0" lvl="0" indent="-228594"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1" i="0" u="none" strike="noStrike" kern="1200" cap="none" spc="0" normalizeH="0" baseline="0" noProof="0" dirty="0">
              <a:ln>
                <a:noFill/>
              </a:ln>
              <a:solidFill>
                <a:srgbClr val="FFFFFF"/>
              </a:solidFill>
              <a:effectLst/>
              <a:uLnTx/>
              <a:uFillTx/>
              <a:latin typeface="Arial"/>
              <a:ea typeface="+mn-ea"/>
              <a:cs typeface="+mn-cs"/>
              <a:sym typeface="Helvetica"/>
            </a:endParaRP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867" b="1" i="0" u="sng" strike="noStrike" kern="1200" cap="none" spc="0" normalizeH="0" baseline="0" noProof="0" dirty="0">
                <a:ln>
                  <a:noFill/>
                </a:ln>
                <a:solidFill>
                  <a:srgbClr val="FFFFFF"/>
                </a:solidFill>
                <a:effectLst/>
                <a:uLnTx/>
                <a:uFillTx/>
                <a:latin typeface="Arial"/>
                <a:ea typeface="+mn-ea"/>
                <a:cs typeface="+mn-cs"/>
                <a:sym typeface="Helvetica"/>
              </a:rPr>
              <a:t>Key exclusion criteria</a:t>
            </a:r>
          </a:p>
          <a:p>
            <a:pPr marL="228594" marR="0" lvl="0" indent="-228594"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sym typeface="Helvetica"/>
              </a:rPr>
              <a:t>CIRS-Geriatric &gt;6</a:t>
            </a:r>
          </a:p>
          <a:p>
            <a:pPr marL="228594" marR="0" lvl="0" indent="-228594"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sym typeface="Helvetica"/>
              </a:rPr>
              <a:t>Significant cardiovascular disease </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0000"/>
              </a:solidFill>
              <a:effectLst/>
              <a:uLnTx/>
              <a:uFillTx/>
              <a:latin typeface="Arial"/>
              <a:ea typeface="+mn-ea"/>
              <a:cs typeface="+mn-cs"/>
              <a:sym typeface="Helvetica"/>
            </a:endParaRP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867" b="1" i="0" u="sng" strike="noStrike" kern="1200" cap="none" spc="0" normalizeH="0" baseline="0" noProof="0" dirty="0">
                <a:ln>
                  <a:noFill/>
                </a:ln>
                <a:solidFill>
                  <a:srgbClr val="FFFFFF"/>
                </a:solidFill>
                <a:effectLst/>
                <a:uLnTx/>
                <a:uFillTx/>
                <a:latin typeface="Arial"/>
                <a:ea typeface="+mn-ea"/>
                <a:cs typeface="+mn-cs"/>
                <a:sym typeface="Helvetica"/>
              </a:rPr>
              <a:t>Stratification</a:t>
            </a:r>
          </a:p>
          <a:p>
            <a:pPr marL="148163" marR="0" lvl="0" indent="-148163"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sym typeface="Helvetica"/>
              </a:rPr>
              <a:t>Age (&gt;65 vs ≤65 years)</a:t>
            </a:r>
          </a:p>
          <a:p>
            <a:pPr marL="148163" marR="0" lvl="0" indent="-148163"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sym typeface="Helvetica"/>
              </a:rPr>
              <a:t>IGHV mutational status</a:t>
            </a:r>
          </a:p>
          <a:p>
            <a:pPr marL="148163" marR="0" lvl="0" indent="-148163"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sym typeface="Helvetica"/>
              </a:rPr>
              <a:t>Rai stage (≥3 vs &lt;3)</a:t>
            </a:r>
          </a:p>
          <a:p>
            <a:pPr marL="148163" marR="0" lvl="0" indent="-148163"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sym typeface="Helvetica"/>
              </a:rPr>
              <a:t>Geographic region</a:t>
            </a:r>
            <a:endParaRPr kumimoji="0" lang="en-US" sz="1400" b="1" i="0" u="none" strike="sngStrike" kern="1200" cap="none" spc="0" normalizeH="0" baseline="0" noProof="0" dirty="0">
              <a:ln>
                <a:noFill/>
              </a:ln>
              <a:solidFill>
                <a:srgbClr val="FF0000"/>
              </a:solidFill>
              <a:effectLst/>
              <a:uLnTx/>
              <a:uFillTx/>
              <a:latin typeface="Arial"/>
              <a:ea typeface="+mn-ea"/>
              <a:cs typeface="+mn-cs"/>
              <a:sym typeface="Helvetica"/>
            </a:endParaRPr>
          </a:p>
        </p:txBody>
      </p:sp>
      <p:sp>
        <p:nvSpPr>
          <p:cNvPr id="17" name="TextBox 16">
            <a:extLst>
              <a:ext uri="{FF2B5EF4-FFF2-40B4-BE49-F238E27FC236}">
                <a16:creationId xmlns:a16="http://schemas.microsoft.com/office/drawing/2014/main" id="{F26861FD-FE6C-4856-9E95-B853C53C794A}"/>
              </a:ext>
            </a:extLst>
          </p:cNvPr>
          <p:cNvSpPr txBox="1"/>
          <p:nvPr/>
        </p:nvSpPr>
        <p:spPr>
          <a:xfrm>
            <a:off x="8175057" y="1573022"/>
            <a:ext cx="3566092" cy="3024919"/>
          </a:xfrm>
          <a:prstGeom prst="rect">
            <a:avLst/>
          </a:prstGeom>
          <a:solidFill>
            <a:schemeClr val="bg1">
              <a:lumMod val="95000"/>
            </a:schemeClr>
          </a:solidFill>
          <a:ln w="19050">
            <a:noFill/>
          </a:ln>
        </p:spPr>
        <p:txBody>
          <a:bodyPr wrap="square" lIns="243840" tIns="243840" rIns="243840" bIns="243840" rtlCol="0" anchor="ctr">
            <a:noAutofit/>
          </a:bodyPr>
          <a:lstStyle/>
          <a:p>
            <a:pPr marL="0" marR="0" lvl="0" indent="0" algn="l" defTabSz="609585" rtl="0" eaLnBrk="1" fontAlgn="auto" latinLnBrk="0" hangingPunct="1">
              <a:lnSpc>
                <a:spcPct val="100000"/>
              </a:lnSpc>
              <a:spcBef>
                <a:spcPts val="400"/>
              </a:spcBef>
              <a:spcAft>
                <a:spcPts val="0"/>
              </a:spcAft>
              <a:buClrTx/>
              <a:buSzTx/>
              <a:buFontTx/>
              <a:buNone/>
              <a:tabLst/>
              <a:defRPr/>
            </a:pPr>
            <a:r>
              <a:rPr kumimoji="0" lang="en-US" sz="1600" b="1" i="0" u="sng" strike="noStrike" kern="1200" cap="none" spc="0" normalizeH="0" baseline="0" noProof="0" dirty="0">
                <a:ln>
                  <a:noFill/>
                </a:ln>
                <a:solidFill>
                  <a:srgbClr val="3F4444"/>
                </a:solidFill>
                <a:effectLst/>
                <a:uLnTx/>
                <a:uFillTx/>
                <a:latin typeface="Arial"/>
                <a:ea typeface="+mn-ea"/>
                <a:cs typeface="+mn-cs"/>
                <a:sym typeface="Helvetica"/>
              </a:rPr>
              <a:t>Primary endpoint</a:t>
            </a:r>
            <a:r>
              <a:rPr kumimoji="0" lang="en-US" sz="1600" b="1" i="0" u="none" strike="noStrike" kern="1200" cap="none" spc="0" normalizeH="0" baseline="0" noProof="0" dirty="0">
                <a:ln>
                  <a:noFill/>
                </a:ln>
                <a:solidFill>
                  <a:srgbClr val="3F4444"/>
                </a:solidFill>
                <a:effectLst/>
                <a:uLnTx/>
                <a:uFillTx/>
                <a:latin typeface="Arial"/>
                <a:ea typeface="+mn-ea"/>
                <a:cs typeface="+mn-cs"/>
                <a:sym typeface="Helvetica"/>
              </a:rPr>
              <a:t>: IRC-assessed PFS (AV vs FCR/BR)</a:t>
            </a:r>
          </a:p>
          <a:p>
            <a:pPr marL="0" marR="0" lvl="0" indent="0" algn="l" defTabSz="609585" rtl="0" eaLnBrk="1" fontAlgn="auto" latinLnBrk="0" hangingPunct="1">
              <a:lnSpc>
                <a:spcPct val="100000"/>
              </a:lnSpc>
              <a:spcBef>
                <a:spcPts val="400"/>
              </a:spcBef>
              <a:spcAft>
                <a:spcPts val="0"/>
              </a:spcAft>
              <a:buClrTx/>
              <a:buSzTx/>
              <a:buFontTx/>
              <a:buNone/>
              <a:tabLst/>
              <a:defRPr/>
            </a:pPr>
            <a:r>
              <a:rPr kumimoji="0" lang="en-US" sz="1600" b="1" i="0" u="none" strike="noStrike" kern="1200" cap="none" spc="0" normalizeH="0" baseline="0" noProof="0" dirty="0">
                <a:ln>
                  <a:noFill/>
                </a:ln>
                <a:solidFill>
                  <a:srgbClr val="3F4444"/>
                </a:solidFill>
                <a:effectLst/>
                <a:uLnTx/>
                <a:uFillTx/>
                <a:latin typeface="Arial"/>
                <a:ea typeface="+mn-ea"/>
                <a:cs typeface="+mn-cs"/>
                <a:sym typeface="Helvetica"/>
              </a:rPr>
              <a:t>If primary endpoint met, secondary endpoints tested in fixed sequential hierarchy: </a:t>
            </a:r>
          </a:p>
          <a:p>
            <a:pPr marL="304792" marR="0" lvl="0" indent="-304792" algn="l" defTabSz="609585" rtl="0" eaLnBrk="1" fontAlgn="auto" latinLnBrk="0" hangingPunct="1">
              <a:lnSpc>
                <a:spcPct val="100000"/>
              </a:lnSpc>
              <a:spcBef>
                <a:spcPts val="400"/>
              </a:spcBef>
              <a:spcAft>
                <a:spcPts val="0"/>
              </a:spcAft>
              <a:buClrTx/>
              <a:buSzTx/>
              <a:buFont typeface="+mj-lt"/>
              <a:buAutoNum type="arabicParenR"/>
              <a:tabLst/>
              <a:defRPr/>
            </a:pPr>
            <a:r>
              <a:rPr kumimoji="0" lang="en-US" sz="1600" b="1" i="0" u="none" strike="noStrike" kern="1200" cap="none" spc="0" normalizeH="0" baseline="0" noProof="0" dirty="0">
                <a:ln>
                  <a:noFill/>
                </a:ln>
                <a:solidFill>
                  <a:srgbClr val="3F4444"/>
                </a:solidFill>
                <a:effectLst/>
                <a:uLnTx/>
                <a:uFillTx/>
                <a:latin typeface="Arial"/>
                <a:ea typeface="+mn-ea"/>
                <a:cs typeface="+mn-cs"/>
                <a:sym typeface="Helvetica"/>
              </a:rPr>
              <a:t>IRC-PFS (AVO vs FCR/BR)</a:t>
            </a:r>
          </a:p>
          <a:p>
            <a:pPr marL="304792" marR="0" lvl="0" indent="-304792" algn="l" defTabSz="609585" rtl="0" eaLnBrk="1" fontAlgn="auto" latinLnBrk="0" hangingPunct="1">
              <a:lnSpc>
                <a:spcPct val="100000"/>
              </a:lnSpc>
              <a:spcBef>
                <a:spcPts val="400"/>
              </a:spcBef>
              <a:spcAft>
                <a:spcPts val="0"/>
              </a:spcAft>
              <a:buClrTx/>
              <a:buSzTx/>
              <a:buFont typeface="+mj-lt"/>
              <a:buAutoNum type="arabicParenR"/>
              <a:tabLst/>
              <a:defRPr/>
            </a:pPr>
            <a:r>
              <a:rPr kumimoji="0" lang="en-US" sz="1600" b="1" i="0" u="none" strike="noStrike" kern="1200" cap="none" spc="0" normalizeH="0" baseline="0" noProof="0" dirty="0" err="1">
                <a:ln>
                  <a:noFill/>
                </a:ln>
                <a:solidFill>
                  <a:srgbClr val="3F4444"/>
                </a:solidFill>
                <a:effectLst/>
                <a:uLnTx/>
                <a:uFillTx/>
                <a:latin typeface="Arial"/>
                <a:ea typeface="+mn-ea"/>
                <a:cs typeface="+mn-cs"/>
                <a:sym typeface="Helvetica"/>
              </a:rPr>
              <a:t>uMRD</a:t>
            </a:r>
            <a:r>
              <a:rPr kumimoji="0" lang="en-US" sz="1600" b="1" i="0" u="none" strike="noStrike" kern="1200" cap="none" spc="0" normalizeH="0" baseline="0" noProof="0" dirty="0">
                <a:ln>
                  <a:noFill/>
                </a:ln>
                <a:solidFill>
                  <a:srgbClr val="3F4444"/>
                </a:solidFill>
                <a:effectLst/>
                <a:uLnTx/>
                <a:uFillTx/>
                <a:latin typeface="Arial"/>
                <a:ea typeface="+mn-ea"/>
                <a:cs typeface="+mn-cs"/>
                <a:sym typeface="Helvetica"/>
              </a:rPr>
              <a:t> (AV vs FCR/BR)</a:t>
            </a:r>
          </a:p>
          <a:p>
            <a:pPr marL="304792" marR="0" lvl="0" indent="-304792" algn="l" defTabSz="609585" rtl="0" eaLnBrk="1" fontAlgn="auto" latinLnBrk="0" hangingPunct="1">
              <a:lnSpc>
                <a:spcPct val="100000"/>
              </a:lnSpc>
              <a:spcBef>
                <a:spcPts val="400"/>
              </a:spcBef>
              <a:spcAft>
                <a:spcPts val="0"/>
              </a:spcAft>
              <a:buClrTx/>
              <a:buSzTx/>
              <a:buFont typeface="+mj-lt"/>
              <a:buAutoNum type="arabicParenR"/>
              <a:tabLst/>
              <a:defRPr/>
            </a:pPr>
            <a:r>
              <a:rPr kumimoji="0" lang="en-US" sz="1600" b="1" i="0" u="none" strike="noStrike" kern="1200" cap="none" spc="0" normalizeH="0" baseline="0" noProof="0" dirty="0" err="1">
                <a:ln>
                  <a:noFill/>
                </a:ln>
                <a:solidFill>
                  <a:srgbClr val="3F4444"/>
                </a:solidFill>
                <a:effectLst/>
                <a:uLnTx/>
                <a:uFillTx/>
                <a:latin typeface="Arial"/>
                <a:ea typeface="+mn-ea"/>
                <a:cs typeface="+mn-cs"/>
                <a:sym typeface="Helvetica"/>
              </a:rPr>
              <a:t>uMRD</a:t>
            </a:r>
            <a:r>
              <a:rPr kumimoji="0" lang="en-US" sz="1600" b="1" i="0" u="none" strike="noStrike" kern="1200" cap="none" spc="0" normalizeH="0" baseline="0" noProof="0" dirty="0">
                <a:ln>
                  <a:noFill/>
                </a:ln>
                <a:solidFill>
                  <a:srgbClr val="3F4444"/>
                </a:solidFill>
                <a:effectLst/>
                <a:uLnTx/>
                <a:uFillTx/>
                <a:latin typeface="Arial"/>
                <a:ea typeface="+mn-ea"/>
                <a:cs typeface="+mn-cs"/>
                <a:sym typeface="Helvetica"/>
              </a:rPr>
              <a:t> (AVO vs FCR/BR) </a:t>
            </a:r>
          </a:p>
          <a:p>
            <a:pPr marL="304792" marR="0" lvl="0" indent="-304792" algn="l" defTabSz="609585" rtl="0" eaLnBrk="1" fontAlgn="auto" latinLnBrk="0" hangingPunct="1">
              <a:lnSpc>
                <a:spcPct val="100000"/>
              </a:lnSpc>
              <a:spcBef>
                <a:spcPts val="400"/>
              </a:spcBef>
              <a:spcAft>
                <a:spcPts val="0"/>
              </a:spcAft>
              <a:buClrTx/>
              <a:buSzTx/>
              <a:buFont typeface="+mj-lt"/>
              <a:buAutoNum type="arabicParenR"/>
              <a:tabLst/>
              <a:defRPr/>
            </a:pPr>
            <a:r>
              <a:rPr kumimoji="0" lang="en-US" sz="1600" b="1" i="0" u="none" strike="noStrike" kern="1200" cap="none" spc="0" normalizeH="0" baseline="0" noProof="0" dirty="0">
                <a:ln>
                  <a:noFill/>
                </a:ln>
                <a:solidFill>
                  <a:srgbClr val="3F4444"/>
                </a:solidFill>
                <a:effectLst/>
                <a:uLnTx/>
                <a:uFillTx/>
                <a:latin typeface="Arial"/>
                <a:ea typeface="+mn-ea"/>
                <a:cs typeface="+mn-cs"/>
                <a:sym typeface="Helvetica"/>
              </a:rPr>
              <a:t>OS (AV vs FCR/BR)</a:t>
            </a:r>
          </a:p>
          <a:p>
            <a:pPr marL="304792" marR="0" lvl="0" indent="-304792" algn="l" defTabSz="609585" rtl="0" eaLnBrk="1" fontAlgn="auto" latinLnBrk="0" hangingPunct="1">
              <a:lnSpc>
                <a:spcPct val="100000"/>
              </a:lnSpc>
              <a:spcBef>
                <a:spcPts val="400"/>
              </a:spcBef>
              <a:spcAft>
                <a:spcPts val="0"/>
              </a:spcAft>
              <a:buClrTx/>
              <a:buSzTx/>
              <a:buFont typeface="+mj-lt"/>
              <a:buAutoNum type="arabicParenR"/>
              <a:tabLst/>
              <a:defRPr/>
            </a:pPr>
            <a:r>
              <a:rPr kumimoji="0" lang="en-US" sz="1600" b="1" i="0" u="none" strike="noStrike" kern="1200" cap="none" spc="0" normalizeH="0" baseline="0" noProof="0" dirty="0">
                <a:ln>
                  <a:noFill/>
                </a:ln>
                <a:solidFill>
                  <a:srgbClr val="3F4444"/>
                </a:solidFill>
                <a:effectLst/>
                <a:uLnTx/>
                <a:uFillTx/>
                <a:latin typeface="Arial"/>
                <a:ea typeface="+mn-ea"/>
                <a:cs typeface="+mn-cs"/>
                <a:sym typeface="Helvetica"/>
              </a:rPr>
              <a:t>OS (AVO vs FCR/BR)</a:t>
            </a:r>
          </a:p>
        </p:txBody>
      </p:sp>
      <p:sp>
        <p:nvSpPr>
          <p:cNvPr id="20" name="Rectangle 19">
            <a:extLst>
              <a:ext uri="{FF2B5EF4-FFF2-40B4-BE49-F238E27FC236}">
                <a16:creationId xmlns:a16="http://schemas.microsoft.com/office/drawing/2014/main" id="{C2206F70-A0F1-4461-B105-5A2C26DAADF5}"/>
              </a:ext>
            </a:extLst>
          </p:cNvPr>
          <p:cNvSpPr/>
          <p:nvPr/>
        </p:nvSpPr>
        <p:spPr>
          <a:xfrm>
            <a:off x="5010239" y="4107702"/>
            <a:ext cx="2773391" cy="615553"/>
          </a:xfrm>
          <a:prstGeom prst="rect">
            <a:avLst/>
          </a:prstGeom>
          <a:solidFill>
            <a:schemeClr val="bg1">
              <a:lumMod val="95000"/>
            </a:schemeClr>
          </a:solidFill>
          <a:ln w="12700">
            <a:noFill/>
          </a:ln>
        </p:spPr>
        <p:txBody>
          <a:bodyPr wrap="square" lIns="60960" tIns="60960" rIns="60960" bIns="6096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a:ln>
                  <a:noFill/>
                </a:ln>
                <a:solidFill>
                  <a:srgbClr val="3F4444"/>
                </a:solidFill>
                <a:effectLst/>
                <a:uLnTx/>
                <a:uFillTx/>
                <a:latin typeface="Arial"/>
                <a:ea typeface="+mn-ea"/>
                <a:cs typeface="+mn-cs"/>
                <a:sym typeface="Helvetica"/>
              </a:rPr>
              <a:t>Crossover </a:t>
            </a:r>
            <a:r>
              <a:rPr kumimoji="0" lang="en-US" sz="1600" b="0" i="1" u="none" strike="noStrike" kern="1200" cap="none" spc="0" normalizeH="0" baseline="0" noProof="0">
                <a:ln>
                  <a:noFill/>
                </a:ln>
                <a:solidFill>
                  <a:srgbClr val="3F4444"/>
                </a:solidFill>
                <a:effectLst/>
                <a:uLnTx/>
                <a:uFillTx/>
                <a:latin typeface="Arial"/>
                <a:ea typeface="+mn-ea"/>
                <a:cs typeface="+mn-cs"/>
                <a:sym typeface="Helvetica"/>
              </a:rPr>
              <a:t>not built into protocol</a:t>
            </a:r>
          </a:p>
        </p:txBody>
      </p:sp>
      <p:cxnSp>
        <p:nvCxnSpPr>
          <p:cNvPr id="29" name="Straight Arrow Connector 28">
            <a:extLst>
              <a:ext uri="{FF2B5EF4-FFF2-40B4-BE49-F238E27FC236}">
                <a16:creationId xmlns:a16="http://schemas.microsoft.com/office/drawing/2014/main" id="{496BF231-9990-4953-9E4D-F011E318B6C8}"/>
              </a:ext>
            </a:extLst>
          </p:cNvPr>
          <p:cNvCxnSpPr>
            <a:cxnSpLocks/>
            <a:stCxn id="38" idx="3"/>
            <a:endCxn id="25" idx="1"/>
          </p:cNvCxnSpPr>
          <p:nvPr/>
        </p:nvCxnSpPr>
        <p:spPr>
          <a:xfrm flipV="1">
            <a:off x="4036194" y="1921720"/>
            <a:ext cx="974049" cy="833497"/>
          </a:xfrm>
          <a:prstGeom prst="straightConnector1">
            <a:avLst/>
          </a:prstGeom>
          <a:ln w="12700">
            <a:tailEnd type="triangle"/>
          </a:ln>
          <a:effectLst/>
        </p:spPr>
        <p:style>
          <a:lnRef idx="2">
            <a:schemeClr val="accent1"/>
          </a:lnRef>
          <a:fillRef idx="0">
            <a:schemeClr val="accent1"/>
          </a:fillRef>
          <a:effectRef idx="1">
            <a:schemeClr val="accent1"/>
          </a:effectRef>
          <a:fontRef idx="minor">
            <a:schemeClr val="tx1"/>
          </a:fontRef>
        </p:style>
      </p:cxnSp>
      <p:sp>
        <p:nvSpPr>
          <p:cNvPr id="3" name="Rectangle 2">
            <a:extLst>
              <a:ext uri="{FF2B5EF4-FFF2-40B4-BE49-F238E27FC236}">
                <a16:creationId xmlns:a16="http://schemas.microsoft.com/office/drawing/2014/main" id="{F64D0074-E33F-506C-441A-317C07140515}"/>
              </a:ext>
            </a:extLst>
          </p:cNvPr>
          <p:cNvSpPr/>
          <p:nvPr/>
        </p:nvSpPr>
        <p:spPr>
          <a:xfrm>
            <a:off x="5010244" y="869218"/>
            <a:ext cx="6730905" cy="53354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243840" tIns="121920" rIns="243840" bIns="121920" rtlCol="0" anchor="ctr">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867" b="0" i="0" u="none" strike="noStrike" kern="1200" cap="none" spc="0" normalizeH="0" baseline="0" noProof="0">
                <a:ln>
                  <a:noFill/>
                </a:ln>
                <a:solidFill>
                  <a:srgbClr val="FFFFFF"/>
                </a:solidFill>
                <a:effectLst/>
                <a:uLnTx/>
                <a:uFillTx/>
                <a:latin typeface="Arial"/>
                <a:ea typeface="+mn-ea"/>
                <a:cs typeface="+mn-cs"/>
                <a:sym typeface="Helvetica"/>
              </a:rPr>
              <a:t>AMPLIFY: randomized, multicenter, open-label, Ph 3 trial</a:t>
            </a:r>
          </a:p>
        </p:txBody>
      </p:sp>
      <p:sp>
        <p:nvSpPr>
          <p:cNvPr id="6" name="TextBox 5">
            <a:extLst>
              <a:ext uri="{FF2B5EF4-FFF2-40B4-BE49-F238E27FC236}">
                <a16:creationId xmlns:a16="http://schemas.microsoft.com/office/drawing/2014/main" id="{C758A17A-9664-6910-8FB9-48E8F1731D22}"/>
              </a:ext>
            </a:extLst>
          </p:cNvPr>
          <p:cNvSpPr txBox="1"/>
          <p:nvPr/>
        </p:nvSpPr>
        <p:spPr>
          <a:xfrm>
            <a:off x="150526" y="6168876"/>
            <a:ext cx="11290300" cy="615553"/>
          </a:xfrm>
          <a:prstGeom prst="rect">
            <a:avLst/>
          </a:prstGeom>
          <a:noFill/>
        </p:spPr>
        <p:txBody>
          <a:bodyPr wrap="square" lIns="0" tIns="0" rIns="0" bIns="0" rtlCol="0" anchor="b">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3F4444"/>
                </a:solidFill>
                <a:effectLst/>
                <a:uLnTx/>
                <a:uFillTx/>
                <a:latin typeface="Arial"/>
                <a:ea typeface="+mn-ea"/>
                <a:cs typeface="+mn-cs"/>
                <a:sym typeface="Helvetica"/>
              </a:rPr>
              <a:t>NCT03836261. Data cutoff: April 30, 2024. </a:t>
            </a: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dirty="0" err="1">
                <a:ln>
                  <a:noFill/>
                </a:ln>
                <a:solidFill>
                  <a:srgbClr val="3F4444"/>
                </a:solidFill>
                <a:effectLst/>
                <a:uLnTx/>
                <a:uFillTx/>
                <a:latin typeface="Arial"/>
                <a:ea typeface="+mn-ea"/>
                <a:cs typeface="+mn-cs"/>
                <a:sym typeface="Helvetica"/>
              </a:rPr>
              <a:t>a</a:t>
            </a:r>
            <a:r>
              <a:rPr kumimoji="0" lang="en-US" sz="800" b="0" i="0" u="none" strike="noStrike" kern="1200" cap="none" spc="0" normalizeH="0" baseline="0" noProof="0" dirty="0" err="1">
                <a:ln>
                  <a:noFill/>
                </a:ln>
                <a:solidFill>
                  <a:srgbClr val="3F4444"/>
                </a:solidFill>
                <a:effectLst/>
                <a:uLnTx/>
                <a:uFillTx/>
                <a:latin typeface="Arial"/>
                <a:ea typeface="+mn-ea"/>
                <a:cs typeface="+mn-cs"/>
                <a:sym typeface="Helvetica"/>
              </a:rPr>
              <a:t>Assayed</a:t>
            </a:r>
            <a:r>
              <a:rPr kumimoji="0" lang="en-US" sz="800" b="0" i="0" u="none" strike="noStrike" kern="1200" cap="none" spc="0" normalizeH="0" baseline="0" noProof="0" dirty="0">
                <a:ln>
                  <a:noFill/>
                </a:ln>
                <a:solidFill>
                  <a:srgbClr val="3F4444"/>
                </a:solidFill>
                <a:effectLst/>
                <a:uLnTx/>
                <a:uFillTx/>
                <a:latin typeface="Arial"/>
                <a:ea typeface="+mn-ea"/>
                <a:cs typeface="+mn-cs"/>
                <a:sym typeface="Helvetica"/>
              </a:rPr>
              <a:t> by central lab. </a:t>
            </a:r>
            <a:endParaRPr kumimoji="0" lang="en-US" sz="800" b="0" i="0" u="none" strike="sngStrike" kern="1200" cap="none" spc="0" normalizeH="0" baseline="0" noProof="0" dirty="0">
              <a:ln>
                <a:noFill/>
              </a:ln>
              <a:solidFill>
                <a:srgbClr val="3F4444"/>
              </a:solidFill>
              <a:effectLst/>
              <a:highlight>
                <a:srgbClr val="00FFFF"/>
              </a:highlight>
              <a:uLnTx/>
              <a:uFillTx/>
              <a:latin typeface="Arial"/>
              <a:ea typeface="+mn-ea"/>
              <a:cs typeface="+mn-cs"/>
              <a:sym typeface="Helvetica"/>
            </a:endParaRP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3F4444"/>
                </a:solidFill>
                <a:effectLst/>
                <a:uLnTx/>
                <a:uFillTx/>
                <a:latin typeface="Arial"/>
                <a:ea typeface="+mn-ea"/>
                <a:cs typeface="+mn-cs"/>
                <a:sym typeface="Helvetica"/>
              </a:rPr>
              <a:t>AV, acalabrutinib-venetoclax; AVO, acalabrutinib-venetoclax-obinutuzumab; BR, bendamustine-rituximab; CIRS-Geriatric, Cumulative Illness Rating Scale-Geriatric; CLL, chronic lymphocytic leukemia; ECOG PS, Eastern Cooperative Oncology Group performance status; FCR, fludarabine-cyclophosphamide-rituximab; IGHV, immunoglobulin heavy-chain variable region gene; iwCLL, International Working Group on CLL; OS, overall survival; PFS, progression-free survival; TN, treatment-naive; </a:t>
            </a:r>
            <a:r>
              <a:rPr kumimoji="0" lang="en-US" sz="800" b="0" i="0" u="none" strike="noStrike" kern="1200" cap="none" spc="0" normalizeH="0" baseline="0" noProof="0" dirty="0" err="1">
                <a:ln>
                  <a:noFill/>
                </a:ln>
                <a:solidFill>
                  <a:srgbClr val="3F4444"/>
                </a:solidFill>
                <a:effectLst/>
                <a:uLnTx/>
                <a:uFillTx/>
                <a:latin typeface="Arial"/>
                <a:ea typeface="+mn-ea"/>
                <a:cs typeface="+mn-cs"/>
                <a:sym typeface="Helvetica"/>
              </a:rPr>
              <a:t>uMRD</a:t>
            </a:r>
            <a:r>
              <a:rPr kumimoji="0" lang="en-US" sz="800" b="0" i="0" u="none" strike="noStrike" kern="1200" cap="none" spc="0" normalizeH="0" baseline="0" noProof="0" dirty="0">
                <a:ln>
                  <a:noFill/>
                </a:ln>
                <a:solidFill>
                  <a:srgbClr val="3F4444"/>
                </a:solidFill>
                <a:effectLst/>
                <a:uLnTx/>
                <a:uFillTx/>
                <a:latin typeface="Arial"/>
                <a:ea typeface="+mn-ea"/>
                <a:cs typeface="+mn-cs"/>
                <a:sym typeface="Helvetica"/>
              </a:rPr>
              <a:t>, undetectable measurable residual disease.</a:t>
            </a:r>
          </a:p>
        </p:txBody>
      </p:sp>
      <p:sp>
        <p:nvSpPr>
          <p:cNvPr id="25" name="Rectangle: Rounded Corners 25">
            <a:extLst>
              <a:ext uri="{FF2B5EF4-FFF2-40B4-BE49-F238E27FC236}">
                <a16:creationId xmlns:a16="http://schemas.microsoft.com/office/drawing/2014/main" id="{49E506A9-54C8-5C7D-3328-7D5F7041E7BB}"/>
              </a:ext>
            </a:extLst>
          </p:cNvPr>
          <p:cNvSpPr/>
          <p:nvPr/>
        </p:nvSpPr>
        <p:spPr>
          <a:xfrm>
            <a:off x="5010243" y="1607207"/>
            <a:ext cx="2773389" cy="629023"/>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a:ln>
                  <a:noFill/>
                </a:ln>
                <a:solidFill>
                  <a:srgbClr val="002957"/>
                </a:solidFill>
                <a:effectLst/>
                <a:uLnTx/>
                <a:uFillTx/>
                <a:latin typeface="Arial"/>
                <a:ea typeface="+mn-ea"/>
                <a:cs typeface="+mn-cs"/>
                <a:sym typeface="Helvetica"/>
              </a:rPr>
              <a:t>AV</a:t>
            </a:r>
            <a:r>
              <a:rPr kumimoji="0" lang="en-US" sz="1867" b="1" i="0" u="none" strike="noStrike" kern="1200" cap="none" spc="0" normalizeH="0" baseline="30000" noProof="0">
                <a:ln>
                  <a:noFill/>
                </a:ln>
                <a:solidFill>
                  <a:srgbClr val="002957"/>
                </a:solidFill>
                <a:effectLst/>
                <a:uLnTx/>
                <a:uFillTx/>
                <a:latin typeface="Arial"/>
                <a:ea typeface="+mn-ea"/>
                <a:cs typeface="+mn-cs"/>
                <a:sym typeface="Helvetica"/>
              </a:rPr>
              <a:t> </a:t>
            </a:r>
            <a:r>
              <a:rPr kumimoji="0" lang="en-US" sz="1867" b="1" i="0" u="none" strike="noStrike" kern="1200" cap="none" spc="0" normalizeH="0" baseline="0" noProof="0">
                <a:ln>
                  <a:noFill/>
                </a:ln>
                <a:solidFill>
                  <a:srgbClr val="002957"/>
                </a:solidFill>
                <a:effectLst/>
                <a:uLnTx/>
                <a:uFillTx/>
                <a:latin typeface="Arial"/>
                <a:ea typeface="+mn-ea"/>
                <a:cs typeface="+mn-cs"/>
                <a:sym typeface="Helvetica"/>
              </a:rPr>
              <a:t>(14 cycles)</a:t>
            </a:r>
          </a:p>
        </p:txBody>
      </p:sp>
      <p:sp>
        <p:nvSpPr>
          <p:cNvPr id="27" name="Rectangle: Rounded Corners 30">
            <a:extLst>
              <a:ext uri="{FF2B5EF4-FFF2-40B4-BE49-F238E27FC236}">
                <a16:creationId xmlns:a16="http://schemas.microsoft.com/office/drawing/2014/main" id="{031D8371-96C5-1CDF-264C-72FD60988258}"/>
              </a:ext>
            </a:extLst>
          </p:cNvPr>
          <p:cNvSpPr/>
          <p:nvPr/>
        </p:nvSpPr>
        <p:spPr>
          <a:xfrm>
            <a:off x="5010239" y="3274205"/>
            <a:ext cx="2773391" cy="629023"/>
          </a:xfrm>
          <a:prstGeom prst="roundRect">
            <a:avLst>
              <a:gd name="adj"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a:ln>
                  <a:noFill/>
                </a:ln>
                <a:solidFill>
                  <a:srgbClr val="002957"/>
                </a:solidFill>
                <a:effectLst/>
                <a:uLnTx/>
                <a:uFillTx/>
                <a:latin typeface="Arial"/>
                <a:ea typeface="+mn-ea"/>
                <a:cs typeface="+mn-cs"/>
                <a:sym typeface="Helvetica"/>
              </a:rPr>
              <a:t>FCR/BR (6 cycles)</a:t>
            </a:r>
          </a:p>
        </p:txBody>
      </p:sp>
      <p:sp>
        <p:nvSpPr>
          <p:cNvPr id="28" name="Rectangle: Rounded Corners 31">
            <a:extLst>
              <a:ext uri="{FF2B5EF4-FFF2-40B4-BE49-F238E27FC236}">
                <a16:creationId xmlns:a16="http://schemas.microsoft.com/office/drawing/2014/main" id="{F4DF7491-DC37-A110-7DE9-596F66D49AAF}"/>
              </a:ext>
            </a:extLst>
          </p:cNvPr>
          <p:cNvSpPr/>
          <p:nvPr/>
        </p:nvSpPr>
        <p:spPr>
          <a:xfrm>
            <a:off x="5010243" y="2440706"/>
            <a:ext cx="2773389" cy="629023"/>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noFill/>
                </a:ln>
                <a:solidFill>
                  <a:srgbClr val="FFFFFF"/>
                </a:solidFill>
                <a:effectLst/>
                <a:uLnTx/>
                <a:uFillTx/>
                <a:latin typeface="Arial"/>
                <a:ea typeface="+mn-ea"/>
                <a:cs typeface="+mn-cs"/>
                <a:sym typeface="Helvetica"/>
              </a:rPr>
              <a:t>AVO</a:t>
            </a:r>
            <a:r>
              <a:rPr kumimoji="0" lang="en-US" sz="1867" b="1" i="0" u="none" strike="noStrike" kern="1200" cap="none" spc="0" normalizeH="0" baseline="30000" noProof="0" dirty="0">
                <a:ln>
                  <a:noFill/>
                </a:ln>
                <a:solidFill>
                  <a:srgbClr val="FFFFFF"/>
                </a:solidFill>
                <a:effectLst/>
                <a:uLnTx/>
                <a:uFillTx/>
                <a:latin typeface="Arial"/>
                <a:ea typeface="+mn-ea"/>
                <a:cs typeface="+mn-cs"/>
                <a:sym typeface="Helvetica"/>
              </a:rPr>
              <a:t> </a:t>
            </a:r>
            <a:r>
              <a:rPr kumimoji="0" lang="en-US" sz="1867" b="1" i="0" u="none" strike="noStrike" kern="1200" cap="none" spc="0" normalizeH="0" baseline="0" noProof="0" dirty="0">
                <a:ln>
                  <a:noFill/>
                </a:ln>
                <a:solidFill>
                  <a:srgbClr val="FFFFFF"/>
                </a:solidFill>
                <a:effectLst/>
                <a:uLnTx/>
                <a:uFillTx/>
                <a:latin typeface="Arial"/>
                <a:ea typeface="+mn-ea"/>
                <a:cs typeface="+mn-cs"/>
                <a:sym typeface="Helvetica"/>
              </a:rPr>
              <a:t>(14 cycles)</a:t>
            </a:r>
          </a:p>
        </p:txBody>
      </p:sp>
      <p:sp>
        <p:nvSpPr>
          <p:cNvPr id="38" name="Rectangle 37">
            <a:extLst>
              <a:ext uri="{FF2B5EF4-FFF2-40B4-BE49-F238E27FC236}">
                <a16:creationId xmlns:a16="http://schemas.microsoft.com/office/drawing/2014/main" id="{1E6A9BE6-D596-2F0E-2A0C-F5AA2AAF49C3}"/>
              </a:ext>
            </a:extLst>
          </p:cNvPr>
          <p:cNvSpPr/>
          <p:nvPr/>
        </p:nvSpPr>
        <p:spPr>
          <a:xfrm>
            <a:off x="3555161" y="1607206"/>
            <a:ext cx="481032" cy="229602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vert="wordArtVert" lIns="0" rIns="0"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467" b="0" i="0" u="none" strike="noStrike" kern="1200" cap="none" spc="0" normalizeH="0" baseline="0" noProof="0">
              <a:ln>
                <a:noFill/>
              </a:ln>
              <a:solidFill>
                <a:srgbClr val="FFFFFF"/>
              </a:solidFill>
              <a:effectLst/>
              <a:uLnTx/>
              <a:uFillTx/>
              <a:latin typeface="Arial"/>
              <a:ea typeface="+mn-ea"/>
              <a:cs typeface="+mn-cs"/>
              <a:sym typeface="Helvetica"/>
            </a:endParaRPr>
          </a:p>
        </p:txBody>
      </p:sp>
      <p:cxnSp>
        <p:nvCxnSpPr>
          <p:cNvPr id="41" name="Straight Arrow Connector 40">
            <a:extLst>
              <a:ext uri="{FF2B5EF4-FFF2-40B4-BE49-F238E27FC236}">
                <a16:creationId xmlns:a16="http://schemas.microsoft.com/office/drawing/2014/main" id="{60985505-1FDB-FCCC-4DF1-C85DB44A2C86}"/>
              </a:ext>
            </a:extLst>
          </p:cNvPr>
          <p:cNvCxnSpPr>
            <a:cxnSpLocks/>
            <a:stCxn id="38" idx="3"/>
            <a:endCxn id="27" idx="1"/>
          </p:cNvCxnSpPr>
          <p:nvPr/>
        </p:nvCxnSpPr>
        <p:spPr>
          <a:xfrm>
            <a:off x="4036194" y="2755217"/>
            <a:ext cx="974045" cy="833500"/>
          </a:xfrm>
          <a:prstGeom prst="straightConnector1">
            <a:avLst/>
          </a:prstGeom>
          <a:ln w="12700">
            <a:tailEnd type="triangle"/>
          </a:ln>
          <a:effectLst/>
        </p:spPr>
        <p:style>
          <a:lnRef idx="2">
            <a:schemeClr val="accent1"/>
          </a:lnRef>
          <a:fillRef idx="0">
            <a:schemeClr val="accent1"/>
          </a:fillRef>
          <a:effectRef idx="1">
            <a:schemeClr val="accent1"/>
          </a:effectRef>
          <a:fontRef idx="minor">
            <a:schemeClr val="tx1"/>
          </a:fontRef>
        </p:style>
      </p:cxnSp>
      <p:cxnSp>
        <p:nvCxnSpPr>
          <p:cNvPr id="44" name="Straight Arrow Connector 43">
            <a:extLst>
              <a:ext uri="{FF2B5EF4-FFF2-40B4-BE49-F238E27FC236}">
                <a16:creationId xmlns:a16="http://schemas.microsoft.com/office/drawing/2014/main" id="{1DA12C42-9A0E-680A-32B2-B9F72F1F224B}"/>
              </a:ext>
            </a:extLst>
          </p:cNvPr>
          <p:cNvCxnSpPr>
            <a:cxnSpLocks/>
            <a:stCxn id="38" idx="3"/>
            <a:endCxn id="28" idx="1"/>
          </p:cNvCxnSpPr>
          <p:nvPr/>
        </p:nvCxnSpPr>
        <p:spPr>
          <a:xfrm>
            <a:off x="4036194" y="2755217"/>
            <a:ext cx="974049" cy="1"/>
          </a:xfrm>
          <a:prstGeom prst="straightConnector1">
            <a:avLst/>
          </a:prstGeom>
          <a:ln w="12700">
            <a:tailEnd type="triangle"/>
          </a:ln>
          <a:effectLst/>
        </p:spPr>
        <p:style>
          <a:lnRef idx="2">
            <a:schemeClr val="accent1"/>
          </a:lnRef>
          <a:fillRef idx="0">
            <a:schemeClr val="accent1"/>
          </a:fillRef>
          <a:effectRef idx="1">
            <a:schemeClr val="accent1"/>
          </a:effectRef>
          <a:fontRef idx="minor">
            <a:schemeClr val="tx1"/>
          </a:fontRef>
        </p:style>
      </p:cxnSp>
      <p:sp>
        <p:nvSpPr>
          <p:cNvPr id="51" name="TextBox 50">
            <a:extLst>
              <a:ext uri="{FF2B5EF4-FFF2-40B4-BE49-F238E27FC236}">
                <a16:creationId xmlns:a16="http://schemas.microsoft.com/office/drawing/2014/main" id="{C643040A-0EF7-5FA9-F638-705F7746B8F2}"/>
              </a:ext>
            </a:extLst>
          </p:cNvPr>
          <p:cNvSpPr txBox="1"/>
          <p:nvPr/>
        </p:nvSpPr>
        <p:spPr>
          <a:xfrm rot="16200000">
            <a:off x="2646909" y="2585939"/>
            <a:ext cx="2296019" cy="338554"/>
          </a:xfrm>
          <a:prstGeom prst="rect">
            <a:avLst/>
          </a:prstGeom>
          <a:noFill/>
        </p:spPr>
        <p:txBody>
          <a:bodyPr wrap="square">
            <a:spAutoFit/>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a:ea typeface="+mn-ea"/>
                <a:cs typeface="+mn-cs"/>
                <a:sym typeface="Helvetica"/>
              </a:rPr>
              <a:t>RANDOMIZE 1:1:1 </a:t>
            </a:r>
          </a:p>
        </p:txBody>
      </p:sp>
      <p:cxnSp>
        <p:nvCxnSpPr>
          <p:cNvPr id="5" name="Straight Connector 4">
            <a:extLst>
              <a:ext uri="{FF2B5EF4-FFF2-40B4-BE49-F238E27FC236}">
                <a16:creationId xmlns:a16="http://schemas.microsoft.com/office/drawing/2014/main" id="{5A10B7B1-D961-B38B-80C1-A3A0A1A99E28}"/>
              </a:ext>
            </a:extLst>
          </p:cNvPr>
          <p:cNvCxnSpPr>
            <a:cxnSpLocks/>
          </p:cNvCxnSpPr>
          <p:nvPr/>
        </p:nvCxnSpPr>
        <p:spPr>
          <a:xfrm>
            <a:off x="5882386" y="5897543"/>
            <a:ext cx="5350676"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8049E0E1-6BD6-30E5-9E55-A4F61476967F}"/>
              </a:ext>
            </a:extLst>
          </p:cNvPr>
          <p:cNvCxnSpPr>
            <a:cxnSpLocks/>
          </p:cNvCxnSpPr>
          <p:nvPr/>
        </p:nvCxnSpPr>
        <p:spPr>
          <a:xfrm>
            <a:off x="8994075" y="5776599"/>
            <a:ext cx="0" cy="20284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BA3DCFB0-8CE4-5667-CB20-95E138CDFA2C}"/>
              </a:ext>
            </a:extLst>
          </p:cNvPr>
          <p:cNvCxnSpPr>
            <a:cxnSpLocks/>
          </p:cNvCxnSpPr>
          <p:nvPr/>
        </p:nvCxnSpPr>
        <p:spPr>
          <a:xfrm>
            <a:off x="6640593" y="5776599"/>
            <a:ext cx="0" cy="20284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19B6C742-5C25-F04B-FE4B-D3D4CD48FC9C}"/>
              </a:ext>
            </a:extLst>
          </p:cNvPr>
          <p:cNvCxnSpPr>
            <a:cxnSpLocks/>
          </p:cNvCxnSpPr>
          <p:nvPr/>
        </p:nvCxnSpPr>
        <p:spPr>
          <a:xfrm>
            <a:off x="7410935" y="5776599"/>
            <a:ext cx="0" cy="20284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F240322F-FA2A-9DF4-4FD3-6C6CC2FB4449}"/>
              </a:ext>
            </a:extLst>
          </p:cNvPr>
          <p:cNvCxnSpPr>
            <a:cxnSpLocks/>
          </p:cNvCxnSpPr>
          <p:nvPr/>
        </p:nvCxnSpPr>
        <p:spPr>
          <a:xfrm>
            <a:off x="5882385" y="5776599"/>
            <a:ext cx="0" cy="20284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90AFAEB2-DC63-0F5A-C734-FF748485D87F}"/>
              </a:ext>
            </a:extLst>
          </p:cNvPr>
          <p:cNvCxnSpPr>
            <a:cxnSpLocks/>
          </p:cNvCxnSpPr>
          <p:nvPr/>
        </p:nvCxnSpPr>
        <p:spPr>
          <a:xfrm>
            <a:off x="6252391" y="5776599"/>
            <a:ext cx="0" cy="20284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BFA86F82-F1C0-6F92-3B00-08BBA6A60E51}"/>
              </a:ext>
            </a:extLst>
          </p:cNvPr>
          <p:cNvCxnSpPr>
            <a:cxnSpLocks/>
          </p:cNvCxnSpPr>
          <p:nvPr/>
        </p:nvCxnSpPr>
        <p:spPr>
          <a:xfrm>
            <a:off x="7019697" y="5776599"/>
            <a:ext cx="0" cy="20284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6DB4E8F6-413A-838C-0711-F02126ADC48A}"/>
              </a:ext>
            </a:extLst>
          </p:cNvPr>
          <p:cNvCxnSpPr>
            <a:cxnSpLocks/>
          </p:cNvCxnSpPr>
          <p:nvPr/>
        </p:nvCxnSpPr>
        <p:spPr>
          <a:xfrm>
            <a:off x="8251029" y="5776599"/>
            <a:ext cx="0" cy="20284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52B16982-96EE-05A3-8292-1D1C98EC8E32}"/>
              </a:ext>
            </a:extLst>
          </p:cNvPr>
          <p:cNvCxnSpPr>
            <a:cxnSpLocks/>
          </p:cNvCxnSpPr>
          <p:nvPr/>
        </p:nvCxnSpPr>
        <p:spPr>
          <a:xfrm>
            <a:off x="7817333" y="5776599"/>
            <a:ext cx="0" cy="20284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EA09A1F0-F148-0743-894D-6D1C6CC43FB6}"/>
              </a:ext>
            </a:extLst>
          </p:cNvPr>
          <p:cNvCxnSpPr>
            <a:cxnSpLocks/>
          </p:cNvCxnSpPr>
          <p:nvPr/>
        </p:nvCxnSpPr>
        <p:spPr>
          <a:xfrm>
            <a:off x="8616108" y="5776599"/>
            <a:ext cx="0" cy="20284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E557AC2E-6237-D8AF-4F18-099E14BFE550}"/>
              </a:ext>
            </a:extLst>
          </p:cNvPr>
          <p:cNvCxnSpPr>
            <a:cxnSpLocks/>
          </p:cNvCxnSpPr>
          <p:nvPr/>
        </p:nvCxnSpPr>
        <p:spPr>
          <a:xfrm>
            <a:off x="10516559" y="5776599"/>
            <a:ext cx="0" cy="20284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4EB2341F-07F1-69BD-36E8-733C6991BF4A}"/>
              </a:ext>
            </a:extLst>
          </p:cNvPr>
          <p:cNvCxnSpPr>
            <a:cxnSpLocks/>
          </p:cNvCxnSpPr>
          <p:nvPr/>
        </p:nvCxnSpPr>
        <p:spPr>
          <a:xfrm>
            <a:off x="9780716" y="5776599"/>
            <a:ext cx="0" cy="20284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20DCBFA4-8A02-7251-2786-3BC350BC4909}"/>
              </a:ext>
            </a:extLst>
          </p:cNvPr>
          <p:cNvCxnSpPr>
            <a:cxnSpLocks/>
          </p:cNvCxnSpPr>
          <p:nvPr/>
        </p:nvCxnSpPr>
        <p:spPr>
          <a:xfrm>
            <a:off x="9394408" y="5776599"/>
            <a:ext cx="0" cy="20284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8D84D579-90CB-D502-87D3-0CA260F84131}"/>
              </a:ext>
            </a:extLst>
          </p:cNvPr>
          <p:cNvCxnSpPr>
            <a:cxnSpLocks/>
          </p:cNvCxnSpPr>
          <p:nvPr/>
        </p:nvCxnSpPr>
        <p:spPr>
          <a:xfrm>
            <a:off x="10170815" y="5776599"/>
            <a:ext cx="0" cy="20284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6768711A-A87D-F5A8-97C8-7A5028D4BEB4}"/>
              </a:ext>
            </a:extLst>
          </p:cNvPr>
          <p:cNvCxnSpPr>
            <a:cxnSpLocks/>
          </p:cNvCxnSpPr>
          <p:nvPr/>
        </p:nvCxnSpPr>
        <p:spPr>
          <a:xfrm>
            <a:off x="10877465" y="5776599"/>
            <a:ext cx="0" cy="202848"/>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007F1C1C-B25A-F9D8-3547-06CA6A2E14AE}"/>
              </a:ext>
            </a:extLst>
          </p:cNvPr>
          <p:cNvSpPr txBox="1"/>
          <p:nvPr/>
        </p:nvSpPr>
        <p:spPr>
          <a:xfrm>
            <a:off x="4197161" y="5940273"/>
            <a:ext cx="1598515" cy="256545"/>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a:ln>
                  <a:noFill/>
                </a:ln>
                <a:solidFill>
                  <a:srgbClr val="000000"/>
                </a:solidFill>
                <a:effectLst/>
                <a:uLnTx/>
                <a:uFillTx/>
                <a:latin typeface="Arial"/>
                <a:ea typeface="+mn-ea"/>
                <a:cs typeface="+mn-cs"/>
                <a:sym typeface="Helvetica"/>
              </a:rPr>
              <a:t>Cycles (28 days each)</a:t>
            </a:r>
          </a:p>
        </p:txBody>
      </p:sp>
      <p:sp>
        <p:nvSpPr>
          <p:cNvPr id="36" name="TextBox 35">
            <a:extLst>
              <a:ext uri="{FF2B5EF4-FFF2-40B4-BE49-F238E27FC236}">
                <a16:creationId xmlns:a16="http://schemas.microsoft.com/office/drawing/2014/main" id="{E776F21B-592E-9335-C4C9-2A880CAD5423}"/>
              </a:ext>
            </a:extLst>
          </p:cNvPr>
          <p:cNvSpPr txBox="1"/>
          <p:nvPr/>
        </p:nvSpPr>
        <p:spPr>
          <a:xfrm>
            <a:off x="5720803" y="5959542"/>
            <a:ext cx="260008" cy="256545"/>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a:ln>
                  <a:noFill/>
                </a:ln>
                <a:solidFill>
                  <a:srgbClr val="000000"/>
                </a:solidFill>
                <a:effectLst/>
                <a:uLnTx/>
                <a:uFillTx/>
                <a:latin typeface="Arial"/>
                <a:ea typeface="+mn-ea"/>
                <a:cs typeface="+mn-cs"/>
                <a:sym typeface="Helvetica"/>
              </a:rPr>
              <a:t>1</a:t>
            </a:r>
          </a:p>
        </p:txBody>
      </p:sp>
      <p:sp>
        <p:nvSpPr>
          <p:cNvPr id="37" name="TextBox 36">
            <a:extLst>
              <a:ext uri="{FF2B5EF4-FFF2-40B4-BE49-F238E27FC236}">
                <a16:creationId xmlns:a16="http://schemas.microsoft.com/office/drawing/2014/main" id="{5B45FC08-8118-5381-6EEF-9C6F0884B114}"/>
              </a:ext>
            </a:extLst>
          </p:cNvPr>
          <p:cNvSpPr txBox="1"/>
          <p:nvPr/>
        </p:nvSpPr>
        <p:spPr>
          <a:xfrm>
            <a:off x="6090808" y="5959542"/>
            <a:ext cx="260008" cy="256545"/>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a:ln>
                  <a:noFill/>
                </a:ln>
                <a:solidFill>
                  <a:srgbClr val="000000"/>
                </a:solidFill>
                <a:effectLst/>
                <a:uLnTx/>
                <a:uFillTx/>
                <a:latin typeface="Arial"/>
                <a:ea typeface="+mn-ea"/>
                <a:cs typeface="+mn-cs"/>
                <a:sym typeface="Helvetica"/>
              </a:rPr>
              <a:t>2</a:t>
            </a:r>
          </a:p>
        </p:txBody>
      </p:sp>
      <p:sp>
        <p:nvSpPr>
          <p:cNvPr id="39" name="TextBox 38">
            <a:extLst>
              <a:ext uri="{FF2B5EF4-FFF2-40B4-BE49-F238E27FC236}">
                <a16:creationId xmlns:a16="http://schemas.microsoft.com/office/drawing/2014/main" id="{B68B88FD-5B20-A59D-84AE-A6EFFD0F4822}"/>
              </a:ext>
            </a:extLst>
          </p:cNvPr>
          <p:cNvSpPr txBox="1"/>
          <p:nvPr/>
        </p:nvSpPr>
        <p:spPr>
          <a:xfrm>
            <a:off x="8089447" y="5959542"/>
            <a:ext cx="260008" cy="256545"/>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a:ln>
                  <a:noFill/>
                </a:ln>
                <a:solidFill>
                  <a:srgbClr val="000000"/>
                </a:solidFill>
                <a:effectLst/>
                <a:uLnTx/>
                <a:uFillTx/>
                <a:latin typeface="Arial"/>
                <a:ea typeface="+mn-ea"/>
                <a:cs typeface="+mn-cs"/>
                <a:sym typeface="Helvetica"/>
              </a:rPr>
              <a:t>7</a:t>
            </a:r>
          </a:p>
        </p:txBody>
      </p:sp>
      <p:sp>
        <p:nvSpPr>
          <p:cNvPr id="40" name="TextBox 39">
            <a:extLst>
              <a:ext uri="{FF2B5EF4-FFF2-40B4-BE49-F238E27FC236}">
                <a16:creationId xmlns:a16="http://schemas.microsoft.com/office/drawing/2014/main" id="{C0CF6274-C51F-CED2-B1C0-B82AAF86E24E}"/>
              </a:ext>
            </a:extLst>
          </p:cNvPr>
          <p:cNvSpPr txBox="1"/>
          <p:nvPr/>
        </p:nvSpPr>
        <p:spPr>
          <a:xfrm>
            <a:off x="7668451" y="5959542"/>
            <a:ext cx="260008" cy="256545"/>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a:ln>
                  <a:noFill/>
                </a:ln>
                <a:solidFill>
                  <a:srgbClr val="000000"/>
                </a:solidFill>
                <a:effectLst/>
                <a:uLnTx/>
                <a:uFillTx/>
                <a:latin typeface="Arial"/>
                <a:ea typeface="+mn-ea"/>
                <a:cs typeface="+mn-cs"/>
                <a:sym typeface="Helvetica"/>
              </a:rPr>
              <a:t>6</a:t>
            </a:r>
          </a:p>
        </p:txBody>
      </p:sp>
      <p:sp>
        <p:nvSpPr>
          <p:cNvPr id="42" name="TextBox 41">
            <a:extLst>
              <a:ext uri="{FF2B5EF4-FFF2-40B4-BE49-F238E27FC236}">
                <a16:creationId xmlns:a16="http://schemas.microsoft.com/office/drawing/2014/main" id="{794D97F3-DFA0-C746-3E0F-EFE6DCF3A6E2}"/>
              </a:ext>
            </a:extLst>
          </p:cNvPr>
          <p:cNvSpPr txBox="1"/>
          <p:nvPr/>
        </p:nvSpPr>
        <p:spPr>
          <a:xfrm>
            <a:off x="7237218" y="5959542"/>
            <a:ext cx="260008" cy="256545"/>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a:ln>
                  <a:noFill/>
                </a:ln>
                <a:solidFill>
                  <a:srgbClr val="000000"/>
                </a:solidFill>
                <a:effectLst/>
                <a:uLnTx/>
                <a:uFillTx/>
                <a:latin typeface="Arial"/>
                <a:ea typeface="+mn-ea"/>
                <a:cs typeface="+mn-cs"/>
                <a:sym typeface="Helvetica"/>
              </a:rPr>
              <a:t>5</a:t>
            </a:r>
          </a:p>
        </p:txBody>
      </p:sp>
      <p:sp>
        <p:nvSpPr>
          <p:cNvPr id="43" name="TextBox 42">
            <a:extLst>
              <a:ext uri="{FF2B5EF4-FFF2-40B4-BE49-F238E27FC236}">
                <a16:creationId xmlns:a16="http://schemas.microsoft.com/office/drawing/2014/main" id="{7CABC866-713F-5D9F-4EDA-40B8C34A9D16}"/>
              </a:ext>
            </a:extLst>
          </p:cNvPr>
          <p:cNvSpPr txBox="1"/>
          <p:nvPr/>
        </p:nvSpPr>
        <p:spPr>
          <a:xfrm>
            <a:off x="6858115" y="5959542"/>
            <a:ext cx="260008" cy="256545"/>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a:ln>
                  <a:noFill/>
                </a:ln>
                <a:solidFill>
                  <a:srgbClr val="000000"/>
                </a:solidFill>
                <a:effectLst/>
                <a:uLnTx/>
                <a:uFillTx/>
                <a:latin typeface="Arial"/>
                <a:ea typeface="+mn-ea"/>
                <a:cs typeface="+mn-cs"/>
                <a:sym typeface="Helvetica"/>
              </a:rPr>
              <a:t>4</a:t>
            </a:r>
          </a:p>
        </p:txBody>
      </p:sp>
      <p:sp>
        <p:nvSpPr>
          <p:cNvPr id="45" name="TextBox 44">
            <a:extLst>
              <a:ext uri="{FF2B5EF4-FFF2-40B4-BE49-F238E27FC236}">
                <a16:creationId xmlns:a16="http://schemas.microsoft.com/office/drawing/2014/main" id="{1D490BDD-F9A8-55A3-235D-6D3EC745D681}"/>
              </a:ext>
            </a:extLst>
          </p:cNvPr>
          <p:cNvSpPr txBox="1"/>
          <p:nvPr/>
        </p:nvSpPr>
        <p:spPr>
          <a:xfrm>
            <a:off x="6469911" y="5959542"/>
            <a:ext cx="260008" cy="256545"/>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a:ln>
                  <a:noFill/>
                </a:ln>
                <a:solidFill>
                  <a:srgbClr val="000000"/>
                </a:solidFill>
                <a:effectLst/>
                <a:uLnTx/>
                <a:uFillTx/>
                <a:latin typeface="Arial"/>
                <a:ea typeface="+mn-ea"/>
                <a:cs typeface="+mn-cs"/>
                <a:sym typeface="Helvetica"/>
              </a:rPr>
              <a:t>3</a:t>
            </a:r>
          </a:p>
        </p:txBody>
      </p:sp>
      <p:sp>
        <p:nvSpPr>
          <p:cNvPr id="46" name="TextBox 45">
            <a:extLst>
              <a:ext uri="{FF2B5EF4-FFF2-40B4-BE49-F238E27FC236}">
                <a16:creationId xmlns:a16="http://schemas.microsoft.com/office/drawing/2014/main" id="{F290441D-F537-A330-C570-37B1C44EE07C}"/>
              </a:ext>
            </a:extLst>
          </p:cNvPr>
          <p:cNvSpPr txBox="1"/>
          <p:nvPr/>
        </p:nvSpPr>
        <p:spPr>
          <a:xfrm>
            <a:off x="9975029" y="5959542"/>
            <a:ext cx="335348" cy="256545"/>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a:ln>
                  <a:noFill/>
                </a:ln>
                <a:solidFill>
                  <a:srgbClr val="000000"/>
                </a:solidFill>
                <a:effectLst/>
                <a:uLnTx/>
                <a:uFillTx/>
                <a:latin typeface="Arial"/>
                <a:ea typeface="+mn-ea"/>
                <a:cs typeface="+mn-cs"/>
                <a:sym typeface="Helvetica"/>
              </a:rPr>
              <a:t>12</a:t>
            </a:r>
          </a:p>
        </p:txBody>
      </p:sp>
      <p:sp>
        <p:nvSpPr>
          <p:cNvPr id="47" name="TextBox 46">
            <a:extLst>
              <a:ext uri="{FF2B5EF4-FFF2-40B4-BE49-F238E27FC236}">
                <a16:creationId xmlns:a16="http://schemas.microsoft.com/office/drawing/2014/main" id="{1AE4273B-1E10-7E0D-8CFD-8F1A6BF67E9F}"/>
              </a:ext>
            </a:extLst>
          </p:cNvPr>
          <p:cNvSpPr txBox="1"/>
          <p:nvPr/>
        </p:nvSpPr>
        <p:spPr>
          <a:xfrm>
            <a:off x="9588453" y="5959542"/>
            <a:ext cx="335348" cy="256545"/>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a:ln>
                  <a:noFill/>
                </a:ln>
                <a:solidFill>
                  <a:srgbClr val="000000"/>
                </a:solidFill>
                <a:effectLst/>
                <a:uLnTx/>
                <a:uFillTx/>
                <a:latin typeface="Arial"/>
                <a:ea typeface="+mn-ea"/>
                <a:cs typeface="+mn-cs"/>
                <a:sym typeface="Helvetica"/>
              </a:rPr>
              <a:t>11</a:t>
            </a:r>
          </a:p>
        </p:txBody>
      </p:sp>
      <p:sp>
        <p:nvSpPr>
          <p:cNvPr id="48" name="TextBox 47">
            <a:extLst>
              <a:ext uri="{FF2B5EF4-FFF2-40B4-BE49-F238E27FC236}">
                <a16:creationId xmlns:a16="http://schemas.microsoft.com/office/drawing/2014/main" id="{CFF2633E-E34D-E942-FD6C-534F8B28227D}"/>
              </a:ext>
            </a:extLst>
          </p:cNvPr>
          <p:cNvSpPr txBox="1"/>
          <p:nvPr/>
        </p:nvSpPr>
        <p:spPr>
          <a:xfrm>
            <a:off x="9208399" y="5959542"/>
            <a:ext cx="335348" cy="256545"/>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a:ln>
                  <a:noFill/>
                </a:ln>
                <a:solidFill>
                  <a:srgbClr val="000000"/>
                </a:solidFill>
                <a:effectLst/>
                <a:uLnTx/>
                <a:uFillTx/>
                <a:latin typeface="Arial"/>
                <a:ea typeface="+mn-ea"/>
                <a:cs typeface="+mn-cs"/>
                <a:sym typeface="Helvetica"/>
              </a:rPr>
              <a:t>10</a:t>
            </a:r>
          </a:p>
        </p:txBody>
      </p:sp>
      <p:sp>
        <p:nvSpPr>
          <p:cNvPr id="49" name="TextBox 48">
            <a:extLst>
              <a:ext uri="{FF2B5EF4-FFF2-40B4-BE49-F238E27FC236}">
                <a16:creationId xmlns:a16="http://schemas.microsoft.com/office/drawing/2014/main" id="{469204D1-E54D-173F-CEAB-348EF9E67404}"/>
              </a:ext>
            </a:extLst>
          </p:cNvPr>
          <p:cNvSpPr txBox="1"/>
          <p:nvPr/>
        </p:nvSpPr>
        <p:spPr>
          <a:xfrm>
            <a:off x="8832894" y="5959542"/>
            <a:ext cx="260008" cy="256545"/>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a:ln>
                  <a:noFill/>
                </a:ln>
                <a:solidFill>
                  <a:srgbClr val="000000"/>
                </a:solidFill>
                <a:effectLst/>
                <a:uLnTx/>
                <a:uFillTx/>
                <a:latin typeface="Arial"/>
                <a:ea typeface="+mn-ea"/>
                <a:cs typeface="+mn-cs"/>
                <a:sym typeface="Helvetica"/>
              </a:rPr>
              <a:t>9</a:t>
            </a:r>
          </a:p>
        </p:txBody>
      </p:sp>
      <p:sp>
        <p:nvSpPr>
          <p:cNvPr id="50" name="TextBox 49">
            <a:extLst>
              <a:ext uri="{FF2B5EF4-FFF2-40B4-BE49-F238E27FC236}">
                <a16:creationId xmlns:a16="http://schemas.microsoft.com/office/drawing/2014/main" id="{04AF1D1F-25E2-88D4-9A04-0BCBA4C1251F}"/>
              </a:ext>
            </a:extLst>
          </p:cNvPr>
          <p:cNvSpPr txBox="1"/>
          <p:nvPr/>
        </p:nvSpPr>
        <p:spPr>
          <a:xfrm>
            <a:off x="8448459" y="5959542"/>
            <a:ext cx="260008" cy="256545"/>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a:ln>
                  <a:noFill/>
                </a:ln>
                <a:solidFill>
                  <a:srgbClr val="000000"/>
                </a:solidFill>
                <a:effectLst/>
                <a:uLnTx/>
                <a:uFillTx/>
                <a:latin typeface="Arial"/>
                <a:ea typeface="+mn-ea"/>
                <a:cs typeface="+mn-cs"/>
                <a:sym typeface="Helvetica"/>
              </a:rPr>
              <a:t>8</a:t>
            </a:r>
          </a:p>
        </p:txBody>
      </p:sp>
      <p:sp>
        <p:nvSpPr>
          <p:cNvPr id="52" name="TextBox 51">
            <a:extLst>
              <a:ext uri="{FF2B5EF4-FFF2-40B4-BE49-F238E27FC236}">
                <a16:creationId xmlns:a16="http://schemas.microsoft.com/office/drawing/2014/main" id="{4AB12FFF-281C-93CF-5406-E4E9CC22FDB3}"/>
              </a:ext>
            </a:extLst>
          </p:cNvPr>
          <p:cNvSpPr txBox="1"/>
          <p:nvPr/>
        </p:nvSpPr>
        <p:spPr>
          <a:xfrm>
            <a:off x="10665505" y="5959542"/>
            <a:ext cx="335348" cy="256545"/>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a:ln>
                  <a:noFill/>
                </a:ln>
                <a:solidFill>
                  <a:srgbClr val="000000"/>
                </a:solidFill>
                <a:effectLst/>
                <a:uLnTx/>
                <a:uFillTx/>
                <a:latin typeface="Arial"/>
                <a:ea typeface="+mn-ea"/>
                <a:cs typeface="+mn-cs"/>
                <a:sym typeface="Helvetica"/>
              </a:rPr>
              <a:t>14</a:t>
            </a:r>
          </a:p>
        </p:txBody>
      </p:sp>
      <p:sp>
        <p:nvSpPr>
          <p:cNvPr id="53" name="TextBox 52">
            <a:extLst>
              <a:ext uri="{FF2B5EF4-FFF2-40B4-BE49-F238E27FC236}">
                <a16:creationId xmlns:a16="http://schemas.microsoft.com/office/drawing/2014/main" id="{1E31B5FF-97C1-6C58-134D-B89F9C8BED9D}"/>
              </a:ext>
            </a:extLst>
          </p:cNvPr>
          <p:cNvSpPr txBox="1"/>
          <p:nvPr/>
        </p:nvSpPr>
        <p:spPr>
          <a:xfrm>
            <a:off x="10309321" y="5959542"/>
            <a:ext cx="335348" cy="256545"/>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a:ln>
                  <a:noFill/>
                </a:ln>
                <a:solidFill>
                  <a:srgbClr val="000000"/>
                </a:solidFill>
                <a:effectLst/>
                <a:uLnTx/>
                <a:uFillTx/>
                <a:latin typeface="Arial"/>
                <a:ea typeface="+mn-ea"/>
                <a:cs typeface="+mn-cs"/>
                <a:sym typeface="Helvetica"/>
              </a:rPr>
              <a:t>13</a:t>
            </a:r>
          </a:p>
        </p:txBody>
      </p:sp>
      <p:sp>
        <p:nvSpPr>
          <p:cNvPr id="59" name="TextBox 58">
            <a:extLst>
              <a:ext uri="{FF2B5EF4-FFF2-40B4-BE49-F238E27FC236}">
                <a16:creationId xmlns:a16="http://schemas.microsoft.com/office/drawing/2014/main" id="{A4D95B36-AC5C-D708-C8C0-35D5FF552846}"/>
              </a:ext>
            </a:extLst>
          </p:cNvPr>
          <p:cNvSpPr txBox="1"/>
          <p:nvPr/>
        </p:nvSpPr>
        <p:spPr>
          <a:xfrm>
            <a:off x="5915074" y="4774683"/>
            <a:ext cx="5317988" cy="256545"/>
          </a:xfrm>
          <a:prstGeom prst="rect">
            <a:avLst/>
          </a:prstGeom>
          <a:solidFill>
            <a:schemeClr val="accent6">
              <a:lumMod val="25000"/>
              <a:lumOff val="75000"/>
            </a:schemeClr>
          </a:solid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a:ln>
                  <a:noFill/>
                </a:ln>
                <a:solidFill>
                  <a:srgbClr val="000000"/>
                </a:solidFill>
                <a:effectLst/>
                <a:uLnTx/>
                <a:uFillTx/>
                <a:latin typeface="Arial"/>
                <a:ea typeface="+mn-ea"/>
                <a:cs typeface="+mn-cs"/>
                <a:sym typeface="Helvetica"/>
              </a:rPr>
              <a:t>Acalabrutinib 100 mg PO BID (Cycles 1–14)</a:t>
            </a:r>
          </a:p>
        </p:txBody>
      </p:sp>
      <p:grpSp>
        <p:nvGrpSpPr>
          <p:cNvPr id="65" name="Group 64">
            <a:extLst>
              <a:ext uri="{FF2B5EF4-FFF2-40B4-BE49-F238E27FC236}">
                <a16:creationId xmlns:a16="http://schemas.microsoft.com/office/drawing/2014/main" id="{02E926F0-9B22-1889-DE05-E5236C5BD5DA}"/>
              </a:ext>
            </a:extLst>
          </p:cNvPr>
          <p:cNvGrpSpPr/>
          <p:nvPr/>
        </p:nvGrpSpPr>
        <p:grpSpPr>
          <a:xfrm>
            <a:off x="6640595" y="5109087"/>
            <a:ext cx="4592467" cy="288828"/>
            <a:chOff x="3994244" y="3879440"/>
            <a:chExt cx="3202167" cy="216621"/>
          </a:xfrm>
        </p:grpSpPr>
        <p:sp>
          <p:nvSpPr>
            <p:cNvPr id="60" name="TextBox 59">
              <a:extLst>
                <a:ext uri="{FF2B5EF4-FFF2-40B4-BE49-F238E27FC236}">
                  <a16:creationId xmlns:a16="http://schemas.microsoft.com/office/drawing/2014/main" id="{125B559C-5E36-FEF5-073C-D68A8592C269}"/>
                </a:ext>
              </a:extLst>
            </p:cNvPr>
            <p:cNvSpPr txBox="1"/>
            <p:nvPr/>
          </p:nvSpPr>
          <p:spPr>
            <a:xfrm>
              <a:off x="4326342" y="3879440"/>
              <a:ext cx="2870069" cy="192409"/>
            </a:xfrm>
            <a:prstGeom prst="rect">
              <a:avLst/>
            </a:prstGeom>
            <a:solidFill>
              <a:srgbClr val="92D050"/>
            </a:solid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a:ln>
                    <a:noFill/>
                  </a:ln>
                  <a:solidFill>
                    <a:srgbClr val="000000"/>
                  </a:solidFill>
                  <a:effectLst/>
                  <a:uLnTx/>
                  <a:uFillTx/>
                  <a:latin typeface="Arial"/>
                  <a:ea typeface="+mn-ea"/>
                  <a:cs typeface="+mn-cs"/>
                  <a:sym typeface="Helvetica"/>
                </a:rPr>
                <a:t>Venetoclax 400 mg PO QD (Cycles 3–14)</a:t>
              </a:r>
            </a:p>
          </p:txBody>
        </p:sp>
        <p:sp>
          <p:nvSpPr>
            <p:cNvPr id="63" name="Right Triangle 62">
              <a:extLst>
                <a:ext uri="{FF2B5EF4-FFF2-40B4-BE49-F238E27FC236}">
                  <a16:creationId xmlns:a16="http://schemas.microsoft.com/office/drawing/2014/main" id="{79D4C1EE-64D7-33D0-5448-33833A0C3D94}"/>
                </a:ext>
              </a:extLst>
            </p:cNvPr>
            <p:cNvSpPr/>
            <p:nvPr/>
          </p:nvSpPr>
          <p:spPr>
            <a:xfrm rot="10800000" flipV="1">
              <a:off x="3994244" y="3880618"/>
              <a:ext cx="332098" cy="215443"/>
            </a:xfrm>
            <a:prstGeom prst="rtTriangle">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a:ea typeface="+mn-ea"/>
                <a:cs typeface="+mn-cs"/>
                <a:sym typeface="Helvetica"/>
              </a:endParaRPr>
            </a:p>
          </p:txBody>
        </p:sp>
      </p:grpSp>
      <p:sp>
        <p:nvSpPr>
          <p:cNvPr id="64" name="TextBox 63">
            <a:extLst>
              <a:ext uri="{FF2B5EF4-FFF2-40B4-BE49-F238E27FC236}">
                <a16:creationId xmlns:a16="http://schemas.microsoft.com/office/drawing/2014/main" id="{03380F1D-6674-4F55-9775-9F6135904357}"/>
              </a:ext>
            </a:extLst>
          </p:cNvPr>
          <p:cNvSpPr txBox="1"/>
          <p:nvPr/>
        </p:nvSpPr>
        <p:spPr>
          <a:xfrm>
            <a:off x="8195871" y="5480519"/>
            <a:ext cx="3523872" cy="256545"/>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067" b="1" i="0" u="none" strike="noStrike" kern="1200" cap="none" spc="0" normalizeH="0" baseline="0" noProof="0">
                <a:ln>
                  <a:noFill/>
                </a:ln>
                <a:solidFill>
                  <a:srgbClr val="000000"/>
                </a:solidFill>
                <a:effectLst/>
                <a:uLnTx/>
                <a:uFillTx/>
                <a:latin typeface="Arial"/>
                <a:ea typeface="+mn-ea"/>
                <a:cs typeface="+mn-cs"/>
                <a:sym typeface="Helvetica"/>
              </a:rPr>
              <a:t>Obinutuzumab (AVO only) 1000 mg (Cycles 2–7)</a:t>
            </a:r>
          </a:p>
        </p:txBody>
      </p:sp>
      <p:sp>
        <p:nvSpPr>
          <p:cNvPr id="66" name="TextBox 65">
            <a:extLst>
              <a:ext uri="{FF2B5EF4-FFF2-40B4-BE49-F238E27FC236}">
                <a16:creationId xmlns:a16="http://schemas.microsoft.com/office/drawing/2014/main" id="{9C491872-918D-0D0A-A235-1307B42E1AD6}"/>
              </a:ext>
            </a:extLst>
          </p:cNvPr>
          <p:cNvSpPr txBox="1"/>
          <p:nvPr/>
        </p:nvSpPr>
        <p:spPr>
          <a:xfrm>
            <a:off x="4188492" y="4776160"/>
            <a:ext cx="1418937" cy="830997"/>
          </a:xfrm>
          <a:prstGeom prst="rect">
            <a:avLst/>
          </a:prstGeom>
          <a:no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Arial"/>
                <a:ea typeface="+mn-ea"/>
                <a:cs typeface="+mn-cs"/>
                <a:sym typeface="Helvetica"/>
              </a:rPr>
              <a:t>AV and AVO dosing schedule</a:t>
            </a:r>
          </a:p>
        </p:txBody>
      </p:sp>
      <p:cxnSp>
        <p:nvCxnSpPr>
          <p:cNvPr id="68" name="Straight Arrow Connector 67">
            <a:extLst>
              <a:ext uri="{FF2B5EF4-FFF2-40B4-BE49-F238E27FC236}">
                <a16:creationId xmlns:a16="http://schemas.microsoft.com/office/drawing/2014/main" id="{F082B99A-9127-DB50-6CC9-DB9685355405}"/>
              </a:ext>
            </a:extLst>
          </p:cNvPr>
          <p:cNvCxnSpPr>
            <a:cxnSpLocks/>
          </p:cNvCxnSpPr>
          <p:nvPr/>
        </p:nvCxnSpPr>
        <p:spPr>
          <a:xfrm>
            <a:off x="6252391" y="5492254"/>
            <a:ext cx="0" cy="291733"/>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69" name="Straight Arrow Connector 68">
            <a:extLst>
              <a:ext uri="{FF2B5EF4-FFF2-40B4-BE49-F238E27FC236}">
                <a16:creationId xmlns:a16="http://schemas.microsoft.com/office/drawing/2014/main" id="{3CA6D5C7-CE6B-3AFF-6A8D-A968FAB8E270}"/>
              </a:ext>
            </a:extLst>
          </p:cNvPr>
          <p:cNvCxnSpPr>
            <a:cxnSpLocks/>
          </p:cNvCxnSpPr>
          <p:nvPr/>
        </p:nvCxnSpPr>
        <p:spPr>
          <a:xfrm>
            <a:off x="6640592" y="5492254"/>
            <a:ext cx="0" cy="291733"/>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70" name="Straight Arrow Connector 69">
            <a:extLst>
              <a:ext uri="{FF2B5EF4-FFF2-40B4-BE49-F238E27FC236}">
                <a16:creationId xmlns:a16="http://schemas.microsoft.com/office/drawing/2014/main" id="{84A5EE53-0DDC-C947-DDDF-9E61E4D43129}"/>
              </a:ext>
            </a:extLst>
          </p:cNvPr>
          <p:cNvCxnSpPr>
            <a:cxnSpLocks/>
          </p:cNvCxnSpPr>
          <p:nvPr/>
        </p:nvCxnSpPr>
        <p:spPr>
          <a:xfrm>
            <a:off x="7016853" y="5492254"/>
            <a:ext cx="0" cy="291733"/>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71" name="Straight Arrow Connector 70">
            <a:extLst>
              <a:ext uri="{FF2B5EF4-FFF2-40B4-BE49-F238E27FC236}">
                <a16:creationId xmlns:a16="http://schemas.microsoft.com/office/drawing/2014/main" id="{AE2ABE2C-862F-3C78-1E21-FF7D567D7DC3}"/>
              </a:ext>
            </a:extLst>
          </p:cNvPr>
          <p:cNvCxnSpPr>
            <a:cxnSpLocks/>
          </p:cNvCxnSpPr>
          <p:nvPr/>
        </p:nvCxnSpPr>
        <p:spPr>
          <a:xfrm>
            <a:off x="7410935" y="5492254"/>
            <a:ext cx="0" cy="291733"/>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72" name="Straight Arrow Connector 71">
            <a:extLst>
              <a:ext uri="{FF2B5EF4-FFF2-40B4-BE49-F238E27FC236}">
                <a16:creationId xmlns:a16="http://schemas.microsoft.com/office/drawing/2014/main" id="{53F254D2-7232-D2BE-79E9-39B51DDFFE9A}"/>
              </a:ext>
            </a:extLst>
          </p:cNvPr>
          <p:cNvCxnSpPr>
            <a:cxnSpLocks/>
          </p:cNvCxnSpPr>
          <p:nvPr/>
        </p:nvCxnSpPr>
        <p:spPr>
          <a:xfrm>
            <a:off x="7827189" y="5492254"/>
            <a:ext cx="0" cy="291733"/>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73" name="Straight Arrow Connector 72">
            <a:extLst>
              <a:ext uri="{FF2B5EF4-FFF2-40B4-BE49-F238E27FC236}">
                <a16:creationId xmlns:a16="http://schemas.microsoft.com/office/drawing/2014/main" id="{D8BBD1EB-E0E4-4702-327D-C6A7FEF1E3DC}"/>
              </a:ext>
            </a:extLst>
          </p:cNvPr>
          <p:cNvCxnSpPr>
            <a:cxnSpLocks/>
          </p:cNvCxnSpPr>
          <p:nvPr/>
        </p:nvCxnSpPr>
        <p:spPr>
          <a:xfrm>
            <a:off x="8251029" y="5492254"/>
            <a:ext cx="0" cy="291733"/>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74" name="Straight Arrow Connector 73">
            <a:extLst>
              <a:ext uri="{FF2B5EF4-FFF2-40B4-BE49-F238E27FC236}">
                <a16:creationId xmlns:a16="http://schemas.microsoft.com/office/drawing/2014/main" id="{4F079FDB-DC40-3047-116D-A83220103453}"/>
              </a:ext>
            </a:extLst>
          </p:cNvPr>
          <p:cNvCxnSpPr>
            <a:cxnSpLocks/>
          </p:cNvCxnSpPr>
          <p:nvPr/>
        </p:nvCxnSpPr>
        <p:spPr>
          <a:xfrm>
            <a:off x="6441667" y="5492254"/>
            <a:ext cx="0" cy="291733"/>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75" name="Straight Arrow Connector 74">
            <a:extLst>
              <a:ext uri="{FF2B5EF4-FFF2-40B4-BE49-F238E27FC236}">
                <a16:creationId xmlns:a16="http://schemas.microsoft.com/office/drawing/2014/main" id="{1168BC1B-1F3F-FE64-3789-FD503A6781DC}"/>
              </a:ext>
            </a:extLst>
          </p:cNvPr>
          <p:cNvCxnSpPr>
            <a:cxnSpLocks/>
          </p:cNvCxnSpPr>
          <p:nvPr/>
        </p:nvCxnSpPr>
        <p:spPr>
          <a:xfrm>
            <a:off x="6350473" y="5492254"/>
            <a:ext cx="0" cy="291733"/>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2" name="Straight Connector 1">
            <a:extLst>
              <a:ext uri="{FF2B5EF4-FFF2-40B4-BE49-F238E27FC236}">
                <a16:creationId xmlns:a16="http://schemas.microsoft.com/office/drawing/2014/main" id="{19903837-2120-BEB0-34BC-73981FEDEBEE}"/>
              </a:ext>
            </a:extLst>
          </p:cNvPr>
          <p:cNvCxnSpPr>
            <a:cxnSpLocks/>
          </p:cNvCxnSpPr>
          <p:nvPr/>
        </p:nvCxnSpPr>
        <p:spPr>
          <a:xfrm>
            <a:off x="11233064" y="5776599"/>
            <a:ext cx="0" cy="202848"/>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7" name="Text Placeholder 4">
            <a:extLst>
              <a:ext uri="{FF2B5EF4-FFF2-40B4-BE49-F238E27FC236}">
                <a16:creationId xmlns:a16="http://schemas.microsoft.com/office/drawing/2014/main" id="{7FD6A85F-CF66-DC98-5615-0E39DF46E124}"/>
              </a:ext>
            </a:extLst>
          </p:cNvPr>
          <p:cNvSpPr txBox="1">
            <a:spLocks/>
          </p:cNvSpPr>
          <p:nvPr/>
        </p:nvSpPr>
        <p:spPr>
          <a:xfrm>
            <a:off x="9208399" y="6317590"/>
            <a:ext cx="6909435" cy="583549"/>
          </a:xfrm>
        </p:spPr>
        <p:txBody>
          <a:bodyPr anchor="b">
            <a:normAutofit/>
          </a:bodyPr>
          <a:lstStyle>
            <a:lvl1pPr marL="0" marR="0" indent="0" algn="l" defTabSz="457200" rtl="0" latinLnBrk="0">
              <a:lnSpc>
                <a:spcPct val="100000"/>
              </a:lnSpc>
              <a:spcBef>
                <a:spcPts val="600"/>
              </a:spcBef>
              <a:spcAft>
                <a:spcPts val="0"/>
              </a:spcAft>
              <a:buClrTx/>
              <a:buSzPct val="100000"/>
              <a:buFont typeface="Arial"/>
              <a:buNone/>
              <a:tabLst/>
              <a:defRPr sz="675" b="0" i="0" u="none" strike="noStrike" cap="none" spc="0" baseline="0">
                <a:solidFill>
                  <a:srgbClr val="000000"/>
                </a:solidFill>
                <a:uFillTx/>
                <a:latin typeface="Calibri"/>
                <a:ea typeface="Calibri"/>
                <a:cs typeface="Calibri"/>
                <a:sym typeface="Calibri"/>
              </a:defRPr>
            </a:lvl1pPr>
            <a:lvl2pPr marL="342900" marR="0" indent="0" algn="l" defTabSz="457200" rtl="0" latinLnBrk="0">
              <a:lnSpc>
                <a:spcPct val="100000"/>
              </a:lnSpc>
              <a:spcBef>
                <a:spcPts val="600"/>
              </a:spcBef>
              <a:spcAft>
                <a:spcPts val="0"/>
              </a:spcAft>
              <a:buClrTx/>
              <a:buSzPct val="100000"/>
              <a:buFont typeface="Arial"/>
              <a:buNone/>
              <a:tabLst/>
              <a:defRPr sz="750" b="0" i="0" u="none" strike="noStrike" cap="none" spc="0" baseline="0">
                <a:solidFill>
                  <a:srgbClr val="000000"/>
                </a:solidFill>
                <a:uFillTx/>
                <a:latin typeface="Calibri"/>
                <a:ea typeface="Calibri"/>
                <a:cs typeface="Calibri"/>
                <a:sym typeface="Calibri"/>
              </a:defRPr>
            </a:lvl2pPr>
            <a:lvl3pPr marL="685800" marR="0" indent="0" algn="l" defTabSz="457200" rtl="0" latinLnBrk="0">
              <a:lnSpc>
                <a:spcPct val="100000"/>
              </a:lnSpc>
              <a:spcBef>
                <a:spcPts val="600"/>
              </a:spcBef>
              <a:spcAft>
                <a:spcPts val="0"/>
              </a:spcAft>
              <a:buClrTx/>
              <a:buSzPct val="100000"/>
              <a:buFont typeface="Arial"/>
              <a:buNone/>
              <a:tabLst/>
              <a:defRPr sz="750" b="0" i="0" u="none" strike="noStrike" cap="none" spc="0" baseline="0">
                <a:solidFill>
                  <a:srgbClr val="000000"/>
                </a:solidFill>
                <a:uFillTx/>
                <a:latin typeface="Calibri"/>
                <a:ea typeface="Calibri"/>
                <a:cs typeface="Calibri"/>
                <a:sym typeface="Calibri"/>
              </a:defRPr>
            </a:lvl3pPr>
            <a:lvl4pPr marL="1028700" marR="0" indent="0" algn="l" defTabSz="457200" rtl="0" latinLnBrk="0">
              <a:lnSpc>
                <a:spcPct val="100000"/>
              </a:lnSpc>
              <a:spcBef>
                <a:spcPts val="600"/>
              </a:spcBef>
              <a:spcAft>
                <a:spcPts val="0"/>
              </a:spcAft>
              <a:buClrTx/>
              <a:buSzPct val="100000"/>
              <a:buFont typeface="Arial"/>
              <a:buNone/>
              <a:tabLst/>
              <a:defRPr sz="750" b="0" i="0" u="none" strike="noStrike" cap="none" spc="0" baseline="0">
                <a:solidFill>
                  <a:srgbClr val="000000"/>
                </a:solidFill>
                <a:uFillTx/>
                <a:latin typeface="Calibri"/>
                <a:ea typeface="Calibri"/>
                <a:cs typeface="Calibri"/>
                <a:sym typeface="Calibri"/>
              </a:defRPr>
            </a:lvl4pPr>
            <a:lvl5pPr marL="1371600" marR="0" indent="0" algn="l" defTabSz="457200" rtl="0" latinLnBrk="0">
              <a:lnSpc>
                <a:spcPct val="100000"/>
              </a:lnSpc>
              <a:spcBef>
                <a:spcPts val="600"/>
              </a:spcBef>
              <a:spcAft>
                <a:spcPts val="0"/>
              </a:spcAft>
              <a:buClrTx/>
              <a:buSzPct val="100000"/>
              <a:buFont typeface="Arial"/>
              <a:buNone/>
              <a:tabLst/>
              <a:defRPr sz="750" b="0" i="0" u="none" strike="noStrike" cap="none" spc="0" baseline="0">
                <a:solidFill>
                  <a:srgbClr val="000000"/>
                </a:solidFill>
                <a:uFillTx/>
                <a:latin typeface="Calibri"/>
                <a:ea typeface="Calibri"/>
                <a:cs typeface="Calibri"/>
                <a:sym typeface="Calibri"/>
              </a:defRPr>
            </a:lvl5pPr>
            <a:lvl6pPr marL="2606038" marR="0" indent="-320038" algn="l" defTabSz="457200" rtl="0" latinLnBrk="0">
              <a:lnSpc>
                <a:spcPct val="100000"/>
              </a:lnSpc>
              <a:spcBef>
                <a:spcPts val="600"/>
              </a:spcBef>
              <a:spcAft>
                <a:spcPts val="0"/>
              </a:spcAft>
              <a:buClrTx/>
              <a:buSzPct val="100000"/>
              <a:buFont typeface="Arial"/>
              <a:buChar char="•"/>
              <a:tabLst/>
              <a:defRPr sz="2800" b="0" i="0" u="none" strike="noStrike" cap="none" spc="0" baseline="0">
                <a:solidFill>
                  <a:srgbClr val="000000"/>
                </a:solidFill>
                <a:uFillTx/>
                <a:latin typeface="Calibri"/>
                <a:ea typeface="Calibri"/>
                <a:cs typeface="Calibri"/>
                <a:sym typeface="Calibri"/>
              </a:defRPr>
            </a:lvl6pPr>
            <a:lvl7pPr marL="3063238" marR="0" indent="-320038" algn="l" defTabSz="457200" rtl="0" latinLnBrk="0">
              <a:lnSpc>
                <a:spcPct val="100000"/>
              </a:lnSpc>
              <a:spcBef>
                <a:spcPts val="600"/>
              </a:spcBef>
              <a:spcAft>
                <a:spcPts val="0"/>
              </a:spcAft>
              <a:buClrTx/>
              <a:buSzPct val="100000"/>
              <a:buFont typeface="Arial"/>
              <a:buChar char="•"/>
              <a:tabLst/>
              <a:defRPr sz="2800" b="0" i="0" u="none" strike="noStrike" cap="none" spc="0" baseline="0">
                <a:solidFill>
                  <a:srgbClr val="000000"/>
                </a:solidFill>
                <a:uFillTx/>
                <a:latin typeface="Calibri"/>
                <a:ea typeface="Calibri"/>
                <a:cs typeface="Calibri"/>
                <a:sym typeface="Calibri"/>
              </a:defRPr>
            </a:lvl7pPr>
            <a:lvl8pPr marL="3520440" marR="0" indent="-320038" algn="l" defTabSz="457200" rtl="0" latinLnBrk="0">
              <a:lnSpc>
                <a:spcPct val="100000"/>
              </a:lnSpc>
              <a:spcBef>
                <a:spcPts val="600"/>
              </a:spcBef>
              <a:spcAft>
                <a:spcPts val="0"/>
              </a:spcAft>
              <a:buClrTx/>
              <a:buSzPct val="100000"/>
              <a:buFont typeface="Arial"/>
              <a:buChar char="•"/>
              <a:tabLst/>
              <a:defRPr sz="2800" b="0" i="0" u="none" strike="noStrike" cap="none" spc="0" baseline="0">
                <a:solidFill>
                  <a:srgbClr val="000000"/>
                </a:solidFill>
                <a:uFillTx/>
                <a:latin typeface="Calibri"/>
                <a:ea typeface="Calibri"/>
                <a:cs typeface="Calibri"/>
                <a:sym typeface="Calibri"/>
              </a:defRPr>
            </a:lvl8pPr>
            <a:lvl9pPr marL="3977640" marR="0" indent="-320040" algn="l" defTabSz="457200" rtl="0" latinLnBrk="0">
              <a:lnSpc>
                <a:spcPct val="100000"/>
              </a:lnSpc>
              <a:spcBef>
                <a:spcPts val="600"/>
              </a:spcBef>
              <a:spcAft>
                <a:spcPts val="0"/>
              </a:spcAft>
              <a:buClrTx/>
              <a:buSzPct val="100000"/>
              <a:buFont typeface="Arial"/>
              <a:buChar char="•"/>
              <a:tabLst/>
              <a:defRPr sz="2800" b="0" i="0" u="none" strike="noStrike" cap="none" spc="0" baseline="0">
                <a:solidFill>
                  <a:srgbClr val="000000"/>
                </a:solidFill>
                <a:uFillTx/>
                <a:latin typeface="Calibri"/>
                <a:ea typeface="Calibri"/>
                <a:cs typeface="Calibri"/>
                <a:sym typeface="Calibri"/>
              </a:defRPr>
            </a:lvl9pPr>
          </a:lstStyle>
          <a:p>
            <a:pPr marL="0" marR="0" lvl="0" indent="0" algn="l" defTabSz="609585" rtl="0" eaLnBrk="1" fontAlgn="auto" latinLnBrk="0" hangingPunct="1">
              <a:lnSpc>
                <a:spcPct val="100000"/>
              </a:lnSpc>
              <a:spcBef>
                <a:spcPts val="800"/>
              </a:spcBef>
              <a:spcAft>
                <a:spcPts val="0"/>
              </a:spcAft>
              <a:buClrTx/>
              <a:buSzPct val="100000"/>
              <a:buFont typeface="Arial"/>
              <a:buNone/>
              <a:tabLst/>
              <a:defRPr/>
            </a:pPr>
            <a:r>
              <a:rPr kumimoji="0" lang="en-US" sz="1467" b="0" i="0" u="none" strike="noStrike" kern="0" cap="none" spc="0" normalizeH="0" baseline="0" noProof="0" dirty="0">
                <a:ln>
                  <a:noFill/>
                </a:ln>
                <a:solidFill>
                  <a:srgbClr val="000000"/>
                </a:solidFill>
                <a:effectLst/>
                <a:uLnTx/>
                <a:uFillTx/>
                <a:latin typeface="Calibri"/>
                <a:cs typeface="Calibri"/>
                <a:sym typeface="Calibri"/>
              </a:rPr>
              <a:t>Brown et al., NEJM, 2025</a:t>
            </a:r>
          </a:p>
        </p:txBody>
      </p:sp>
    </p:spTree>
    <p:extLst>
      <p:ext uri="{BB962C8B-B14F-4D97-AF65-F5344CB8AC3E}">
        <p14:creationId xmlns:p14="http://schemas.microsoft.com/office/powerpoint/2010/main" val="25338780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615918-ADA2-6FE7-12F1-B2FB07E460B0}"/>
              </a:ext>
            </a:extLst>
          </p:cNvPr>
          <p:cNvSpPr>
            <a:spLocks noGrp="1"/>
          </p:cNvSpPr>
          <p:nvPr>
            <p:ph type="title"/>
          </p:nvPr>
        </p:nvSpPr>
        <p:spPr>
          <a:xfrm>
            <a:off x="943585" y="379099"/>
            <a:ext cx="10233948" cy="414000"/>
          </a:xfrm>
        </p:spPr>
        <p:txBody>
          <a:bodyPr/>
          <a:lstStyle/>
          <a:p>
            <a:r>
              <a:rPr lang="en-US" sz="2933" dirty="0"/>
              <a:t>AMPLIFY: </a:t>
            </a:r>
            <a:r>
              <a:rPr lang="en-US" sz="2933" dirty="0" err="1"/>
              <a:t>uMRD</a:t>
            </a:r>
            <a:r>
              <a:rPr lang="en-US" sz="2933" dirty="0"/>
              <a:t> Rates (Flow Cytometry [&lt;10</a:t>
            </a:r>
            <a:r>
              <a:rPr lang="en-US" sz="2933" baseline="30000" dirty="0"/>
              <a:t>-4</a:t>
            </a:r>
            <a:r>
              <a:rPr lang="en-US" sz="2933" dirty="0"/>
              <a:t>] in PB)</a:t>
            </a:r>
          </a:p>
        </p:txBody>
      </p:sp>
      <p:sp>
        <p:nvSpPr>
          <p:cNvPr id="18" name="TextBox 17">
            <a:extLst>
              <a:ext uri="{FF2B5EF4-FFF2-40B4-BE49-F238E27FC236}">
                <a16:creationId xmlns:a16="http://schemas.microsoft.com/office/drawing/2014/main" id="{2E55CDBE-DD4C-D6C5-EF94-FA76660E0A3B}"/>
              </a:ext>
            </a:extLst>
          </p:cNvPr>
          <p:cNvSpPr txBox="1"/>
          <p:nvPr/>
        </p:nvSpPr>
        <p:spPr>
          <a:xfrm>
            <a:off x="323977" y="6250175"/>
            <a:ext cx="7753847" cy="492443"/>
          </a:xfrm>
          <a:prstGeom prst="rect">
            <a:avLst/>
          </a:prstGeom>
          <a:noFill/>
        </p:spPr>
        <p:txBody>
          <a:bodyPr wrap="square" lIns="0" tIns="0" rIns="0" bIns="0" rtlCol="0" anchor="b">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3F4444"/>
                </a:solidFill>
                <a:effectLst/>
                <a:uLnTx/>
                <a:uFillTx/>
                <a:latin typeface="Arial"/>
                <a:ea typeface="+mn-ea"/>
                <a:cs typeface="+mn-cs"/>
                <a:sym typeface="Helvetica"/>
              </a:rPr>
              <a:t>Key secondary endpoint (ITT population): AV vs FCR/BR: </a:t>
            </a:r>
            <a:r>
              <a:rPr kumimoji="0" lang="en-US" sz="800" b="0" i="1" u="none" strike="noStrike" kern="1200" cap="none" spc="0" normalizeH="0" baseline="0" noProof="0" dirty="0">
                <a:ln>
                  <a:noFill/>
                </a:ln>
                <a:solidFill>
                  <a:srgbClr val="3F4444"/>
                </a:solidFill>
                <a:effectLst/>
                <a:uLnTx/>
                <a:uFillTx/>
                <a:latin typeface="Arial"/>
                <a:ea typeface="+mn-ea"/>
                <a:cs typeface="+mn-cs"/>
                <a:sym typeface="Helvetica"/>
              </a:rPr>
              <a:t>P</a:t>
            </a:r>
            <a:r>
              <a:rPr kumimoji="0" lang="en-US" sz="800" b="0" i="0" u="none" strike="noStrike" kern="1200" cap="none" spc="0" normalizeH="0" baseline="0" noProof="0" dirty="0">
                <a:ln>
                  <a:noFill/>
                </a:ln>
                <a:solidFill>
                  <a:srgbClr val="3F4444"/>
                </a:solidFill>
                <a:effectLst/>
                <a:uLnTx/>
                <a:uFillTx/>
                <a:latin typeface="Arial"/>
                <a:ea typeface="+mn-ea"/>
                <a:cs typeface="+mn-cs"/>
                <a:sym typeface="Helvetica"/>
              </a:rPr>
              <a:t>&lt;0.0001 (favoring FCR/BR); AVO vs FCR/BR: </a:t>
            </a:r>
            <a:r>
              <a:rPr kumimoji="0" lang="en-US" sz="800" b="0" i="1" u="none" strike="noStrike" kern="1200" cap="none" spc="0" normalizeH="0" baseline="0" noProof="0" dirty="0">
                <a:ln>
                  <a:noFill/>
                </a:ln>
                <a:solidFill>
                  <a:srgbClr val="3F4444"/>
                </a:solidFill>
                <a:effectLst/>
                <a:uLnTx/>
                <a:uFillTx/>
                <a:latin typeface="Arial"/>
                <a:ea typeface="+mn-ea"/>
                <a:cs typeface="+mn-cs"/>
                <a:sym typeface="Helvetica"/>
              </a:rPr>
              <a:t>P</a:t>
            </a:r>
            <a:r>
              <a:rPr kumimoji="0" lang="en-US" sz="800" b="0" i="0" u="none" strike="noStrike" kern="1200" cap="none" spc="0" normalizeH="0" baseline="0" noProof="0" dirty="0">
                <a:ln>
                  <a:noFill/>
                </a:ln>
                <a:solidFill>
                  <a:srgbClr val="3F4444"/>
                </a:solidFill>
                <a:effectLst/>
                <a:uLnTx/>
                <a:uFillTx/>
                <a:latin typeface="Arial"/>
                <a:ea typeface="+mn-ea"/>
                <a:cs typeface="+mn-cs"/>
                <a:sym typeface="Helvetica"/>
              </a:rPr>
              <a:t>=0.0003 (favoring AVO).</a:t>
            </a: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3F4444"/>
                </a:solidFill>
                <a:effectLst/>
                <a:uLnTx/>
                <a:uFillTx/>
                <a:latin typeface="Arial"/>
                <a:ea typeface="+mn-ea"/>
                <a:cs typeface="+mn-cs"/>
                <a:sym typeface="Helvetica"/>
              </a:rPr>
              <a:t>*ITT population: all randomized patients regardless of whether MRD assessment was performed at the specified time point (missing assessments considered MRD+). </a:t>
            </a: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dirty="0">
                <a:ln>
                  <a:noFill/>
                </a:ln>
                <a:solidFill>
                  <a:srgbClr val="3F4444"/>
                </a:solidFill>
                <a:effectLst/>
                <a:uLnTx/>
                <a:uFillTx/>
                <a:latin typeface="Arial"/>
                <a:ea typeface="+mn-ea"/>
                <a:cs typeface="+mn-cs"/>
                <a:sym typeface="Helvetica"/>
              </a:rPr>
              <a:t>†</a:t>
            </a:r>
            <a:r>
              <a:rPr kumimoji="0" lang="en-US" sz="800" b="0" i="0" u="none" strike="noStrike" kern="1200" cap="none" spc="0" normalizeH="0" baseline="0" noProof="0" dirty="0">
                <a:ln>
                  <a:noFill/>
                </a:ln>
                <a:solidFill>
                  <a:srgbClr val="3F4444"/>
                </a:solidFill>
                <a:effectLst/>
                <a:uLnTx/>
                <a:uFillTx/>
                <a:latin typeface="Arial"/>
                <a:ea typeface="+mn-ea"/>
                <a:cs typeface="+mn-cs"/>
                <a:sym typeface="Helvetica"/>
              </a:rPr>
              <a:t>Evaluable patients: those with MRD assessment at the specified timepoint.</a:t>
            </a: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3F4444"/>
                </a:solidFill>
                <a:effectLst/>
                <a:uLnTx/>
                <a:uFillTx/>
                <a:latin typeface="Arial"/>
                <a:ea typeface="+mn-ea"/>
                <a:cs typeface="+mn-cs"/>
                <a:sym typeface="Helvetica"/>
              </a:rPr>
              <a:t>EOT: cycle 14 day 28 for AV (± obinutuzumab); cycle 6 day 1 (±28-day window) (FCR/BR). </a:t>
            </a:r>
          </a:p>
        </p:txBody>
      </p:sp>
      <p:grpSp>
        <p:nvGrpSpPr>
          <p:cNvPr id="3817" name="Group 3816">
            <a:extLst>
              <a:ext uri="{FF2B5EF4-FFF2-40B4-BE49-F238E27FC236}">
                <a16:creationId xmlns:a16="http://schemas.microsoft.com/office/drawing/2014/main" id="{C22D58A1-3AB5-5F1D-06A0-164223C566AA}"/>
              </a:ext>
            </a:extLst>
          </p:cNvPr>
          <p:cNvGrpSpPr/>
          <p:nvPr/>
        </p:nvGrpSpPr>
        <p:grpSpPr>
          <a:xfrm>
            <a:off x="1754674" y="935503"/>
            <a:ext cx="6900322" cy="4781770"/>
            <a:chOff x="3647725" y="730279"/>
            <a:chExt cx="5175242" cy="3586328"/>
          </a:xfrm>
        </p:grpSpPr>
        <p:sp>
          <p:nvSpPr>
            <p:cNvPr id="13" name="TextBox 12">
              <a:extLst>
                <a:ext uri="{FF2B5EF4-FFF2-40B4-BE49-F238E27FC236}">
                  <a16:creationId xmlns:a16="http://schemas.microsoft.com/office/drawing/2014/main" id="{7DBE971A-CB94-F7AB-E4A3-34DB1BDD00D8}"/>
                </a:ext>
              </a:extLst>
            </p:cNvPr>
            <p:cNvSpPr txBox="1"/>
            <p:nvPr/>
          </p:nvSpPr>
          <p:spPr>
            <a:xfrm>
              <a:off x="5322068" y="924677"/>
              <a:ext cx="3483795" cy="284742"/>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a:ln>
                    <a:noFill/>
                  </a:ln>
                  <a:solidFill>
                    <a:srgbClr val="3F4444"/>
                  </a:solidFill>
                  <a:effectLst/>
                  <a:uLnTx/>
                  <a:uFillTx/>
                  <a:latin typeface="Arial"/>
                  <a:ea typeface="+mn-ea"/>
                  <a:cs typeface="+mn-cs"/>
                  <a:sym typeface="Helvetica"/>
                </a:rPr>
                <a:t>Evaluable Patients</a:t>
              </a:r>
              <a:r>
                <a:rPr kumimoji="0" lang="en-US" sz="1867" b="1" i="0" u="none" strike="noStrike" kern="1200" cap="none" spc="0" normalizeH="0" baseline="30000" noProof="0">
                  <a:ln>
                    <a:noFill/>
                  </a:ln>
                  <a:solidFill>
                    <a:srgbClr val="3F4444"/>
                  </a:solidFill>
                  <a:effectLst/>
                  <a:uLnTx/>
                  <a:uFillTx/>
                  <a:latin typeface="Arial"/>
                  <a:ea typeface="+mn-ea"/>
                  <a:cs typeface="+mn-cs"/>
                  <a:sym typeface="Helvetica"/>
                </a:rPr>
                <a:t>†</a:t>
              </a:r>
            </a:p>
          </p:txBody>
        </p:sp>
        <p:grpSp>
          <p:nvGrpSpPr>
            <p:cNvPr id="31" name="Group 30">
              <a:extLst>
                <a:ext uri="{FF2B5EF4-FFF2-40B4-BE49-F238E27FC236}">
                  <a16:creationId xmlns:a16="http://schemas.microsoft.com/office/drawing/2014/main" id="{04E9FABC-5F2A-D82B-2482-5BB20E7612A9}"/>
                </a:ext>
              </a:extLst>
            </p:cNvPr>
            <p:cNvGrpSpPr/>
            <p:nvPr/>
          </p:nvGrpSpPr>
          <p:grpSpPr>
            <a:xfrm>
              <a:off x="3647725" y="730279"/>
              <a:ext cx="1888395" cy="207749"/>
              <a:chOff x="3764280" y="1048707"/>
              <a:chExt cx="1888395" cy="207749"/>
            </a:xfrm>
          </p:grpSpPr>
          <p:sp>
            <p:nvSpPr>
              <p:cNvPr id="20" name="Rectangle 19">
                <a:extLst>
                  <a:ext uri="{FF2B5EF4-FFF2-40B4-BE49-F238E27FC236}">
                    <a16:creationId xmlns:a16="http://schemas.microsoft.com/office/drawing/2014/main" id="{11E96560-2FF3-D1ED-6B99-5C4E9729B629}"/>
                  </a:ext>
                </a:extLst>
              </p:cNvPr>
              <p:cNvSpPr>
                <a:spLocks noChangeAspect="1"/>
              </p:cNvSpPr>
              <p:nvPr/>
            </p:nvSpPr>
            <p:spPr>
              <a:xfrm>
                <a:off x="3764280" y="1117520"/>
                <a:ext cx="98234" cy="91440"/>
              </a:xfrm>
              <a:prstGeom prst="rect">
                <a:avLst/>
              </a:prstGeom>
              <a:solidFill>
                <a:srgbClr val="9ED6E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a:ln>
                    <a:noFill/>
                  </a:ln>
                  <a:solidFill>
                    <a:srgbClr val="FFFFFF"/>
                  </a:solidFill>
                  <a:effectLst/>
                  <a:uLnTx/>
                  <a:uFillTx/>
                  <a:latin typeface="Arial"/>
                  <a:ea typeface="+mn-ea"/>
                  <a:cs typeface="+mn-cs"/>
                  <a:sym typeface="Helvetica"/>
                </a:endParaRPr>
              </a:p>
            </p:txBody>
          </p:sp>
          <p:sp>
            <p:nvSpPr>
              <p:cNvPr id="21" name="TextBox 20">
                <a:extLst>
                  <a:ext uri="{FF2B5EF4-FFF2-40B4-BE49-F238E27FC236}">
                    <a16:creationId xmlns:a16="http://schemas.microsoft.com/office/drawing/2014/main" id="{35492356-AE2B-83BA-0C68-73036A1FC7D7}"/>
                  </a:ext>
                </a:extLst>
              </p:cNvPr>
              <p:cNvSpPr txBox="1"/>
              <p:nvPr/>
            </p:nvSpPr>
            <p:spPr>
              <a:xfrm>
                <a:off x="3845041" y="1048707"/>
                <a:ext cx="283828" cy="207749"/>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3F4444"/>
                    </a:solidFill>
                    <a:effectLst/>
                    <a:uLnTx/>
                    <a:uFillTx/>
                    <a:latin typeface="Arial"/>
                    <a:ea typeface="+mn-ea"/>
                    <a:cs typeface="+mn-cs"/>
                    <a:sym typeface="Helvetica"/>
                  </a:rPr>
                  <a:t>AV</a:t>
                </a:r>
              </a:p>
            </p:txBody>
          </p:sp>
          <p:sp>
            <p:nvSpPr>
              <p:cNvPr id="22" name="Rectangle 21">
                <a:extLst>
                  <a:ext uri="{FF2B5EF4-FFF2-40B4-BE49-F238E27FC236}">
                    <a16:creationId xmlns:a16="http://schemas.microsoft.com/office/drawing/2014/main" id="{C501C8EA-BB95-7BD9-3CB0-86C3FE66C0A7}"/>
                  </a:ext>
                </a:extLst>
              </p:cNvPr>
              <p:cNvSpPr>
                <a:spLocks noChangeAspect="1"/>
              </p:cNvSpPr>
              <p:nvPr/>
            </p:nvSpPr>
            <p:spPr>
              <a:xfrm>
                <a:off x="4352522" y="1117520"/>
                <a:ext cx="98234" cy="91440"/>
              </a:xfrm>
              <a:prstGeom prst="rect">
                <a:avLst/>
              </a:prstGeom>
              <a:solidFill>
                <a:srgbClr val="8019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a:ln>
                    <a:noFill/>
                  </a:ln>
                  <a:solidFill>
                    <a:srgbClr val="FFFFFF"/>
                  </a:solidFill>
                  <a:effectLst/>
                  <a:uLnTx/>
                  <a:uFillTx/>
                  <a:latin typeface="Arial"/>
                  <a:ea typeface="+mn-ea"/>
                  <a:cs typeface="+mn-cs"/>
                  <a:sym typeface="Helvetica"/>
                </a:endParaRPr>
              </a:p>
            </p:txBody>
          </p:sp>
          <p:sp>
            <p:nvSpPr>
              <p:cNvPr id="23" name="TextBox 22">
                <a:extLst>
                  <a:ext uri="{FF2B5EF4-FFF2-40B4-BE49-F238E27FC236}">
                    <a16:creationId xmlns:a16="http://schemas.microsoft.com/office/drawing/2014/main" id="{51B80A5F-88CD-5BE3-84C6-53C1322AA225}"/>
                  </a:ext>
                </a:extLst>
              </p:cNvPr>
              <p:cNvSpPr txBox="1"/>
              <p:nvPr/>
            </p:nvSpPr>
            <p:spPr>
              <a:xfrm>
                <a:off x="4433283" y="1048707"/>
                <a:ext cx="373997" cy="207749"/>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3F4444"/>
                    </a:solidFill>
                    <a:effectLst/>
                    <a:uLnTx/>
                    <a:uFillTx/>
                    <a:latin typeface="Arial"/>
                    <a:ea typeface="+mn-ea"/>
                    <a:cs typeface="+mn-cs"/>
                    <a:sym typeface="Helvetica"/>
                  </a:rPr>
                  <a:t>AVO</a:t>
                </a:r>
              </a:p>
            </p:txBody>
          </p:sp>
          <p:sp>
            <p:nvSpPr>
              <p:cNvPr id="24" name="Rectangle 23">
                <a:extLst>
                  <a:ext uri="{FF2B5EF4-FFF2-40B4-BE49-F238E27FC236}">
                    <a16:creationId xmlns:a16="http://schemas.microsoft.com/office/drawing/2014/main" id="{78E456BB-961D-4F1E-CBDA-C69E6CFD1BCB}"/>
                  </a:ext>
                </a:extLst>
              </p:cNvPr>
              <p:cNvSpPr>
                <a:spLocks noChangeAspect="1"/>
              </p:cNvSpPr>
              <p:nvPr/>
            </p:nvSpPr>
            <p:spPr>
              <a:xfrm>
                <a:off x="5011830" y="1117520"/>
                <a:ext cx="98234" cy="91440"/>
              </a:xfrm>
              <a:prstGeom prst="rect">
                <a:avLst/>
              </a:prstGeom>
              <a:solidFill>
                <a:srgbClr val="B6CA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a:ln>
                    <a:noFill/>
                  </a:ln>
                  <a:solidFill>
                    <a:srgbClr val="FFFFFF"/>
                  </a:solidFill>
                  <a:effectLst/>
                  <a:uLnTx/>
                  <a:uFillTx/>
                  <a:latin typeface="Arial"/>
                  <a:ea typeface="+mn-ea"/>
                  <a:cs typeface="+mn-cs"/>
                  <a:sym typeface="Helvetica"/>
                </a:endParaRPr>
              </a:p>
            </p:txBody>
          </p:sp>
          <p:sp>
            <p:nvSpPr>
              <p:cNvPr id="25" name="TextBox 24">
                <a:extLst>
                  <a:ext uri="{FF2B5EF4-FFF2-40B4-BE49-F238E27FC236}">
                    <a16:creationId xmlns:a16="http://schemas.microsoft.com/office/drawing/2014/main" id="{A6FAA6A0-B6DC-7700-3F52-4C7BDF36987F}"/>
                  </a:ext>
                </a:extLst>
              </p:cNvPr>
              <p:cNvSpPr txBox="1"/>
              <p:nvPr/>
            </p:nvSpPr>
            <p:spPr>
              <a:xfrm>
                <a:off x="5084971" y="1048707"/>
                <a:ext cx="567704" cy="207749"/>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3F4444"/>
                    </a:solidFill>
                    <a:effectLst/>
                    <a:uLnTx/>
                    <a:uFillTx/>
                    <a:latin typeface="Arial"/>
                    <a:ea typeface="+mn-ea"/>
                    <a:cs typeface="+mn-cs"/>
                    <a:sym typeface="Helvetica"/>
                  </a:rPr>
                  <a:t>FCR/BR</a:t>
                </a:r>
              </a:p>
            </p:txBody>
          </p:sp>
        </p:grpSp>
        <p:grpSp>
          <p:nvGrpSpPr>
            <p:cNvPr id="3794" name="Group 3793">
              <a:extLst>
                <a:ext uri="{FF2B5EF4-FFF2-40B4-BE49-F238E27FC236}">
                  <a16:creationId xmlns:a16="http://schemas.microsoft.com/office/drawing/2014/main" id="{E0C8030A-9C1E-8F28-7BCE-24C1C0138A98}"/>
                </a:ext>
              </a:extLst>
            </p:cNvPr>
            <p:cNvGrpSpPr/>
            <p:nvPr/>
          </p:nvGrpSpPr>
          <p:grpSpPr>
            <a:xfrm>
              <a:off x="4720780" y="1205488"/>
              <a:ext cx="4102187" cy="3111119"/>
              <a:chOff x="241214" y="1131888"/>
              <a:chExt cx="4102187" cy="3111119"/>
            </a:xfrm>
          </p:grpSpPr>
          <p:graphicFrame>
            <p:nvGraphicFramePr>
              <p:cNvPr id="3795" name="Chart 3794">
                <a:extLst>
                  <a:ext uri="{FF2B5EF4-FFF2-40B4-BE49-F238E27FC236}">
                    <a16:creationId xmlns:a16="http://schemas.microsoft.com/office/drawing/2014/main" id="{1C34E301-2051-4D6C-6050-408FDBE8E0E3}"/>
                  </a:ext>
                </a:extLst>
              </p:cNvPr>
              <p:cNvGraphicFramePr/>
              <p:nvPr/>
            </p:nvGraphicFramePr>
            <p:xfrm>
              <a:off x="338139" y="1131888"/>
              <a:ext cx="4005262" cy="2919192"/>
            </p:xfrm>
            <a:graphic>
              <a:graphicData uri="http://schemas.openxmlformats.org/drawingml/2006/chart">
                <c:chart xmlns:c="http://schemas.openxmlformats.org/drawingml/2006/chart" xmlns:r="http://schemas.openxmlformats.org/officeDocument/2006/relationships" r:id="rId3"/>
              </a:graphicData>
            </a:graphic>
          </p:graphicFrame>
          <p:sp>
            <p:nvSpPr>
              <p:cNvPr id="3796" name="TextBox 3795">
                <a:extLst>
                  <a:ext uri="{FF2B5EF4-FFF2-40B4-BE49-F238E27FC236}">
                    <a16:creationId xmlns:a16="http://schemas.microsoft.com/office/drawing/2014/main" id="{98E45AC3-9936-0E84-5586-D9116A875B85}"/>
                  </a:ext>
                </a:extLst>
              </p:cNvPr>
              <p:cNvSpPr txBox="1"/>
              <p:nvPr/>
            </p:nvSpPr>
            <p:spPr>
              <a:xfrm>
                <a:off x="794261" y="3758259"/>
                <a:ext cx="1209846" cy="484748"/>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3F4444"/>
                    </a:solidFill>
                    <a:effectLst/>
                    <a:uLnTx/>
                    <a:uFillTx/>
                    <a:latin typeface="Arial"/>
                    <a:ea typeface="+mn-ea"/>
                    <a:cs typeface="+mn-cs"/>
                    <a:sym typeface="Helvetica"/>
                  </a:rPr>
                  <a:t>Same Timepoint as Key Secondary Endpoint</a:t>
                </a:r>
              </a:p>
            </p:txBody>
          </p:sp>
          <p:sp>
            <p:nvSpPr>
              <p:cNvPr id="3797" name="TextBox 3796">
                <a:extLst>
                  <a:ext uri="{FF2B5EF4-FFF2-40B4-BE49-F238E27FC236}">
                    <a16:creationId xmlns:a16="http://schemas.microsoft.com/office/drawing/2014/main" id="{A4946090-37A9-9B5A-A921-E21CC158110A}"/>
                  </a:ext>
                </a:extLst>
              </p:cNvPr>
              <p:cNvSpPr txBox="1"/>
              <p:nvPr/>
            </p:nvSpPr>
            <p:spPr>
              <a:xfrm>
                <a:off x="927302" y="3552008"/>
                <a:ext cx="289983" cy="176924"/>
              </a:xfrm>
              <a:prstGeom prst="rect">
                <a:avLst/>
              </a:prstGeom>
              <a:noFill/>
            </p:spPr>
            <p:txBody>
              <a:bodyPr wrap="non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933" b="0" i="0" u="none" strike="noStrike" kern="1200" cap="none" spc="0" normalizeH="0" baseline="0" noProof="0">
                    <a:ln>
                      <a:noFill/>
                    </a:ln>
                    <a:solidFill>
                      <a:srgbClr val="3F4444"/>
                    </a:solidFill>
                    <a:effectLst/>
                    <a:uLnTx/>
                    <a:uFillTx/>
                    <a:latin typeface="Arial"/>
                    <a:ea typeface="+mn-ea"/>
                    <a:cs typeface="+mn-cs"/>
                    <a:sym typeface="Helvetica"/>
                  </a:rPr>
                  <a:t>244</a:t>
                </a:r>
              </a:p>
            </p:txBody>
          </p:sp>
          <p:sp>
            <p:nvSpPr>
              <p:cNvPr id="3798" name="TextBox 3797">
                <a:extLst>
                  <a:ext uri="{FF2B5EF4-FFF2-40B4-BE49-F238E27FC236}">
                    <a16:creationId xmlns:a16="http://schemas.microsoft.com/office/drawing/2014/main" id="{1670F98A-7888-035D-950A-F57005566C83}"/>
                  </a:ext>
                </a:extLst>
              </p:cNvPr>
              <p:cNvSpPr txBox="1"/>
              <p:nvPr/>
            </p:nvSpPr>
            <p:spPr>
              <a:xfrm rot="16200000">
                <a:off x="-678847" y="2300210"/>
                <a:ext cx="2264805" cy="207749"/>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3F4444"/>
                    </a:solidFill>
                    <a:effectLst/>
                    <a:uLnTx/>
                    <a:uFillTx/>
                    <a:latin typeface="Arial"/>
                    <a:ea typeface="+mn-ea"/>
                    <a:cs typeface="+mn-cs"/>
                    <a:sym typeface="Helvetica"/>
                  </a:rPr>
                  <a:t>uMRD Rate (%)</a:t>
                </a:r>
              </a:p>
            </p:txBody>
          </p:sp>
          <p:sp>
            <p:nvSpPr>
              <p:cNvPr id="3799" name="TextBox 3798">
                <a:extLst>
                  <a:ext uri="{FF2B5EF4-FFF2-40B4-BE49-F238E27FC236}">
                    <a16:creationId xmlns:a16="http://schemas.microsoft.com/office/drawing/2014/main" id="{AB19C988-ADAB-2F51-F4F7-DF53D40EB38C}"/>
                  </a:ext>
                </a:extLst>
              </p:cNvPr>
              <p:cNvSpPr txBox="1"/>
              <p:nvPr/>
            </p:nvSpPr>
            <p:spPr>
              <a:xfrm>
                <a:off x="1254561" y="3552008"/>
                <a:ext cx="289983" cy="176924"/>
              </a:xfrm>
              <a:prstGeom prst="rect">
                <a:avLst/>
              </a:prstGeom>
              <a:noFill/>
            </p:spPr>
            <p:txBody>
              <a:bodyPr wrap="non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933" b="0" i="0" u="none" strike="noStrike" kern="1200" cap="none" spc="0" normalizeH="0" baseline="0" noProof="0">
                    <a:ln>
                      <a:noFill/>
                    </a:ln>
                    <a:solidFill>
                      <a:srgbClr val="3F4444"/>
                    </a:solidFill>
                    <a:effectLst/>
                    <a:uLnTx/>
                    <a:uFillTx/>
                    <a:latin typeface="Arial"/>
                    <a:ea typeface="+mn-ea"/>
                    <a:cs typeface="+mn-cs"/>
                    <a:sym typeface="Helvetica"/>
                  </a:rPr>
                  <a:t>202</a:t>
                </a:r>
              </a:p>
            </p:txBody>
          </p:sp>
          <p:sp>
            <p:nvSpPr>
              <p:cNvPr id="3800" name="TextBox 3799">
                <a:extLst>
                  <a:ext uri="{FF2B5EF4-FFF2-40B4-BE49-F238E27FC236}">
                    <a16:creationId xmlns:a16="http://schemas.microsoft.com/office/drawing/2014/main" id="{15183466-0CB7-FCB0-AAE1-B27EBBD68485}"/>
                  </a:ext>
                </a:extLst>
              </p:cNvPr>
              <p:cNvSpPr txBox="1"/>
              <p:nvPr/>
            </p:nvSpPr>
            <p:spPr>
              <a:xfrm>
                <a:off x="1586634" y="3552008"/>
                <a:ext cx="289983" cy="176924"/>
              </a:xfrm>
              <a:prstGeom prst="rect">
                <a:avLst/>
              </a:prstGeom>
              <a:noFill/>
            </p:spPr>
            <p:txBody>
              <a:bodyPr wrap="non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933" b="0" i="0" u="none" strike="noStrike" kern="1200" cap="none" spc="0" normalizeH="0" baseline="0" noProof="0">
                    <a:ln>
                      <a:noFill/>
                    </a:ln>
                    <a:solidFill>
                      <a:srgbClr val="3F4444"/>
                    </a:solidFill>
                    <a:effectLst/>
                    <a:uLnTx/>
                    <a:uFillTx/>
                    <a:latin typeface="Arial"/>
                    <a:ea typeface="+mn-ea"/>
                    <a:cs typeface="+mn-cs"/>
                    <a:sym typeface="Helvetica"/>
                  </a:rPr>
                  <a:t>190</a:t>
                </a:r>
              </a:p>
            </p:txBody>
          </p:sp>
          <p:sp>
            <p:nvSpPr>
              <p:cNvPr id="3801" name="TextBox 3800">
                <a:extLst>
                  <a:ext uri="{FF2B5EF4-FFF2-40B4-BE49-F238E27FC236}">
                    <a16:creationId xmlns:a16="http://schemas.microsoft.com/office/drawing/2014/main" id="{7B85E45A-ECE1-F4A0-A813-42F73DD2648D}"/>
                  </a:ext>
                </a:extLst>
              </p:cNvPr>
              <p:cNvSpPr txBox="1"/>
              <p:nvPr/>
            </p:nvSpPr>
            <p:spPr>
              <a:xfrm>
                <a:off x="2107590" y="3552008"/>
                <a:ext cx="289983" cy="176924"/>
              </a:xfrm>
              <a:prstGeom prst="rect">
                <a:avLst/>
              </a:prstGeom>
              <a:noFill/>
            </p:spPr>
            <p:txBody>
              <a:bodyPr wrap="non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933" b="0" i="0" u="none" strike="noStrike" kern="1200" cap="none" spc="0" normalizeH="0" baseline="0" noProof="0">
                    <a:ln>
                      <a:noFill/>
                    </a:ln>
                    <a:solidFill>
                      <a:srgbClr val="3F4444"/>
                    </a:solidFill>
                    <a:effectLst/>
                    <a:uLnTx/>
                    <a:uFillTx/>
                    <a:latin typeface="Arial"/>
                    <a:ea typeface="+mn-ea"/>
                    <a:cs typeface="+mn-cs"/>
                    <a:sym typeface="Helvetica"/>
                  </a:rPr>
                  <a:t>222</a:t>
                </a:r>
              </a:p>
            </p:txBody>
          </p:sp>
          <p:sp>
            <p:nvSpPr>
              <p:cNvPr id="3802" name="TextBox 3801">
                <a:extLst>
                  <a:ext uri="{FF2B5EF4-FFF2-40B4-BE49-F238E27FC236}">
                    <a16:creationId xmlns:a16="http://schemas.microsoft.com/office/drawing/2014/main" id="{FE6D084F-C21B-E7C8-1C1B-D21949FF11B2}"/>
                  </a:ext>
                </a:extLst>
              </p:cNvPr>
              <p:cNvSpPr txBox="1"/>
              <p:nvPr/>
            </p:nvSpPr>
            <p:spPr>
              <a:xfrm>
                <a:off x="2420412" y="3552008"/>
                <a:ext cx="289983" cy="176924"/>
              </a:xfrm>
              <a:prstGeom prst="rect">
                <a:avLst/>
              </a:prstGeom>
              <a:noFill/>
            </p:spPr>
            <p:txBody>
              <a:bodyPr wrap="non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933" b="0" i="0" u="none" strike="noStrike" kern="1200" cap="none" spc="0" normalizeH="0" baseline="0" noProof="0">
                    <a:ln>
                      <a:noFill/>
                    </a:ln>
                    <a:solidFill>
                      <a:srgbClr val="3F4444"/>
                    </a:solidFill>
                    <a:effectLst/>
                    <a:uLnTx/>
                    <a:uFillTx/>
                    <a:latin typeface="Arial"/>
                    <a:ea typeface="+mn-ea"/>
                    <a:cs typeface="+mn-cs"/>
                    <a:sym typeface="Helvetica"/>
                  </a:rPr>
                  <a:t>202</a:t>
                </a:r>
              </a:p>
            </p:txBody>
          </p:sp>
          <p:sp>
            <p:nvSpPr>
              <p:cNvPr id="3803" name="TextBox 3802">
                <a:extLst>
                  <a:ext uri="{FF2B5EF4-FFF2-40B4-BE49-F238E27FC236}">
                    <a16:creationId xmlns:a16="http://schemas.microsoft.com/office/drawing/2014/main" id="{3C4CF702-E43C-A708-C9C5-E9BF7A899477}"/>
                  </a:ext>
                </a:extLst>
              </p:cNvPr>
              <p:cNvSpPr txBox="1"/>
              <p:nvPr/>
            </p:nvSpPr>
            <p:spPr>
              <a:xfrm>
                <a:off x="2740090" y="3552008"/>
                <a:ext cx="289983" cy="176924"/>
              </a:xfrm>
              <a:prstGeom prst="rect">
                <a:avLst/>
              </a:prstGeom>
              <a:noFill/>
            </p:spPr>
            <p:txBody>
              <a:bodyPr wrap="non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933" b="0" i="0" u="none" strike="noStrike" kern="1200" cap="none" spc="0" normalizeH="0" baseline="0" noProof="0">
                    <a:ln>
                      <a:noFill/>
                    </a:ln>
                    <a:solidFill>
                      <a:srgbClr val="3F4444"/>
                    </a:solidFill>
                    <a:effectLst/>
                    <a:uLnTx/>
                    <a:uFillTx/>
                    <a:latin typeface="Arial"/>
                    <a:ea typeface="+mn-ea"/>
                    <a:cs typeface="+mn-cs"/>
                    <a:sym typeface="Helvetica"/>
                  </a:rPr>
                  <a:t>181</a:t>
                </a:r>
              </a:p>
            </p:txBody>
          </p:sp>
          <p:sp>
            <p:nvSpPr>
              <p:cNvPr id="3804" name="TextBox 3803">
                <a:extLst>
                  <a:ext uri="{FF2B5EF4-FFF2-40B4-BE49-F238E27FC236}">
                    <a16:creationId xmlns:a16="http://schemas.microsoft.com/office/drawing/2014/main" id="{149ADD9E-9B86-E615-5E77-A50F0409641B}"/>
                  </a:ext>
                </a:extLst>
              </p:cNvPr>
              <p:cNvSpPr txBox="1"/>
              <p:nvPr/>
            </p:nvSpPr>
            <p:spPr>
              <a:xfrm>
                <a:off x="3274292" y="3552008"/>
                <a:ext cx="289983" cy="176924"/>
              </a:xfrm>
              <a:prstGeom prst="rect">
                <a:avLst/>
              </a:prstGeom>
              <a:noFill/>
            </p:spPr>
            <p:txBody>
              <a:bodyPr wrap="non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933" b="0" i="0" u="none" strike="noStrike" kern="1200" cap="none" spc="0" normalizeH="0" baseline="0" noProof="0">
                    <a:ln>
                      <a:noFill/>
                    </a:ln>
                    <a:solidFill>
                      <a:srgbClr val="3F4444"/>
                    </a:solidFill>
                    <a:effectLst/>
                    <a:uLnTx/>
                    <a:uFillTx/>
                    <a:latin typeface="Arial"/>
                    <a:ea typeface="+mn-ea"/>
                    <a:cs typeface="+mn-cs"/>
                    <a:sym typeface="Helvetica"/>
                  </a:rPr>
                  <a:t>229</a:t>
                </a:r>
              </a:p>
            </p:txBody>
          </p:sp>
          <p:sp>
            <p:nvSpPr>
              <p:cNvPr id="3805" name="TextBox 3804">
                <a:extLst>
                  <a:ext uri="{FF2B5EF4-FFF2-40B4-BE49-F238E27FC236}">
                    <a16:creationId xmlns:a16="http://schemas.microsoft.com/office/drawing/2014/main" id="{F92A03F0-D1B7-EB82-D144-7FB563A1819B}"/>
                  </a:ext>
                </a:extLst>
              </p:cNvPr>
              <p:cNvSpPr txBox="1"/>
              <p:nvPr/>
            </p:nvSpPr>
            <p:spPr>
              <a:xfrm>
                <a:off x="3592146" y="3552008"/>
                <a:ext cx="289983" cy="176924"/>
              </a:xfrm>
              <a:prstGeom prst="rect">
                <a:avLst/>
              </a:prstGeom>
              <a:noFill/>
            </p:spPr>
            <p:txBody>
              <a:bodyPr wrap="non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933" b="0" i="0" u="none" strike="noStrike" kern="1200" cap="none" spc="0" normalizeH="0" baseline="0" noProof="0">
                    <a:ln>
                      <a:noFill/>
                    </a:ln>
                    <a:solidFill>
                      <a:srgbClr val="3F4444"/>
                    </a:solidFill>
                    <a:effectLst/>
                    <a:uLnTx/>
                    <a:uFillTx/>
                    <a:latin typeface="Arial"/>
                    <a:ea typeface="+mn-ea"/>
                    <a:cs typeface="+mn-cs"/>
                    <a:sym typeface="Helvetica"/>
                  </a:rPr>
                  <a:t>197</a:t>
                </a:r>
              </a:p>
            </p:txBody>
          </p:sp>
          <p:sp>
            <p:nvSpPr>
              <p:cNvPr id="3806" name="TextBox 3805">
                <a:extLst>
                  <a:ext uri="{FF2B5EF4-FFF2-40B4-BE49-F238E27FC236}">
                    <a16:creationId xmlns:a16="http://schemas.microsoft.com/office/drawing/2014/main" id="{BE30474C-64F8-D42F-9127-2D9341291542}"/>
                  </a:ext>
                </a:extLst>
              </p:cNvPr>
              <p:cNvSpPr txBox="1"/>
              <p:nvPr/>
            </p:nvSpPr>
            <p:spPr>
              <a:xfrm>
                <a:off x="3910522" y="3552008"/>
                <a:ext cx="289983" cy="176924"/>
              </a:xfrm>
              <a:prstGeom prst="rect">
                <a:avLst/>
              </a:prstGeom>
              <a:noFill/>
            </p:spPr>
            <p:txBody>
              <a:bodyPr wrap="non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933" b="0" i="0" u="none" strike="noStrike" kern="1200" cap="none" spc="0" normalizeH="0" baseline="0" noProof="0">
                    <a:ln>
                      <a:noFill/>
                    </a:ln>
                    <a:solidFill>
                      <a:srgbClr val="3F4444"/>
                    </a:solidFill>
                    <a:effectLst/>
                    <a:uLnTx/>
                    <a:uFillTx/>
                    <a:latin typeface="Arial"/>
                    <a:ea typeface="+mn-ea"/>
                    <a:cs typeface="+mn-cs"/>
                    <a:sym typeface="Helvetica"/>
                  </a:rPr>
                  <a:t>190</a:t>
                </a:r>
              </a:p>
            </p:txBody>
          </p:sp>
          <p:sp>
            <p:nvSpPr>
              <p:cNvPr id="3807" name="TextBox 3806">
                <a:extLst>
                  <a:ext uri="{FF2B5EF4-FFF2-40B4-BE49-F238E27FC236}">
                    <a16:creationId xmlns:a16="http://schemas.microsoft.com/office/drawing/2014/main" id="{1A82B722-7F39-4464-5602-F29A81229C93}"/>
                  </a:ext>
                </a:extLst>
              </p:cNvPr>
              <p:cNvSpPr txBox="1"/>
              <p:nvPr/>
            </p:nvSpPr>
            <p:spPr>
              <a:xfrm>
                <a:off x="241214" y="3552008"/>
                <a:ext cx="672299" cy="176924"/>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933" b="0" i="0" u="none" strike="noStrike" kern="1200" cap="none" spc="0" normalizeH="0" baseline="0" noProof="0">
                    <a:ln>
                      <a:noFill/>
                    </a:ln>
                    <a:solidFill>
                      <a:srgbClr val="3F4444"/>
                    </a:solidFill>
                    <a:effectLst/>
                    <a:uLnTx/>
                    <a:uFillTx/>
                    <a:latin typeface="Arial"/>
                    <a:ea typeface="+mn-ea"/>
                    <a:cs typeface="+mn-cs"/>
                    <a:sym typeface="Helvetica"/>
                  </a:rPr>
                  <a:t>No. patients: </a:t>
                </a:r>
              </a:p>
            </p:txBody>
          </p:sp>
          <p:sp>
            <p:nvSpPr>
              <p:cNvPr id="3808" name="TextBox 3807">
                <a:extLst>
                  <a:ext uri="{FF2B5EF4-FFF2-40B4-BE49-F238E27FC236}">
                    <a16:creationId xmlns:a16="http://schemas.microsoft.com/office/drawing/2014/main" id="{0962D9E3-C2CE-EAD4-C9A5-9E42D8E2E4A9}"/>
                  </a:ext>
                </a:extLst>
              </p:cNvPr>
              <p:cNvSpPr txBox="1"/>
              <p:nvPr/>
            </p:nvSpPr>
            <p:spPr>
              <a:xfrm>
                <a:off x="1995072" y="3758259"/>
                <a:ext cx="1138483" cy="207749"/>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3F4444"/>
                    </a:solidFill>
                    <a:effectLst/>
                    <a:uLnTx/>
                    <a:uFillTx/>
                    <a:latin typeface="Arial"/>
                    <a:ea typeface="+mn-ea"/>
                    <a:cs typeface="+mn-cs"/>
                    <a:sym typeface="Helvetica"/>
                  </a:rPr>
                  <a:t>EOT</a:t>
                </a:r>
              </a:p>
            </p:txBody>
          </p:sp>
          <p:sp>
            <p:nvSpPr>
              <p:cNvPr id="3809" name="TextBox 3808">
                <a:extLst>
                  <a:ext uri="{FF2B5EF4-FFF2-40B4-BE49-F238E27FC236}">
                    <a16:creationId xmlns:a16="http://schemas.microsoft.com/office/drawing/2014/main" id="{4EF709C8-1798-78CE-8451-1278BCBE8417}"/>
                  </a:ext>
                </a:extLst>
              </p:cNvPr>
              <p:cNvSpPr txBox="1"/>
              <p:nvPr/>
            </p:nvSpPr>
            <p:spPr>
              <a:xfrm>
                <a:off x="3163259" y="3758259"/>
                <a:ext cx="1138483" cy="207749"/>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3F4444"/>
                    </a:solidFill>
                    <a:effectLst/>
                    <a:uLnTx/>
                    <a:uFillTx/>
                    <a:latin typeface="Arial"/>
                    <a:ea typeface="+mn-ea"/>
                    <a:cs typeface="+mn-cs"/>
                    <a:sym typeface="Helvetica"/>
                  </a:rPr>
                  <a:t>EOT+3</a:t>
                </a:r>
              </a:p>
            </p:txBody>
          </p:sp>
        </p:grpSp>
      </p:grpSp>
      <p:cxnSp>
        <p:nvCxnSpPr>
          <p:cNvPr id="9" name="Straight Connector 8">
            <a:extLst>
              <a:ext uri="{FF2B5EF4-FFF2-40B4-BE49-F238E27FC236}">
                <a16:creationId xmlns:a16="http://schemas.microsoft.com/office/drawing/2014/main" id="{708918BC-6757-286D-2828-5AD9EA89ED98}"/>
              </a:ext>
            </a:extLst>
          </p:cNvPr>
          <p:cNvCxnSpPr/>
          <p:nvPr/>
        </p:nvCxnSpPr>
        <p:spPr>
          <a:xfrm>
            <a:off x="5515147" y="1738133"/>
            <a:ext cx="0" cy="3048000"/>
          </a:xfrm>
          <a:prstGeom prst="line">
            <a:avLst/>
          </a:prstGeom>
          <a:ln w="12700">
            <a:solidFill>
              <a:schemeClr val="bg1">
                <a:lumMod val="65000"/>
              </a:schemeClr>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9FE7D867-2A64-B5A1-F422-34E36987AD55}"/>
              </a:ext>
            </a:extLst>
          </p:cNvPr>
          <p:cNvCxnSpPr/>
          <p:nvPr/>
        </p:nvCxnSpPr>
        <p:spPr>
          <a:xfrm>
            <a:off x="7074145" y="1738133"/>
            <a:ext cx="0" cy="3048000"/>
          </a:xfrm>
          <a:prstGeom prst="line">
            <a:avLst/>
          </a:prstGeom>
          <a:ln w="12700">
            <a:solidFill>
              <a:schemeClr val="bg1">
                <a:lumMod val="65000"/>
              </a:schemeClr>
            </a:solidFill>
            <a:prstDash val="sysDot"/>
          </a:ln>
          <a:effectLst/>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D8A80BE9-BD01-6F84-76B0-77E7BC37F48B}"/>
              </a:ext>
            </a:extLst>
          </p:cNvPr>
          <p:cNvSpPr txBox="1"/>
          <p:nvPr/>
        </p:nvSpPr>
        <p:spPr>
          <a:xfrm>
            <a:off x="1435705" y="5717273"/>
            <a:ext cx="9387122" cy="276999"/>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3F4444"/>
                </a:solidFill>
                <a:effectLst/>
                <a:uLnTx/>
                <a:uFillTx/>
                <a:latin typeface="Arial"/>
                <a:ea typeface="+mn-ea"/>
                <a:cs typeface="+mn-cs"/>
                <a:sym typeface="Helvetica"/>
              </a:rPr>
              <a:t>Key secondary endpoint timing: cycle 9, day 1 (AV arm), cycle 10, day 1 (AVO arm), and cycle 6, day 1 plus 12 weeks (FCR/BR)</a:t>
            </a:r>
            <a:endParaRPr kumimoji="0" lang="en-US" sz="2667" b="1" i="0" u="none" strike="noStrike" kern="1200" cap="none" spc="0" normalizeH="0" baseline="0" noProof="0">
              <a:ln>
                <a:noFill/>
              </a:ln>
              <a:solidFill>
                <a:srgbClr val="3F4444"/>
              </a:solidFill>
              <a:effectLst/>
              <a:uLnTx/>
              <a:uFillTx/>
              <a:latin typeface="Arial"/>
              <a:ea typeface="+mn-ea"/>
              <a:cs typeface="+mn-cs"/>
              <a:sym typeface="Helvetica"/>
            </a:endParaRPr>
          </a:p>
        </p:txBody>
      </p:sp>
      <p:sp>
        <p:nvSpPr>
          <p:cNvPr id="14" name="Text Placeholder 4">
            <a:extLst>
              <a:ext uri="{FF2B5EF4-FFF2-40B4-BE49-F238E27FC236}">
                <a16:creationId xmlns:a16="http://schemas.microsoft.com/office/drawing/2014/main" id="{31C0BD8B-0ED6-CF3B-7C5A-1CBB88EDA9DE}"/>
              </a:ext>
            </a:extLst>
          </p:cNvPr>
          <p:cNvSpPr txBox="1">
            <a:spLocks/>
          </p:cNvSpPr>
          <p:nvPr/>
        </p:nvSpPr>
        <p:spPr>
          <a:xfrm>
            <a:off x="10034248" y="6274451"/>
            <a:ext cx="6909435" cy="583549"/>
          </a:xfrm>
        </p:spPr>
        <p:txBody>
          <a:bodyPr anchor="b">
            <a:normAutofit/>
          </a:bodyPr>
          <a:lstStyle>
            <a:lvl1pPr marL="0" marR="0" indent="0" algn="l" defTabSz="457200" rtl="0" latinLnBrk="0">
              <a:lnSpc>
                <a:spcPct val="100000"/>
              </a:lnSpc>
              <a:spcBef>
                <a:spcPts val="600"/>
              </a:spcBef>
              <a:spcAft>
                <a:spcPts val="0"/>
              </a:spcAft>
              <a:buClrTx/>
              <a:buSzPct val="100000"/>
              <a:buFont typeface="Arial"/>
              <a:buNone/>
              <a:tabLst/>
              <a:defRPr sz="675" b="0" i="0" u="none" strike="noStrike" cap="none" spc="0" baseline="0">
                <a:solidFill>
                  <a:srgbClr val="000000"/>
                </a:solidFill>
                <a:uFillTx/>
                <a:latin typeface="Calibri"/>
                <a:ea typeface="Calibri"/>
                <a:cs typeface="Calibri"/>
                <a:sym typeface="Calibri"/>
              </a:defRPr>
            </a:lvl1pPr>
            <a:lvl2pPr marL="342900" marR="0" indent="0" algn="l" defTabSz="457200" rtl="0" latinLnBrk="0">
              <a:lnSpc>
                <a:spcPct val="100000"/>
              </a:lnSpc>
              <a:spcBef>
                <a:spcPts val="600"/>
              </a:spcBef>
              <a:spcAft>
                <a:spcPts val="0"/>
              </a:spcAft>
              <a:buClrTx/>
              <a:buSzPct val="100000"/>
              <a:buFont typeface="Arial"/>
              <a:buNone/>
              <a:tabLst/>
              <a:defRPr sz="750" b="0" i="0" u="none" strike="noStrike" cap="none" spc="0" baseline="0">
                <a:solidFill>
                  <a:srgbClr val="000000"/>
                </a:solidFill>
                <a:uFillTx/>
                <a:latin typeface="Calibri"/>
                <a:ea typeface="Calibri"/>
                <a:cs typeface="Calibri"/>
                <a:sym typeface="Calibri"/>
              </a:defRPr>
            </a:lvl2pPr>
            <a:lvl3pPr marL="685800" marR="0" indent="0" algn="l" defTabSz="457200" rtl="0" latinLnBrk="0">
              <a:lnSpc>
                <a:spcPct val="100000"/>
              </a:lnSpc>
              <a:spcBef>
                <a:spcPts val="600"/>
              </a:spcBef>
              <a:spcAft>
                <a:spcPts val="0"/>
              </a:spcAft>
              <a:buClrTx/>
              <a:buSzPct val="100000"/>
              <a:buFont typeface="Arial"/>
              <a:buNone/>
              <a:tabLst/>
              <a:defRPr sz="750" b="0" i="0" u="none" strike="noStrike" cap="none" spc="0" baseline="0">
                <a:solidFill>
                  <a:srgbClr val="000000"/>
                </a:solidFill>
                <a:uFillTx/>
                <a:latin typeface="Calibri"/>
                <a:ea typeface="Calibri"/>
                <a:cs typeface="Calibri"/>
                <a:sym typeface="Calibri"/>
              </a:defRPr>
            </a:lvl3pPr>
            <a:lvl4pPr marL="1028700" marR="0" indent="0" algn="l" defTabSz="457200" rtl="0" latinLnBrk="0">
              <a:lnSpc>
                <a:spcPct val="100000"/>
              </a:lnSpc>
              <a:spcBef>
                <a:spcPts val="600"/>
              </a:spcBef>
              <a:spcAft>
                <a:spcPts val="0"/>
              </a:spcAft>
              <a:buClrTx/>
              <a:buSzPct val="100000"/>
              <a:buFont typeface="Arial"/>
              <a:buNone/>
              <a:tabLst/>
              <a:defRPr sz="750" b="0" i="0" u="none" strike="noStrike" cap="none" spc="0" baseline="0">
                <a:solidFill>
                  <a:srgbClr val="000000"/>
                </a:solidFill>
                <a:uFillTx/>
                <a:latin typeface="Calibri"/>
                <a:ea typeface="Calibri"/>
                <a:cs typeface="Calibri"/>
                <a:sym typeface="Calibri"/>
              </a:defRPr>
            </a:lvl4pPr>
            <a:lvl5pPr marL="1371600" marR="0" indent="0" algn="l" defTabSz="457200" rtl="0" latinLnBrk="0">
              <a:lnSpc>
                <a:spcPct val="100000"/>
              </a:lnSpc>
              <a:spcBef>
                <a:spcPts val="600"/>
              </a:spcBef>
              <a:spcAft>
                <a:spcPts val="0"/>
              </a:spcAft>
              <a:buClrTx/>
              <a:buSzPct val="100000"/>
              <a:buFont typeface="Arial"/>
              <a:buNone/>
              <a:tabLst/>
              <a:defRPr sz="750" b="0" i="0" u="none" strike="noStrike" cap="none" spc="0" baseline="0">
                <a:solidFill>
                  <a:srgbClr val="000000"/>
                </a:solidFill>
                <a:uFillTx/>
                <a:latin typeface="Calibri"/>
                <a:ea typeface="Calibri"/>
                <a:cs typeface="Calibri"/>
                <a:sym typeface="Calibri"/>
              </a:defRPr>
            </a:lvl5pPr>
            <a:lvl6pPr marL="2606038" marR="0" indent="-320038" algn="l" defTabSz="457200" rtl="0" latinLnBrk="0">
              <a:lnSpc>
                <a:spcPct val="100000"/>
              </a:lnSpc>
              <a:spcBef>
                <a:spcPts val="600"/>
              </a:spcBef>
              <a:spcAft>
                <a:spcPts val="0"/>
              </a:spcAft>
              <a:buClrTx/>
              <a:buSzPct val="100000"/>
              <a:buFont typeface="Arial"/>
              <a:buChar char="•"/>
              <a:tabLst/>
              <a:defRPr sz="2800" b="0" i="0" u="none" strike="noStrike" cap="none" spc="0" baseline="0">
                <a:solidFill>
                  <a:srgbClr val="000000"/>
                </a:solidFill>
                <a:uFillTx/>
                <a:latin typeface="Calibri"/>
                <a:ea typeface="Calibri"/>
                <a:cs typeface="Calibri"/>
                <a:sym typeface="Calibri"/>
              </a:defRPr>
            </a:lvl6pPr>
            <a:lvl7pPr marL="3063238" marR="0" indent="-320038" algn="l" defTabSz="457200" rtl="0" latinLnBrk="0">
              <a:lnSpc>
                <a:spcPct val="100000"/>
              </a:lnSpc>
              <a:spcBef>
                <a:spcPts val="600"/>
              </a:spcBef>
              <a:spcAft>
                <a:spcPts val="0"/>
              </a:spcAft>
              <a:buClrTx/>
              <a:buSzPct val="100000"/>
              <a:buFont typeface="Arial"/>
              <a:buChar char="•"/>
              <a:tabLst/>
              <a:defRPr sz="2800" b="0" i="0" u="none" strike="noStrike" cap="none" spc="0" baseline="0">
                <a:solidFill>
                  <a:srgbClr val="000000"/>
                </a:solidFill>
                <a:uFillTx/>
                <a:latin typeface="Calibri"/>
                <a:ea typeface="Calibri"/>
                <a:cs typeface="Calibri"/>
                <a:sym typeface="Calibri"/>
              </a:defRPr>
            </a:lvl7pPr>
            <a:lvl8pPr marL="3520440" marR="0" indent="-320038" algn="l" defTabSz="457200" rtl="0" latinLnBrk="0">
              <a:lnSpc>
                <a:spcPct val="100000"/>
              </a:lnSpc>
              <a:spcBef>
                <a:spcPts val="600"/>
              </a:spcBef>
              <a:spcAft>
                <a:spcPts val="0"/>
              </a:spcAft>
              <a:buClrTx/>
              <a:buSzPct val="100000"/>
              <a:buFont typeface="Arial"/>
              <a:buChar char="•"/>
              <a:tabLst/>
              <a:defRPr sz="2800" b="0" i="0" u="none" strike="noStrike" cap="none" spc="0" baseline="0">
                <a:solidFill>
                  <a:srgbClr val="000000"/>
                </a:solidFill>
                <a:uFillTx/>
                <a:latin typeface="Calibri"/>
                <a:ea typeface="Calibri"/>
                <a:cs typeface="Calibri"/>
                <a:sym typeface="Calibri"/>
              </a:defRPr>
            </a:lvl8pPr>
            <a:lvl9pPr marL="3977640" marR="0" indent="-320040" algn="l" defTabSz="457200" rtl="0" latinLnBrk="0">
              <a:lnSpc>
                <a:spcPct val="100000"/>
              </a:lnSpc>
              <a:spcBef>
                <a:spcPts val="600"/>
              </a:spcBef>
              <a:spcAft>
                <a:spcPts val="0"/>
              </a:spcAft>
              <a:buClrTx/>
              <a:buSzPct val="100000"/>
              <a:buFont typeface="Arial"/>
              <a:buChar char="•"/>
              <a:tabLst/>
              <a:defRPr sz="2800" b="0" i="0" u="none" strike="noStrike" cap="none" spc="0" baseline="0">
                <a:solidFill>
                  <a:srgbClr val="000000"/>
                </a:solidFill>
                <a:uFillTx/>
                <a:latin typeface="Calibri"/>
                <a:ea typeface="Calibri"/>
                <a:cs typeface="Calibri"/>
                <a:sym typeface="Calibri"/>
              </a:defRPr>
            </a:lvl9pPr>
          </a:lstStyle>
          <a:p>
            <a:pPr marL="0" marR="0" lvl="0" indent="0" algn="l" defTabSz="609585" rtl="0" eaLnBrk="1" fontAlgn="auto" latinLnBrk="0" hangingPunct="1">
              <a:lnSpc>
                <a:spcPct val="100000"/>
              </a:lnSpc>
              <a:spcBef>
                <a:spcPts val="800"/>
              </a:spcBef>
              <a:spcAft>
                <a:spcPts val="0"/>
              </a:spcAft>
              <a:buClrTx/>
              <a:buSzPct val="100000"/>
              <a:buFont typeface="Arial"/>
              <a:buNone/>
              <a:tabLst/>
              <a:defRPr/>
            </a:pPr>
            <a:r>
              <a:rPr kumimoji="0" lang="en-US" sz="1467" b="0" i="0" u="none" strike="noStrike" kern="0" cap="none" spc="0" normalizeH="0" baseline="0" noProof="0" dirty="0">
                <a:ln>
                  <a:noFill/>
                </a:ln>
                <a:solidFill>
                  <a:srgbClr val="000000"/>
                </a:solidFill>
                <a:effectLst/>
                <a:uLnTx/>
                <a:uFillTx/>
                <a:latin typeface="Calibri"/>
                <a:cs typeface="Calibri"/>
                <a:sym typeface="Calibri"/>
              </a:rPr>
              <a:t>Brown et al., NEJM, 2025</a:t>
            </a:r>
          </a:p>
        </p:txBody>
      </p:sp>
    </p:spTree>
    <p:extLst>
      <p:ext uri="{BB962C8B-B14F-4D97-AF65-F5344CB8AC3E}">
        <p14:creationId xmlns:p14="http://schemas.microsoft.com/office/powerpoint/2010/main" val="3404023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
            <a:extLst>
              <a:ext uri="{FF2B5EF4-FFF2-40B4-BE49-F238E27FC236}">
                <a16:creationId xmlns:a16="http://schemas.microsoft.com/office/drawing/2014/main" id="{CF03561D-632A-68EA-E3BE-31307CEEC707}"/>
              </a:ext>
            </a:extLst>
          </p:cNvPr>
          <p:cNvSpPr>
            <a:spLocks noGrp="1"/>
          </p:cNvSpPr>
          <p:nvPr>
            <p:ph type="title"/>
          </p:nvPr>
        </p:nvSpPr>
        <p:spPr>
          <a:xfrm>
            <a:off x="646348" y="348949"/>
            <a:ext cx="10822211" cy="414867"/>
          </a:xfrm>
        </p:spPr>
        <p:txBody>
          <a:bodyPr/>
          <a:lstStyle/>
          <a:p>
            <a:pPr>
              <a:lnSpc>
                <a:spcPct val="95000"/>
              </a:lnSpc>
            </a:pPr>
            <a:r>
              <a:rPr lang="en-US" sz="2933" dirty="0"/>
              <a:t>AMPLIFY:  PFS</a:t>
            </a:r>
            <a:endParaRPr lang="en-US" sz="2933" strike="sngStrike" dirty="0"/>
          </a:p>
        </p:txBody>
      </p:sp>
      <p:sp>
        <p:nvSpPr>
          <p:cNvPr id="7" name="TextBox 6">
            <a:extLst>
              <a:ext uri="{FF2B5EF4-FFF2-40B4-BE49-F238E27FC236}">
                <a16:creationId xmlns:a16="http://schemas.microsoft.com/office/drawing/2014/main" id="{FBC045BA-EF60-D789-F085-B0C971A9BF70}"/>
              </a:ext>
            </a:extLst>
          </p:cNvPr>
          <p:cNvSpPr txBox="1"/>
          <p:nvPr/>
        </p:nvSpPr>
        <p:spPr>
          <a:xfrm>
            <a:off x="765482" y="6321134"/>
            <a:ext cx="9296196" cy="492443"/>
          </a:xfrm>
          <a:prstGeom prst="rect">
            <a:avLst/>
          </a:prstGeom>
          <a:noFill/>
        </p:spPr>
        <p:txBody>
          <a:bodyPr wrap="square" lIns="0" tIns="0" rIns="0" bIns="0" rtlCol="0" anchor="b">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3F4444"/>
                </a:solidFill>
                <a:effectLst/>
                <a:uLnTx/>
                <a:uFillTx/>
                <a:latin typeface="Arial"/>
                <a:ea typeface="+mn-ea"/>
                <a:cs typeface="+mn-cs"/>
                <a:sym typeface="Helvetica"/>
              </a:rPr>
              <a:t>ITT population. Median follow-up from randomization: 40.8 months (range, 0–59 months).</a:t>
            </a: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3F4444"/>
                </a:solidFill>
                <a:effectLst/>
                <a:uLnTx/>
                <a:uFillTx/>
                <a:latin typeface="Arial"/>
                <a:ea typeface="+mn-ea"/>
                <a:cs typeface="+mn-cs"/>
                <a:sym typeface="Helvetica"/>
              </a:rPr>
              <a:t>Hazard ratio (95% CI) computed using a Cox proportional-hazards model stratified by the randomization strata. </a:t>
            </a:r>
            <a:r>
              <a:rPr kumimoji="0" lang="en-US" sz="800" b="0" i="1" u="none" strike="noStrike" kern="1200" cap="none" spc="0" normalizeH="0" baseline="0" noProof="0" dirty="0">
                <a:ln>
                  <a:noFill/>
                </a:ln>
                <a:solidFill>
                  <a:srgbClr val="3F4444"/>
                </a:solidFill>
                <a:effectLst/>
                <a:uLnTx/>
                <a:uFillTx/>
                <a:latin typeface="Arial"/>
                <a:ea typeface="+mn-ea"/>
                <a:cs typeface="+mn-cs"/>
                <a:sym typeface="Helvetica"/>
              </a:rPr>
              <a:t>P</a:t>
            </a:r>
            <a:r>
              <a:rPr kumimoji="0" lang="en-US" sz="800" b="0" i="0" u="none" strike="noStrike" kern="1200" cap="none" spc="0" normalizeH="0" baseline="0" noProof="0" dirty="0">
                <a:ln>
                  <a:noFill/>
                </a:ln>
                <a:solidFill>
                  <a:srgbClr val="3F4444"/>
                </a:solidFill>
                <a:effectLst/>
                <a:uLnTx/>
                <a:uFillTx/>
                <a:latin typeface="Arial"/>
                <a:ea typeface="+mn-ea"/>
                <a:cs typeface="+mn-cs"/>
                <a:sym typeface="Helvetica"/>
              </a:rPr>
              <a:t>-value based on stratified log-rank test.</a:t>
            </a: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3F4444"/>
                </a:solidFill>
                <a:effectLst/>
                <a:uLnTx/>
                <a:uFillTx/>
                <a:latin typeface="Arial"/>
                <a:ea typeface="+mn-ea"/>
                <a:cs typeface="+mn-cs"/>
                <a:sym typeface="Helvetica"/>
              </a:rPr>
              <a:t>AV, acalabrutinib-venetoclax; AVO, acalabrutinib-venetoclax-obinutuzumab; BR, bendamustine-rituximab; CI, confidence interval; FCR, fludarabine-cyclophosphamide-rituximab; HR, hazard ratio; IRC, independent review committee; ITT, intent-to-treat; NR, not reached; PFS, progression-free survival.</a:t>
            </a:r>
          </a:p>
        </p:txBody>
      </p:sp>
      <p:pic>
        <p:nvPicPr>
          <p:cNvPr id="3" name="Picture 2">
            <a:extLst>
              <a:ext uri="{FF2B5EF4-FFF2-40B4-BE49-F238E27FC236}">
                <a16:creationId xmlns:a16="http://schemas.microsoft.com/office/drawing/2014/main" id="{240F4B74-C26D-84ED-3A9A-B7CA4D1AF5EA}"/>
              </a:ext>
            </a:extLst>
          </p:cNvPr>
          <p:cNvPicPr>
            <a:picLocks noChangeAspect="1"/>
          </p:cNvPicPr>
          <p:nvPr/>
        </p:nvPicPr>
        <p:blipFill>
          <a:blip r:embed="rId3"/>
          <a:stretch>
            <a:fillRect/>
          </a:stretch>
        </p:blipFill>
        <p:spPr>
          <a:xfrm>
            <a:off x="538807" y="1459487"/>
            <a:ext cx="5397173" cy="1891663"/>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82857104-7790-308F-97FE-063CBD07818F}"/>
              </a:ext>
            </a:extLst>
          </p:cNvPr>
          <p:cNvPicPr>
            <a:picLocks noChangeAspect="1"/>
          </p:cNvPicPr>
          <p:nvPr/>
        </p:nvPicPr>
        <p:blipFill>
          <a:blip r:embed="rId4"/>
          <a:stretch>
            <a:fillRect/>
          </a:stretch>
        </p:blipFill>
        <p:spPr>
          <a:xfrm>
            <a:off x="538808" y="4193685"/>
            <a:ext cx="5397173" cy="1870557"/>
          </a:xfrm>
          <a:prstGeom prst="rect">
            <a:avLst/>
          </a:prstGeom>
          <a:ln>
            <a:noFill/>
          </a:ln>
          <a:effectLst>
            <a:outerShdw blurRad="292100" dist="139700" dir="2700000" algn="tl" rotWithShape="0">
              <a:srgbClr val="333333">
                <a:alpha val="65000"/>
              </a:srgbClr>
            </a:outerShdw>
          </a:effectLst>
        </p:spPr>
      </p:pic>
      <p:sp>
        <p:nvSpPr>
          <p:cNvPr id="4" name="Title 2">
            <a:extLst>
              <a:ext uri="{FF2B5EF4-FFF2-40B4-BE49-F238E27FC236}">
                <a16:creationId xmlns:a16="http://schemas.microsoft.com/office/drawing/2014/main" id="{2A1D382F-B85F-89FC-C55C-21C96936F15F}"/>
              </a:ext>
            </a:extLst>
          </p:cNvPr>
          <p:cNvSpPr txBox="1">
            <a:spLocks/>
          </p:cNvSpPr>
          <p:nvPr/>
        </p:nvSpPr>
        <p:spPr>
          <a:xfrm>
            <a:off x="646348" y="973021"/>
            <a:ext cx="5182090" cy="414867"/>
          </a:xfrm>
          <a:prstGeom prst="rect">
            <a:avLst/>
          </a:prstGeom>
        </p:spPr>
        <p:txBody>
          <a:bodyPr vert="horz"/>
          <a:lstStyle>
            <a:lvl1pPr algn="l" defTabSz="342900" rtl="0" eaLnBrk="1" latinLnBrk="0" hangingPunct="1">
              <a:lnSpc>
                <a:spcPts val="2250"/>
              </a:lnSpc>
              <a:spcBef>
                <a:spcPct val="0"/>
              </a:spcBef>
              <a:buNone/>
              <a:defRPr sz="2400" b="1" kern="1200" baseline="0">
                <a:solidFill>
                  <a:schemeClr val="tx2"/>
                </a:solidFill>
                <a:latin typeface="Arial" pitchFamily="34" charset="0"/>
                <a:ea typeface="+mj-ea"/>
                <a:cs typeface="Arial" pitchFamily="34" charset="0"/>
              </a:defRPr>
            </a:lvl1pPr>
          </a:lstStyle>
          <a:p>
            <a:pPr marL="0" marR="0" lvl="0" indent="0" algn="ctr" defTabSz="457189" rtl="0" eaLnBrk="1" fontAlgn="auto" latinLnBrk="0" hangingPunct="1">
              <a:lnSpc>
                <a:spcPct val="95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3F4444"/>
                </a:solidFill>
                <a:effectLst/>
                <a:uLnTx/>
                <a:uFillTx/>
                <a:latin typeface="Arial" pitchFamily="34" charset="0"/>
                <a:ea typeface="+mj-ea"/>
                <a:cs typeface="Arial" pitchFamily="34" charset="0"/>
                <a:sym typeface="Helvetica"/>
              </a:rPr>
              <a:t>IRC-assessed (primary endpoint)</a:t>
            </a:r>
            <a:endParaRPr kumimoji="0" lang="en-US" sz="2000" b="1" i="0" u="none" strike="sngStrike" kern="1200" cap="none" spc="0" normalizeH="0" baseline="0" noProof="0" dirty="0">
              <a:ln>
                <a:noFill/>
              </a:ln>
              <a:solidFill>
                <a:srgbClr val="3F4444"/>
              </a:solidFill>
              <a:effectLst/>
              <a:uLnTx/>
              <a:uFillTx/>
              <a:latin typeface="Arial" pitchFamily="34" charset="0"/>
              <a:ea typeface="+mj-ea"/>
              <a:cs typeface="Arial" pitchFamily="34" charset="0"/>
              <a:sym typeface="Helvetica"/>
            </a:endParaRPr>
          </a:p>
        </p:txBody>
      </p:sp>
      <p:sp>
        <p:nvSpPr>
          <p:cNvPr id="9" name="Title 2">
            <a:extLst>
              <a:ext uri="{FF2B5EF4-FFF2-40B4-BE49-F238E27FC236}">
                <a16:creationId xmlns:a16="http://schemas.microsoft.com/office/drawing/2014/main" id="{17E43766-C098-EF6C-B2F8-703EB695F84D}"/>
              </a:ext>
            </a:extLst>
          </p:cNvPr>
          <p:cNvSpPr txBox="1">
            <a:spLocks/>
          </p:cNvSpPr>
          <p:nvPr/>
        </p:nvSpPr>
        <p:spPr>
          <a:xfrm>
            <a:off x="-122410" y="3739661"/>
            <a:ext cx="6640378" cy="414867"/>
          </a:xfrm>
          <a:prstGeom prst="rect">
            <a:avLst/>
          </a:prstGeom>
        </p:spPr>
        <p:txBody>
          <a:bodyPr vert="horz"/>
          <a:lstStyle>
            <a:lvl1pPr algn="l" defTabSz="342900" rtl="0" eaLnBrk="1" latinLnBrk="0" hangingPunct="1">
              <a:lnSpc>
                <a:spcPts val="2250"/>
              </a:lnSpc>
              <a:spcBef>
                <a:spcPct val="0"/>
              </a:spcBef>
              <a:buNone/>
              <a:defRPr sz="2400" b="1" kern="1200" baseline="0">
                <a:solidFill>
                  <a:schemeClr val="tx2"/>
                </a:solidFill>
                <a:latin typeface="Arial" pitchFamily="34" charset="0"/>
                <a:ea typeface="+mj-ea"/>
                <a:cs typeface="Arial" pitchFamily="34" charset="0"/>
              </a:defRPr>
            </a:lvl1pPr>
          </a:lstStyle>
          <a:p>
            <a:pPr marL="0" marR="0" lvl="0" indent="0" algn="ctr" defTabSz="457189" rtl="0" eaLnBrk="1" fontAlgn="auto" latinLnBrk="0" hangingPunct="1">
              <a:lnSpc>
                <a:spcPct val="95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3F4444"/>
                </a:solidFill>
                <a:effectLst/>
                <a:uLnTx/>
                <a:uFillTx/>
                <a:latin typeface="Arial" pitchFamily="34" charset="0"/>
                <a:ea typeface="+mj-ea"/>
                <a:cs typeface="Arial" pitchFamily="34" charset="0"/>
                <a:sym typeface="Helvetica"/>
              </a:rPr>
              <a:t>IRC-assessed (censoring COVID-19 deaths)</a:t>
            </a:r>
            <a:endParaRPr kumimoji="0" lang="en-US" sz="2000" b="1" i="0" u="none" strike="sngStrike" kern="1200" cap="none" spc="0" normalizeH="0" baseline="0" noProof="0" dirty="0">
              <a:ln>
                <a:noFill/>
              </a:ln>
              <a:solidFill>
                <a:srgbClr val="3F4444"/>
              </a:solidFill>
              <a:effectLst/>
              <a:uLnTx/>
              <a:uFillTx/>
              <a:latin typeface="Arial" pitchFamily="34" charset="0"/>
              <a:ea typeface="+mj-ea"/>
              <a:cs typeface="Arial" pitchFamily="34" charset="0"/>
              <a:sym typeface="Helvetica"/>
            </a:endParaRPr>
          </a:p>
        </p:txBody>
      </p:sp>
      <p:sp>
        <p:nvSpPr>
          <p:cNvPr id="2" name="Text Placeholder 4">
            <a:extLst>
              <a:ext uri="{FF2B5EF4-FFF2-40B4-BE49-F238E27FC236}">
                <a16:creationId xmlns:a16="http://schemas.microsoft.com/office/drawing/2014/main" id="{873D0185-A01E-5867-9D91-E884720BCA49}"/>
              </a:ext>
            </a:extLst>
          </p:cNvPr>
          <p:cNvSpPr txBox="1">
            <a:spLocks/>
          </p:cNvSpPr>
          <p:nvPr/>
        </p:nvSpPr>
        <p:spPr>
          <a:xfrm>
            <a:off x="9998621" y="6317590"/>
            <a:ext cx="6909435" cy="583549"/>
          </a:xfrm>
        </p:spPr>
        <p:txBody>
          <a:bodyPr anchor="b">
            <a:normAutofit/>
          </a:bodyPr>
          <a:lstStyle>
            <a:lvl1pPr marL="0" marR="0" indent="0" algn="l" defTabSz="457200" rtl="0" latinLnBrk="0">
              <a:lnSpc>
                <a:spcPct val="100000"/>
              </a:lnSpc>
              <a:spcBef>
                <a:spcPts val="600"/>
              </a:spcBef>
              <a:spcAft>
                <a:spcPts val="0"/>
              </a:spcAft>
              <a:buClrTx/>
              <a:buSzPct val="100000"/>
              <a:buFont typeface="Arial"/>
              <a:buNone/>
              <a:tabLst/>
              <a:defRPr sz="675" b="0" i="0" u="none" strike="noStrike" cap="none" spc="0" baseline="0">
                <a:solidFill>
                  <a:srgbClr val="000000"/>
                </a:solidFill>
                <a:uFillTx/>
                <a:latin typeface="Calibri"/>
                <a:ea typeface="Calibri"/>
                <a:cs typeface="Calibri"/>
                <a:sym typeface="Calibri"/>
              </a:defRPr>
            </a:lvl1pPr>
            <a:lvl2pPr marL="342900" marR="0" indent="0" algn="l" defTabSz="457200" rtl="0" latinLnBrk="0">
              <a:lnSpc>
                <a:spcPct val="100000"/>
              </a:lnSpc>
              <a:spcBef>
                <a:spcPts val="600"/>
              </a:spcBef>
              <a:spcAft>
                <a:spcPts val="0"/>
              </a:spcAft>
              <a:buClrTx/>
              <a:buSzPct val="100000"/>
              <a:buFont typeface="Arial"/>
              <a:buNone/>
              <a:tabLst/>
              <a:defRPr sz="750" b="0" i="0" u="none" strike="noStrike" cap="none" spc="0" baseline="0">
                <a:solidFill>
                  <a:srgbClr val="000000"/>
                </a:solidFill>
                <a:uFillTx/>
                <a:latin typeface="Calibri"/>
                <a:ea typeface="Calibri"/>
                <a:cs typeface="Calibri"/>
                <a:sym typeface="Calibri"/>
              </a:defRPr>
            </a:lvl2pPr>
            <a:lvl3pPr marL="685800" marR="0" indent="0" algn="l" defTabSz="457200" rtl="0" latinLnBrk="0">
              <a:lnSpc>
                <a:spcPct val="100000"/>
              </a:lnSpc>
              <a:spcBef>
                <a:spcPts val="600"/>
              </a:spcBef>
              <a:spcAft>
                <a:spcPts val="0"/>
              </a:spcAft>
              <a:buClrTx/>
              <a:buSzPct val="100000"/>
              <a:buFont typeface="Arial"/>
              <a:buNone/>
              <a:tabLst/>
              <a:defRPr sz="750" b="0" i="0" u="none" strike="noStrike" cap="none" spc="0" baseline="0">
                <a:solidFill>
                  <a:srgbClr val="000000"/>
                </a:solidFill>
                <a:uFillTx/>
                <a:latin typeface="Calibri"/>
                <a:ea typeface="Calibri"/>
                <a:cs typeface="Calibri"/>
                <a:sym typeface="Calibri"/>
              </a:defRPr>
            </a:lvl3pPr>
            <a:lvl4pPr marL="1028700" marR="0" indent="0" algn="l" defTabSz="457200" rtl="0" latinLnBrk="0">
              <a:lnSpc>
                <a:spcPct val="100000"/>
              </a:lnSpc>
              <a:spcBef>
                <a:spcPts val="600"/>
              </a:spcBef>
              <a:spcAft>
                <a:spcPts val="0"/>
              </a:spcAft>
              <a:buClrTx/>
              <a:buSzPct val="100000"/>
              <a:buFont typeface="Arial"/>
              <a:buNone/>
              <a:tabLst/>
              <a:defRPr sz="750" b="0" i="0" u="none" strike="noStrike" cap="none" spc="0" baseline="0">
                <a:solidFill>
                  <a:srgbClr val="000000"/>
                </a:solidFill>
                <a:uFillTx/>
                <a:latin typeface="Calibri"/>
                <a:ea typeface="Calibri"/>
                <a:cs typeface="Calibri"/>
                <a:sym typeface="Calibri"/>
              </a:defRPr>
            </a:lvl4pPr>
            <a:lvl5pPr marL="1371600" marR="0" indent="0" algn="l" defTabSz="457200" rtl="0" latinLnBrk="0">
              <a:lnSpc>
                <a:spcPct val="100000"/>
              </a:lnSpc>
              <a:spcBef>
                <a:spcPts val="600"/>
              </a:spcBef>
              <a:spcAft>
                <a:spcPts val="0"/>
              </a:spcAft>
              <a:buClrTx/>
              <a:buSzPct val="100000"/>
              <a:buFont typeface="Arial"/>
              <a:buNone/>
              <a:tabLst/>
              <a:defRPr sz="750" b="0" i="0" u="none" strike="noStrike" cap="none" spc="0" baseline="0">
                <a:solidFill>
                  <a:srgbClr val="000000"/>
                </a:solidFill>
                <a:uFillTx/>
                <a:latin typeface="Calibri"/>
                <a:ea typeface="Calibri"/>
                <a:cs typeface="Calibri"/>
                <a:sym typeface="Calibri"/>
              </a:defRPr>
            </a:lvl5pPr>
            <a:lvl6pPr marL="2606038" marR="0" indent="-320038" algn="l" defTabSz="457200" rtl="0" latinLnBrk="0">
              <a:lnSpc>
                <a:spcPct val="100000"/>
              </a:lnSpc>
              <a:spcBef>
                <a:spcPts val="600"/>
              </a:spcBef>
              <a:spcAft>
                <a:spcPts val="0"/>
              </a:spcAft>
              <a:buClrTx/>
              <a:buSzPct val="100000"/>
              <a:buFont typeface="Arial"/>
              <a:buChar char="•"/>
              <a:tabLst/>
              <a:defRPr sz="2800" b="0" i="0" u="none" strike="noStrike" cap="none" spc="0" baseline="0">
                <a:solidFill>
                  <a:srgbClr val="000000"/>
                </a:solidFill>
                <a:uFillTx/>
                <a:latin typeface="Calibri"/>
                <a:ea typeface="Calibri"/>
                <a:cs typeface="Calibri"/>
                <a:sym typeface="Calibri"/>
              </a:defRPr>
            </a:lvl6pPr>
            <a:lvl7pPr marL="3063238" marR="0" indent="-320038" algn="l" defTabSz="457200" rtl="0" latinLnBrk="0">
              <a:lnSpc>
                <a:spcPct val="100000"/>
              </a:lnSpc>
              <a:spcBef>
                <a:spcPts val="600"/>
              </a:spcBef>
              <a:spcAft>
                <a:spcPts val="0"/>
              </a:spcAft>
              <a:buClrTx/>
              <a:buSzPct val="100000"/>
              <a:buFont typeface="Arial"/>
              <a:buChar char="•"/>
              <a:tabLst/>
              <a:defRPr sz="2800" b="0" i="0" u="none" strike="noStrike" cap="none" spc="0" baseline="0">
                <a:solidFill>
                  <a:srgbClr val="000000"/>
                </a:solidFill>
                <a:uFillTx/>
                <a:latin typeface="Calibri"/>
                <a:ea typeface="Calibri"/>
                <a:cs typeface="Calibri"/>
                <a:sym typeface="Calibri"/>
              </a:defRPr>
            </a:lvl7pPr>
            <a:lvl8pPr marL="3520440" marR="0" indent="-320038" algn="l" defTabSz="457200" rtl="0" latinLnBrk="0">
              <a:lnSpc>
                <a:spcPct val="100000"/>
              </a:lnSpc>
              <a:spcBef>
                <a:spcPts val="600"/>
              </a:spcBef>
              <a:spcAft>
                <a:spcPts val="0"/>
              </a:spcAft>
              <a:buClrTx/>
              <a:buSzPct val="100000"/>
              <a:buFont typeface="Arial"/>
              <a:buChar char="•"/>
              <a:tabLst/>
              <a:defRPr sz="2800" b="0" i="0" u="none" strike="noStrike" cap="none" spc="0" baseline="0">
                <a:solidFill>
                  <a:srgbClr val="000000"/>
                </a:solidFill>
                <a:uFillTx/>
                <a:latin typeface="Calibri"/>
                <a:ea typeface="Calibri"/>
                <a:cs typeface="Calibri"/>
                <a:sym typeface="Calibri"/>
              </a:defRPr>
            </a:lvl8pPr>
            <a:lvl9pPr marL="3977640" marR="0" indent="-320040" algn="l" defTabSz="457200" rtl="0" latinLnBrk="0">
              <a:lnSpc>
                <a:spcPct val="100000"/>
              </a:lnSpc>
              <a:spcBef>
                <a:spcPts val="600"/>
              </a:spcBef>
              <a:spcAft>
                <a:spcPts val="0"/>
              </a:spcAft>
              <a:buClrTx/>
              <a:buSzPct val="100000"/>
              <a:buFont typeface="Arial"/>
              <a:buChar char="•"/>
              <a:tabLst/>
              <a:defRPr sz="2800" b="0" i="0" u="none" strike="noStrike" cap="none" spc="0" baseline="0">
                <a:solidFill>
                  <a:srgbClr val="000000"/>
                </a:solidFill>
                <a:uFillTx/>
                <a:latin typeface="Calibri"/>
                <a:ea typeface="Calibri"/>
                <a:cs typeface="Calibri"/>
                <a:sym typeface="Calibri"/>
              </a:defRPr>
            </a:lvl9pPr>
          </a:lstStyle>
          <a:p>
            <a:pPr marL="0" marR="0" lvl="0" indent="0" algn="l" defTabSz="609585" rtl="0" eaLnBrk="1" fontAlgn="auto" latinLnBrk="0" hangingPunct="1">
              <a:lnSpc>
                <a:spcPct val="100000"/>
              </a:lnSpc>
              <a:spcBef>
                <a:spcPts val="800"/>
              </a:spcBef>
              <a:spcAft>
                <a:spcPts val="0"/>
              </a:spcAft>
              <a:buClrTx/>
              <a:buSzPct val="100000"/>
              <a:buFont typeface="Arial"/>
              <a:buNone/>
              <a:tabLst/>
              <a:defRPr/>
            </a:pPr>
            <a:r>
              <a:rPr kumimoji="0" lang="en-US" sz="1467" b="0" i="0" u="none" strike="noStrike" kern="0" cap="none" spc="0" normalizeH="0" baseline="0" noProof="0" dirty="0">
                <a:ln>
                  <a:noFill/>
                </a:ln>
                <a:solidFill>
                  <a:srgbClr val="000000"/>
                </a:solidFill>
                <a:effectLst/>
                <a:uLnTx/>
                <a:uFillTx/>
                <a:latin typeface="Calibri"/>
                <a:cs typeface="Calibri"/>
                <a:sym typeface="Calibri"/>
              </a:rPr>
              <a:t>Brown et al., NEJM, 2025</a:t>
            </a:r>
          </a:p>
        </p:txBody>
      </p:sp>
      <p:pic>
        <p:nvPicPr>
          <p:cNvPr id="10" name="Picture 9">
            <a:extLst>
              <a:ext uri="{FF2B5EF4-FFF2-40B4-BE49-F238E27FC236}">
                <a16:creationId xmlns:a16="http://schemas.microsoft.com/office/drawing/2014/main" id="{51FD3159-30F4-764A-23BA-053514D9BE1C}"/>
              </a:ext>
            </a:extLst>
          </p:cNvPr>
          <p:cNvPicPr>
            <a:picLocks noChangeAspect="1"/>
          </p:cNvPicPr>
          <p:nvPr/>
        </p:nvPicPr>
        <p:blipFill>
          <a:blip r:embed="rId5"/>
          <a:stretch>
            <a:fillRect/>
          </a:stretch>
        </p:blipFill>
        <p:spPr>
          <a:xfrm>
            <a:off x="6397325" y="1459487"/>
            <a:ext cx="5567163" cy="1874903"/>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24523653-FE6B-67DE-0EEE-6FDB1D8A890D}"/>
              </a:ext>
            </a:extLst>
          </p:cNvPr>
          <p:cNvPicPr>
            <a:picLocks noChangeAspect="1"/>
          </p:cNvPicPr>
          <p:nvPr/>
        </p:nvPicPr>
        <p:blipFill>
          <a:blip r:embed="rId6"/>
          <a:stretch>
            <a:fillRect/>
          </a:stretch>
        </p:blipFill>
        <p:spPr>
          <a:xfrm>
            <a:off x="6360961" y="4132518"/>
            <a:ext cx="5639889" cy="1931724"/>
          </a:xfrm>
          <a:prstGeom prst="rect">
            <a:avLst/>
          </a:prstGeom>
          <a:ln>
            <a:noFill/>
          </a:ln>
          <a:effectLst>
            <a:outerShdw blurRad="292100" dist="139700" dir="2700000" algn="tl" rotWithShape="0">
              <a:srgbClr val="333333">
                <a:alpha val="65000"/>
              </a:srgbClr>
            </a:outerShdw>
          </a:effectLst>
        </p:spPr>
      </p:pic>
      <p:sp>
        <p:nvSpPr>
          <p:cNvPr id="14" name="TextBox 13">
            <a:extLst>
              <a:ext uri="{FF2B5EF4-FFF2-40B4-BE49-F238E27FC236}">
                <a16:creationId xmlns:a16="http://schemas.microsoft.com/office/drawing/2014/main" id="{73CD8B50-D93E-D849-EB25-BE98626DFC27}"/>
              </a:ext>
            </a:extLst>
          </p:cNvPr>
          <p:cNvSpPr txBox="1"/>
          <p:nvPr/>
        </p:nvSpPr>
        <p:spPr>
          <a:xfrm>
            <a:off x="8309345" y="980399"/>
            <a:ext cx="2053855" cy="400110"/>
          </a:xfrm>
          <a:prstGeom prst="rect">
            <a:avLst/>
          </a:prstGeom>
          <a:noFill/>
        </p:spPr>
        <p:txBody>
          <a:bodyPr wrap="square">
            <a:spAutoFit/>
          </a:bodyPr>
          <a:lstStyle/>
          <a:p>
            <a:pPr marL="0" marR="0" lvl="0" indent="0" algn="l" defTabSz="1219170" rtl="0" eaLnBrk="1" fontAlgn="auto" latinLnBrk="0" hangingPunct="0">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000000"/>
                </a:solidFill>
                <a:effectLst/>
                <a:uLnTx/>
                <a:uFillTx/>
                <a:latin typeface="Arial"/>
                <a:ea typeface="+mn-ea"/>
                <a:cs typeface="+mn-cs"/>
                <a:sym typeface="Helvetica"/>
              </a:rPr>
              <a:t>PFS - </a:t>
            </a:r>
            <a:r>
              <a:rPr kumimoji="0" lang="en-US" sz="2000" b="1" i="0" u="none" strike="noStrike" kern="0" cap="none" spc="0" normalizeH="0" baseline="0" noProof="0" dirty="0" err="1">
                <a:ln>
                  <a:noFill/>
                </a:ln>
                <a:solidFill>
                  <a:srgbClr val="000000"/>
                </a:solidFill>
                <a:effectLst/>
                <a:uLnTx/>
                <a:uFillTx/>
                <a:latin typeface="Arial"/>
                <a:ea typeface="+mn-ea"/>
                <a:cs typeface="+mn-cs"/>
                <a:sym typeface="Helvetica"/>
              </a:rPr>
              <a:t>uIGHV</a:t>
            </a:r>
            <a:endParaRPr kumimoji="0" lang="en-US" sz="2000" b="1" i="0" u="none" strike="noStrike" kern="0" cap="none" spc="0" normalizeH="0" baseline="0" noProof="0" dirty="0">
              <a:ln>
                <a:noFill/>
              </a:ln>
              <a:solidFill>
                <a:srgbClr val="000000"/>
              </a:solidFill>
              <a:effectLst/>
              <a:uLnTx/>
              <a:uFillTx/>
              <a:latin typeface="Arial"/>
              <a:ea typeface="+mn-ea"/>
              <a:cs typeface="+mn-cs"/>
              <a:sym typeface="Helvetica"/>
            </a:endParaRPr>
          </a:p>
        </p:txBody>
      </p:sp>
      <p:sp>
        <p:nvSpPr>
          <p:cNvPr id="16" name="TextBox 15">
            <a:extLst>
              <a:ext uri="{FF2B5EF4-FFF2-40B4-BE49-F238E27FC236}">
                <a16:creationId xmlns:a16="http://schemas.microsoft.com/office/drawing/2014/main" id="{CE3665E3-E9D1-1FAF-3F81-CD945D3FB776}"/>
              </a:ext>
            </a:extLst>
          </p:cNvPr>
          <p:cNvSpPr txBox="1"/>
          <p:nvPr/>
        </p:nvSpPr>
        <p:spPr>
          <a:xfrm>
            <a:off x="8246964" y="3675571"/>
            <a:ext cx="2053855" cy="400110"/>
          </a:xfrm>
          <a:prstGeom prst="rect">
            <a:avLst/>
          </a:prstGeom>
          <a:noFill/>
        </p:spPr>
        <p:txBody>
          <a:bodyPr wrap="square">
            <a:spAutoFit/>
          </a:bodyPr>
          <a:lstStyle/>
          <a:p>
            <a:pPr marL="0" marR="0" lvl="0" indent="0" algn="l" defTabSz="1219170" rtl="0" eaLnBrk="1" fontAlgn="auto" latinLnBrk="0" hangingPunct="0">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000000"/>
                </a:solidFill>
                <a:effectLst/>
                <a:uLnTx/>
                <a:uFillTx/>
                <a:latin typeface="Arial"/>
                <a:ea typeface="+mn-ea"/>
                <a:cs typeface="+mn-cs"/>
                <a:sym typeface="Helvetica"/>
              </a:rPr>
              <a:t>PFS - </a:t>
            </a:r>
            <a:r>
              <a:rPr kumimoji="0" lang="en-US" sz="2000" b="1" i="0" u="none" strike="noStrike" kern="0" cap="none" spc="0" normalizeH="0" baseline="0" noProof="0" dirty="0" err="1">
                <a:ln>
                  <a:noFill/>
                </a:ln>
                <a:solidFill>
                  <a:srgbClr val="000000"/>
                </a:solidFill>
                <a:effectLst/>
                <a:uLnTx/>
                <a:uFillTx/>
                <a:latin typeface="Arial"/>
                <a:ea typeface="+mn-ea"/>
                <a:cs typeface="+mn-cs"/>
                <a:sym typeface="Helvetica"/>
              </a:rPr>
              <a:t>mIGHV</a:t>
            </a:r>
            <a:endParaRPr kumimoji="0" lang="en-US" sz="2000" b="1" i="0" u="none" strike="noStrike" kern="0" cap="none" spc="0" normalizeH="0" baseline="0" noProof="0" dirty="0">
              <a:ln>
                <a:noFill/>
              </a:ln>
              <a:solidFill>
                <a:srgbClr val="000000"/>
              </a:solidFill>
              <a:effectLst/>
              <a:uLnTx/>
              <a:uFillTx/>
              <a:latin typeface="Arial"/>
              <a:ea typeface="+mn-ea"/>
              <a:cs typeface="+mn-cs"/>
              <a:sym typeface="Helvetica"/>
            </a:endParaRPr>
          </a:p>
        </p:txBody>
      </p:sp>
    </p:spTree>
    <p:extLst>
      <p:ext uri="{BB962C8B-B14F-4D97-AF65-F5344CB8AC3E}">
        <p14:creationId xmlns:p14="http://schemas.microsoft.com/office/powerpoint/2010/main" val="28806667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EEE2A27-8CA2-43FD-AC7F-34193C3ED952}"/>
              </a:ext>
            </a:extLst>
          </p:cNvPr>
          <p:cNvSpPr>
            <a:spLocks noGrp="1"/>
          </p:cNvSpPr>
          <p:nvPr>
            <p:ph type="title"/>
          </p:nvPr>
        </p:nvSpPr>
        <p:spPr>
          <a:xfrm>
            <a:off x="422400" y="422937"/>
            <a:ext cx="11688233" cy="414867"/>
          </a:xfrm>
        </p:spPr>
        <p:txBody>
          <a:bodyPr/>
          <a:lstStyle/>
          <a:p>
            <a:r>
              <a:rPr lang="en-US" sz="2933" dirty="0"/>
              <a:t>AMPLIFY: Safety / Events of Clinical Interest</a:t>
            </a:r>
            <a:br>
              <a:rPr lang="en-US" sz="2933" dirty="0"/>
            </a:br>
            <a:endParaRPr lang="en-US" sz="2933" dirty="0"/>
          </a:p>
        </p:txBody>
      </p:sp>
      <p:graphicFrame>
        <p:nvGraphicFramePr>
          <p:cNvPr id="6" name="Table 4">
            <a:extLst>
              <a:ext uri="{FF2B5EF4-FFF2-40B4-BE49-F238E27FC236}">
                <a16:creationId xmlns:a16="http://schemas.microsoft.com/office/drawing/2014/main" id="{86385441-8C28-412F-916B-ABFA1EE02027}"/>
              </a:ext>
            </a:extLst>
          </p:cNvPr>
          <p:cNvGraphicFramePr>
            <a:graphicFrameLocks noGrp="1"/>
          </p:cNvGraphicFramePr>
          <p:nvPr/>
        </p:nvGraphicFramePr>
        <p:xfrm>
          <a:off x="450849" y="1062565"/>
          <a:ext cx="11290299" cy="4378920"/>
        </p:xfrm>
        <a:graphic>
          <a:graphicData uri="http://schemas.openxmlformats.org/drawingml/2006/table">
            <a:tbl>
              <a:tblPr firstRow="1" bandRow="1">
                <a:tableStyleId>{5C22544A-7EE6-4342-B048-85BDC9FD1C3A}</a:tableStyleId>
              </a:tblPr>
              <a:tblGrid>
                <a:gridCol w="3158952">
                  <a:extLst>
                    <a:ext uri="{9D8B030D-6E8A-4147-A177-3AD203B41FA5}">
                      <a16:colId xmlns:a16="http://schemas.microsoft.com/office/drawing/2014/main" val="3196226667"/>
                    </a:ext>
                  </a:extLst>
                </a:gridCol>
                <a:gridCol w="1405243">
                  <a:extLst>
                    <a:ext uri="{9D8B030D-6E8A-4147-A177-3AD203B41FA5}">
                      <a16:colId xmlns:a16="http://schemas.microsoft.com/office/drawing/2014/main" val="15322131"/>
                    </a:ext>
                  </a:extLst>
                </a:gridCol>
                <a:gridCol w="1297145">
                  <a:extLst>
                    <a:ext uri="{9D8B030D-6E8A-4147-A177-3AD203B41FA5}">
                      <a16:colId xmlns:a16="http://schemas.microsoft.com/office/drawing/2014/main" val="2461590803"/>
                    </a:ext>
                  </a:extLst>
                </a:gridCol>
                <a:gridCol w="1393232">
                  <a:extLst>
                    <a:ext uri="{9D8B030D-6E8A-4147-A177-3AD203B41FA5}">
                      <a16:colId xmlns:a16="http://schemas.microsoft.com/office/drawing/2014/main" val="1095185145"/>
                    </a:ext>
                  </a:extLst>
                </a:gridCol>
                <a:gridCol w="1321167">
                  <a:extLst>
                    <a:ext uri="{9D8B030D-6E8A-4147-A177-3AD203B41FA5}">
                      <a16:colId xmlns:a16="http://schemas.microsoft.com/office/drawing/2014/main" val="3568382212"/>
                    </a:ext>
                  </a:extLst>
                </a:gridCol>
                <a:gridCol w="1428061">
                  <a:extLst>
                    <a:ext uri="{9D8B030D-6E8A-4147-A177-3AD203B41FA5}">
                      <a16:colId xmlns:a16="http://schemas.microsoft.com/office/drawing/2014/main" val="1281381017"/>
                    </a:ext>
                  </a:extLst>
                </a:gridCol>
                <a:gridCol w="1286499">
                  <a:extLst>
                    <a:ext uri="{9D8B030D-6E8A-4147-A177-3AD203B41FA5}">
                      <a16:colId xmlns:a16="http://schemas.microsoft.com/office/drawing/2014/main" val="4120358553"/>
                    </a:ext>
                  </a:extLst>
                </a:gridCol>
              </a:tblGrid>
              <a:tr h="312780">
                <a:tc rowSpan="2">
                  <a:txBody>
                    <a:bodyPr/>
                    <a:lstStyle/>
                    <a:p>
                      <a:pPr>
                        <a:lnSpc>
                          <a:spcPct val="100000"/>
                        </a:lnSpc>
                      </a:pPr>
                      <a:endParaRPr lang="en-US" sz="1300" b="1">
                        <a:solidFill>
                          <a:schemeClr val="bg1"/>
                        </a:solidFill>
                        <a:latin typeface="Arial" panose="020B0604020202020204" pitchFamily="34" charset="0"/>
                        <a:cs typeface="Arial" panose="020B0604020202020204" pitchFamily="34" charset="0"/>
                      </a:endParaRPr>
                    </a:p>
                  </a:txBody>
                  <a:tcPr marL="121920" marR="121920" marT="0" marB="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gridSpan="2">
                  <a:txBody>
                    <a:bodyPr/>
                    <a:lstStyle/>
                    <a:p>
                      <a:pPr algn="ctr">
                        <a:lnSpc>
                          <a:spcPct val="100000"/>
                        </a:lnSpc>
                      </a:pPr>
                      <a:r>
                        <a:rPr lang="en-US" sz="1300" b="1">
                          <a:solidFill>
                            <a:schemeClr val="bg1"/>
                          </a:solidFill>
                          <a:latin typeface="Arial" panose="020B0604020202020204" pitchFamily="34" charset="0"/>
                          <a:cs typeface="Arial" panose="020B0604020202020204" pitchFamily="34" charset="0"/>
                        </a:rPr>
                        <a:t>AV (n=291)</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endParaRPr lang="en-US"/>
                    </a:p>
                  </a:txBody>
                  <a:tcPr>
                    <a:lnL w="12700" cmpd="sng">
                      <a:noFill/>
                    </a:lnL>
                  </a:tcPr>
                </a:tc>
                <a:tc gridSpan="2">
                  <a:txBody>
                    <a:bodyPr/>
                    <a:lstStyle/>
                    <a:p>
                      <a:pPr algn="ctr">
                        <a:lnSpc>
                          <a:spcPct val="100000"/>
                        </a:lnSpc>
                      </a:pPr>
                      <a:r>
                        <a:rPr lang="en-US" sz="1300" b="1">
                          <a:solidFill>
                            <a:schemeClr val="bg1"/>
                          </a:solidFill>
                          <a:latin typeface="Arial" panose="020B0604020202020204" pitchFamily="34" charset="0"/>
                          <a:cs typeface="Arial" panose="020B0604020202020204" pitchFamily="34" charset="0"/>
                        </a:rPr>
                        <a:t>AVO (n=284)</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endParaRPr lang="en-US"/>
                    </a:p>
                  </a:txBody>
                  <a:tcPr/>
                </a:tc>
                <a:tc gridSpan="2">
                  <a:txBody>
                    <a:bodyPr/>
                    <a:lstStyle/>
                    <a:p>
                      <a:pPr algn="ctr">
                        <a:lnSpc>
                          <a:spcPct val="100000"/>
                        </a:lnSpc>
                      </a:pPr>
                      <a:r>
                        <a:rPr lang="en-US" sz="1300" b="1">
                          <a:solidFill>
                            <a:schemeClr val="bg1"/>
                          </a:solidFill>
                          <a:latin typeface="Arial" panose="020B0604020202020204" pitchFamily="34" charset="0"/>
                          <a:cs typeface="Arial" panose="020B0604020202020204" pitchFamily="34" charset="0"/>
                        </a:rPr>
                        <a:t>FCR/BR (n=259)</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pPr algn="ctr">
                        <a:lnSpc>
                          <a:spcPct val="100000"/>
                        </a:lnSpc>
                      </a:pPr>
                      <a:endParaRPr lang="en-US" sz="1300" b="1">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3478019141"/>
                  </a:ext>
                </a:extLst>
              </a:tr>
              <a:tr h="312780">
                <a:tc vMerge="1">
                  <a:txBody>
                    <a:bodyPr/>
                    <a:lstStyle/>
                    <a:p>
                      <a:pPr>
                        <a:lnSpc>
                          <a:spcPct val="100000"/>
                        </a:lnSpc>
                      </a:pPr>
                      <a:endParaRPr lang="en-US" sz="1100" b="1">
                        <a:solidFill>
                          <a:schemeClr val="tx1"/>
                        </a:solidFill>
                        <a:latin typeface="Arial" panose="020B0604020202020204" pitchFamily="34" charset="0"/>
                        <a:cs typeface="Arial" panose="020B0604020202020204" pitchFamily="34" charset="0"/>
                      </a:endParaRPr>
                    </a:p>
                  </a:txBody>
                  <a:tcPr anchor="ctr">
                    <a:lnL w="12700" cmpd="sng">
                      <a:noFill/>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lnSpc>
                          <a:spcPct val="100000"/>
                        </a:lnSpc>
                      </a:pPr>
                      <a:r>
                        <a:rPr lang="en-US" sz="1300" b="1">
                          <a:solidFill>
                            <a:schemeClr val="bg1"/>
                          </a:solidFill>
                          <a:latin typeface="Arial" panose="020B0604020202020204" pitchFamily="34" charset="0"/>
                          <a:cs typeface="Arial" panose="020B0604020202020204" pitchFamily="34" charset="0"/>
                        </a:rPr>
                        <a:t>Any Grade</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lnSpc>
                          <a:spcPct val="100000"/>
                        </a:lnSpc>
                      </a:pPr>
                      <a:r>
                        <a:rPr lang="en-US" sz="1300" b="1">
                          <a:solidFill>
                            <a:schemeClr val="bg1"/>
                          </a:solidFill>
                          <a:latin typeface="Arial" panose="020B0604020202020204" pitchFamily="34" charset="0"/>
                          <a:cs typeface="Arial" panose="020B0604020202020204" pitchFamily="34" charset="0"/>
                        </a:rPr>
                        <a:t>Grade ≥3</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lnSpc>
                          <a:spcPct val="100000"/>
                        </a:lnSpc>
                      </a:pPr>
                      <a:r>
                        <a:rPr lang="en-US" sz="1300" b="1">
                          <a:solidFill>
                            <a:schemeClr val="bg1"/>
                          </a:solidFill>
                          <a:latin typeface="Arial" panose="020B0604020202020204" pitchFamily="34" charset="0"/>
                          <a:cs typeface="Arial" panose="020B0604020202020204" pitchFamily="34" charset="0"/>
                        </a:rPr>
                        <a:t>Any Grade</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lnSpc>
                          <a:spcPct val="100000"/>
                        </a:lnSpc>
                      </a:pPr>
                      <a:r>
                        <a:rPr lang="en-US" sz="1300" b="1">
                          <a:solidFill>
                            <a:schemeClr val="bg1"/>
                          </a:solidFill>
                          <a:latin typeface="Arial" panose="020B0604020202020204" pitchFamily="34" charset="0"/>
                          <a:cs typeface="Arial" panose="020B0604020202020204" pitchFamily="34" charset="0"/>
                        </a:rPr>
                        <a:t>Grade ≥3</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lnSpc>
                          <a:spcPct val="100000"/>
                        </a:lnSpc>
                      </a:pPr>
                      <a:r>
                        <a:rPr lang="en-US" sz="1300" b="1">
                          <a:solidFill>
                            <a:schemeClr val="bg1"/>
                          </a:solidFill>
                          <a:latin typeface="Arial" panose="020B0604020202020204" pitchFamily="34" charset="0"/>
                          <a:cs typeface="Arial" panose="020B0604020202020204" pitchFamily="34" charset="0"/>
                        </a:rPr>
                        <a:t>Any Grade</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lnSpc>
                          <a:spcPct val="100000"/>
                        </a:lnSpc>
                      </a:pPr>
                      <a:r>
                        <a:rPr lang="en-US" sz="1300" b="1">
                          <a:solidFill>
                            <a:schemeClr val="bg1"/>
                          </a:solidFill>
                          <a:latin typeface="Arial" panose="020B0604020202020204" pitchFamily="34" charset="0"/>
                          <a:cs typeface="Arial" panose="020B0604020202020204" pitchFamily="34" charset="0"/>
                        </a:rPr>
                        <a:t>Grade ≥3</a:t>
                      </a:r>
                    </a:p>
                  </a:txBody>
                  <a:tcPr marL="121920" marR="1219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2096838352"/>
                  </a:ext>
                </a:extLst>
              </a:tr>
              <a:tr h="312780">
                <a:tc>
                  <a:txBody>
                    <a:bodyPr/>
                    <a:lstStyle/>
                    <a:p>
                      <a:pPr marL="0" indent="0">
                        <a:lnSpc>
                          <a:spcPct val="100000"/>
                        </a:lnSpc>
                      </a:pPr>
                      <a:r>
                        <a:rPr lang="en-US" sz="1300" b="1">
                          <a:solidFill>
                            <a:schemeClr val="tx2"/>
                          </a:solidFill>
                          <a:latin typeface="Arial" panose="020B0604020202020204" pitchFamily="34" charset="0"/>
                          <a:cs typeface="Arial" panose="020B0604020202020204" pitchFamily="34" charset="0"/>
                        </a:rPr>
                        <a:t>Any ECI</a:t>
                      </a:r>
                      <a:endParaRPr lang="en-US" sz="1300" b="1" strike="sngStrike" baseline="30000">
                        <a:solidFill>
                          <a:schemeClr val="tx2"/>
                        </a:solidFill>
                        <a:latin typeface="Arial" panose="020B0604020202020204" pitchFamily="34" charset="0"/>
                        <a:cs typeface="Arial" panose="020B0604020202020204" pitchFamily="34" charset="0"/>
                      </a:endParaRPr>
                    </a:p>
                  </a:txBody>
                  <a:tcPr marL="121920" marR="121920" marT="0"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tabLst>
                          <a:tab pos="0" algn="l"/>
                          <a:tab pos="457200" algn="l"/>
                        </a:tabLst>
                      </a:pPr>
                      <a:r>
                        <a:rPr lang="en-US" sz="1300" b="1">
                          <a:solidFill>
                            <a:schemeClr val="tx2"/>
                          </a:solidFill>
                          <a:effectLst/>
                          <a:latin typeface="+mn-lt"/>
                          <a:ea typeface="Times New Roman" panose="02020603050405020304" pitchFamily="18" charset="0"/>
                          <a:cs typeface="Times New Roman" panose="02020603050405020304" pitchFamily="18" charset="0"/>
                        </a:rPr>
                        <a:t>222 (76.3)</a:t>
                      </a:r>
                    </a:p>
                  </a:txBody>
                  <a:tcPr marT="0"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tabLst>
                          <a:tab pos="0" algn="l"/>
                          <a:tab pos="457200" algn="l"/>
                        </a:tabLst>
                      </a:pPr>
                      <a:r>
                        <a:rPr lang="en-US" sz="1300" b="1">
                          <a:solidFill>
                            <a:schemeClr val="tx2"/>
                          </a:solidFill>
                          <a:effectLst/>
                          <a:latin typeface="+mn-lt"/>
                          <a:ea typeface="Times New Roman" panose="02020603050405020304" pitchFamily="18" charset="0"/>
                          <a:cs typeface="Times New Roman" panose="02020603050405020304" pitchFamily="18" charset="0"/>
                        </a:rPr>
                        <a:t>136 (46.7)</a:t>
                      </a:r>
                    </a:p>
                  </a:txBody>
                  <a:tcPr marT="0"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tabLst>
                          <a:tab pos="0" algn="l"/>
                          <a:tab pos="457200" algn="l"/>
                        </a:tabLst>
                      </a:pPr>
                      <a:r>
                        <a:rPr lang="en-US" sz="1300" b="1">
                          <a:solidFill>
                            <a:schemeClr val="tx2"/>
                          </a:solidFill>
                          <a:effectLst/>
                          <a:latin typeface="+mn-lt"/>
                          <a:ea typeface="Times New Roman" panose="02020603050405020304" pitchFamily="18" charset="0"/>
                          <a:cs typeface="Times New Roman" panose="02020603050405020304" pitchFamily="18" charset="0"/>
                        </a:rPr>
                        <a:t>242 (85.2)</a:t>
                      </a:r>
                    </a:p>
                  </a:txBody>
                  <a:tcPr marT="0"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tabLst>
                          <a:tab pos="0" algn="l"/>
                          <a:tab pos="457200" algn="l"/>
                        </a:tabLst>
                      </a:pPr>
                      <a:r>
                        <a:rPr lang="en-US" sz="1300" b="1">
                          <a:solidFill>
                            <a:schemeClr val="tx2"/>
                          </a:solidFill>
                          <a:effectLst/>
                          <a:latin typeface="+mn-lt"/>
                          <a:ea typeface="Times New Roman" panose="02020603050405020304" pitchFamily="18" charset="0"/>
                          <a:cs typeface="Times New Roman" panose="02020603050405020304" pitchFamily="18" charset="0"/>
                        </a:rPr>
                        <a:t>188 (66.2)</a:t>
                      </a:r>
                    </a:p>
                  </a:txBody>
                  <a:tcPr marT="0"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tabLst>
                          <a:tab pos="0" algn="l"/>
                          <a:tab pos="457200" algn="l"/>
                        </a:tabLst>
                      </a:pPr>
                      <a:r>
                        <a:rPr lang="en-US" sz="1300" b="1">
                          <a:solidFill>
                            <a:schemeClr val="tx2"/>
                          </a:solidFill>
                          <a:effectLst/>
                          <a:latin typeface="+mn-lt"/>
                          <a:ea typeface="Times New Roman" panose="02020603050405020304" pitchFamily="18" charset="0"/>
                          <a:cs typeface="Times New Roman" panose="02020603050405020304" pitchFamily="18" charset="0"/>
                        </a:rPr>
                        <a:t>185 (71.4)</a:t>
                      </a:r>
                    </a:p>
                  </a:txBody>
                  <a:tcPr marT="0"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tabLst>
                          <a:tab pos="0" algn="l"/>
                          <a:tab pos="457200" algn="l"/>
                        </a:tabLst>
                      </a:pPr>
                      <a:r>
                        <a:rPr lang="en-US" sz="1300" b="1">
                          <a:solidFill>
                            <a:schemeClr val="tx2"/>
                          </a:solidFill>
                          <a:effectLst/>
                          <a:latin typeface="+mn-lt"/>
                          <a:ea typeface="Times New Roman" panose="02020603050405020304" pitchFamily="18" charset="0"/>
                          <a:cs typeface="Times New Roman" panose="02020603050405020304" pitchFamily="18" charset="0"/>
                        </a:rPr>
                        <a:t>141 (54.4)</a:t>
                      </a:r>
                    </a:p>
                  </a:txBody>
                  <a:tcPr marT="0" marB="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52401534"/>
                  </a:ext>
                </a:extLst>
              </a:tr>
              <a:tr h="312780">
                <a:tc>
                  <a:txBody>
                    <a:bodyPr/>
                    <a:lstStyle/>
                    <a:p>
                      <a:pPr marL="0" marR="0">
                        <a:lnSpc>
                          <a:spcPct val="100000"/>
                        </a:lnSpc>
                        <a:spcBef>
                          <a:spcPts val="0"/>
                        </a:spcBef>
                        <a:spcAft>
                          <a:spcPts val="0"/>
                        </a:spcAft>
                      </a:pPr>
                      <a:r>
                        <a:rPr lang="en-US" sz="1300" b="1">
                          <a:solidFill>
                            <a:srgbClr val="0070C0"/>
                          </a:solidFill>
                          <a:effectLst/>
                          <a:latin typeface="Arial" panose="020B0604020202020204" pitchFamily="34" charset="0"/>
                          <a:ea typeface="Calibri" panose="020F0502020204030204" pitchFamily="34" charset="0"/>
                          <a:cs typeface="Arial" panose="020B0604020202020204" pitchFamily="34" charset="0"/>
                        </a:rPr>
                        <a:t>Cardiac events</a:t>
                      </a:r>
                    </a:p>
                  </a:txBody>
                  <a:tcPr marL="121920" marR="1219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27 (9.3)</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5 (1.7)</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34 (12.0)</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7 (2.5)</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9 (3.5)</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3 (1.2)</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29477350"/>
                  </a:ext>
                </a:extLst>
              </a:tr>
              <a:tr h="312780">
                <a:tc>
                  <a:txBody>
                    <a:bodyPr/>
                    <a:lstStyle/>
                    <a:p>
                      <a:pPr marL="0" marR="0" indent="53975">
                        <a:lnSpc>
                          <a:spcPct val="100000"/>
                        </a:lnSpc>
                        <a:spcBef>
                          <a:spcPts val="0"/>
                        </a:spcBef>
                        <a:spcAft>
                          <a:spcPts val="0"/>
                        </a:spcAft>
                      </a:pPr>
                      <a:r>
                        <a:rPr lang="en-US" sz="1300" b="1">
                          <a:solidFill>
                            <a:srgbClr val="0070C0"/>
                          </a:solidFill>
                          <a:effectLst/>
                          <a:latin typeface="Arial" panose="020B0604020202020204" pitchFamily="34" charset="0"/>
                          <a:ea typeface="Calibri" panose="020F0502020204030204" pitchFamily="34" charset="0"/>
                          <a:cs typeface="Arial" panose="020B0604020202020204" pitchFamily="34" charset="0"/>
                        </a:rPr>
                        <a:t>Atrial fibrillation</a:t>
                      </a:r>
                    </a:p>
                  </a:txBody>
                  <a:tcPr marL="121920" marR="1219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2 (0.7)</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1 (0.3)</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6 (2.1)</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2 (0.7)</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2 (0.8)</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2 (0.8)</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018558815"/>
                  </a:ext>
                </a:extLst>
              </a:tr>
              <a:tr h="312780">
                <a:tc>
                  <a:txBody>
                    <a:bodyPr/>
                    <a:lstStyle/>
                    <a:p>
                      <a:pPr marL="0" marR="0" indent="53975">
                        <a:lnSpc>
                          <a:spcPct val="100000"/>
                        </a:lnSpc>
                        <a:spcBef>
                          <a:spcPts val="0"/>
                        </a:spcBef>
                        <a:spcAft>
                          <a:spcPts val="0"/>
                        </a:spcAft>
                      </a:pPr>
                      <a:r>
                        <a:rPr lang="en-US" sz="1300" b="1">
                          <a:solidFill>
                            <a:srgbClr val="0070C0"/>
                          </a:solidFill>
                          <a:effectLst/>
                          <a:latin typeface="Arial" panose="020B0604020202020204" pitchFamily="34" charset="0"/>
                          <a:ea typeface="Calibri" panose="020F0502020204030204" pitchFamily="34" charset="0"/>
                          <a:cs typeface="Arial" panose="020B0604020202020204" pitchFamily="34" charset="0"/>
                        </a:rPr>
                        <a:t>Ventricular tachyarrhythmias</a:t>
                      </a:r>
                      <a:r>
                        <a:rPr lang="en-US" sz="1300" b="1" baseline="30000">
                          <a:solidFill>
                            <a:srgbClr val="0070C0"/>
                          </a:solidFill>
                          <a:effectLst/>
                          <a:latin typeface="Arial" panose="020B0604020202020204" pitchFamily="34" charset="0"/>
                          <a:ea typeface="Calibri" panose="020F0502020204030204" pitchFamily="34" charset="0"/>
                          <a:cs typeface="Arial" panose="020B0604020202020204" pitchFamily="34" charset="0"/>
                        </a:rPr>
                        <a:t>a</a:t>
                      </a:r>
                      <a:endParaRPr lang="en-US" sz="1300" b="1">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121920" marR="1219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2 (0.7)</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0</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3 (1.1)</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0</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0</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0</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652395089"/>
                  </a:ext>
                </a:extLst>
              </a:tr>
              <a:tr h="312780">
                <a:tc>
                  <a:txBody>
                    <a:bodyPr/>
                    <a:lstStyle/>
                    <a:p>
                      <a:pPr marL="0" marR="0" indent="0" algn="l" defTabSz="342900" rtl="0" eaLnBrk="1" latinLnBrk="0" hangingPunct="1">
                        <a:lnSpc>
                          <a:spcPct val="100000"/>
                        </a:lnSpc>
                        <a:spcBef>
                          <a:spcPts val="0"/>
                        </a:spcBef>
                        <a:spcAft>
                          <a:spcPts val="0"/>
                        </a:spcAft>
                      </a:pPr>
                      <a:r>
                        <a:rPr lang="en-US" sz="1300" b="1" kern="1200">
                          <a:solidFill>
                            <a:srgbClr val="0070C0"/>
                          </a:solidFill>
                          <a:effectLst/>
                          <a:latin typeface="Arial" panose="020B0604020202020204" pitchFamily="34" charset="0"/>
                          <a:ea typeface="Times New Roman" panose="02020603050405020304" pitchFamily="18" charset="0"/>
                          <a:cs typeface="Arial" panose="020B0604020202020204" pitchFamily="34" charset="0"/>
                        </a:rPr>
                        <a:t>Hypertension</a:t>
                      </a:r>
                      <a:endParaRPr lang="en-US" sz="1300" b="1" kern="1200" baseline="30000">
                        <a:solidFill>
                          <a:srgbClr val="0070C0"/>
                        </a:solidFill>
                        <a:effectLst/>
                        <a:latin typeface="Arial" panose="020B0604020202020204" pitchFamily="34" charset="0"/>
                        <a:ea typeface="Times New Roman" panose="02020603050405020304" pitchFamily="18" charset="0"/>
                        <a:cs typeface="Arial" panose="020B0604020202020204" pitchFamily="34" charset="0"/>
                      </a:endParaRPr>
                    </a:p>
                  </a:txBody>
                  <a:tcPr marL="121920" marR="1219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12 (4.1)</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8 (2.7)</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11 (3.9)</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6 (2.1)</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7 (2.7)</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2 (0.8)</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07906106"/>
                  </a:ext>
                </a:extLst>
              </a:tr>
              <a:tr h="312780">
                <a:tc>
                  <a:txBody>
                    <a:bodyPr/>
                    <a:lstStyle/>
                    <a:p>
                      <a:pPr marL="0" marR="0" indent="0" algn="l" defTabSz="342900" rtl="0" eaLnBrk="1" latinLnBrk="0" hangingPunct="1">
                        <a:lnSpc>
                          <a:spcPct val="100000"/>
                        </a:lnSpc>
                        <a:spcBef>
                          <a:spcPts val="0"/>
                        </a:spcBef>
                        <a:spcAft>
                          <a:spcPts val="0"/>
                        </a:spcAft>
                      </a:pPr>
                      <a:r>
                        <a:rPr lang="en-US" sz="1300" b="1" kern="1200">
                          <a:solidFill>
                            <a:schemeClr val="tx2"/>
                          </a:solidFill>
                          <a:effectLst/>
                          <a:latin typeface="Arial" panose="020B0604020202020204" pitchFamily="34" charset="0"/>
                          <a:ea typeface="Times New Roman" panose="02020603050405020304" pitchFamily="18" charset="0"/>
                          <a:cs typeface="Arial" panose="020B0604020202020204" pitchFamily="34" charset="0"/>
                        </a:rPr>
                        <a:t>Hemorrhage</a:t>
                      </a:r>
                    </a:p>
                  </a:txBody>
                  <a:tcPr marL="121920" marR="1219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chemeClr val="tx2"/>
                          </a:solidFill>
                          <a:effectLst/>
                          <a:latin typeface="+mn-lt"/>
                          <a:ea typeface="Times New Roman" panose="02020603050405020304" pitchFamily="18" charset="0"/>
                          <a:cs typeface="Times New Roman" panose="02020603050405020304" pitchFamily="18" charset="0"/>
                        </a:rPr>
                        <a:t>94 (32.3)</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chemeClr val="tx2"/>
                          </a:solidFill>
                          <a:effectLst/>
                          <a:latin typeface="+mn-lt"/>
                          <a:ea typeface="Times New Roman" panose="02020603050405020304" pitchFamily="18" charset="0"/>
                          <a:cs typeface="Times New Roman" panose="02020603050405020304" pitchFamily="18" charset="0"/>
                        </a:rPr>
                        <a:t>3 (1.0)</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chemeClr val="tx2"/>
                          </a:solidFill>
                          <a:effectLst/>
                          <a:latin typeface="+mn-lt"/>
                          <a:ea typeface="Times New Roman" panose="02020603050405020304" pitchFamily="18" charset="0"/>
                          <a:cs typeface="Times New Roman" panose="02020603050405020304" pitchFamily="18" charset="0"/>
                        </a:rPr>
                        <a:t>86 (30.3)</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chemeClr val="tx2"/>
                          </a:solidFill>
                          <a:effectLst/>
                          <a:latin typeface="+mn-lt"/>
                          <a:ea typeface="Times New Roman" panose="02020603050405020304" pitchFamily="18" charset="0"/>
                          <a:cs typeface="Times New Roman" panose="02020603050405020304" pitchFamily="18" charset="0"/>
                        </a:rPr>
                        <a:t>6 (2.1)</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chemeClr val="tx2"/>
                          </a:solidFill>
                          <a:effectLst/>
                          <a:latin typeface="+mn-lt"/>
                          <a:ea typeface="Times New Roman" panose="02020603050405020304" pitchFamily="18" charset="0"/>
                          <a:cs typeface="Times New Roman" panose="02020603050405020304" pitchFamily="18" charset="0"/>
                        </a:rPr>
                        <a:t>11 (4.2)</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chemeClr val="tx2"/>
                          </a:solidFill>
                          <a:effectLst/>
                          <a:latin typeface="+mn-lt"/>
                          <a:ea typeface="Times New Roman" panose="02020603050405020304" pitchFamily="18" charset="0"/>
                          <a:cs typeface="Times New Roman" panose="02020603050405020304" pitchFamily="18" charset="0"/>
                        </a:rPr>
                        <a:t>1 (0.4)</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83682169"/>
                  </a:ext>
                </a:extLst>
              </a:tr>
              <a:tr h="312780">
                <a:tc>
                  <a:txBody>
                    <a:bodyPr/>
                    <a:lstStyle/>
                    <a:p>
                      <a:pPr marL="0" marR="0" indent="53975" algn="l" defTabSz="342900" rtl="0" eaLnBrk="1" latinLnBrk="0" hangingPunct="1">
                        <a:lnSpc>
                          <a:spcPct val="100000"/>
                        </a:lnSpc>
                        <a:spcBef>
                          <a:spcPts val="0"/>
                        </a:spcBef>
                        <a:spcAft>
                          <a:spcPts val="0"/>
                        </a:spcAft>
                      </a:pPr>
                      <a:r>
                        <a:rPr lang="en-US" sz="1300" b="1" kern="1200">
                          <a:solidFill>
                            <a:srgbClr val="0070C0"/>
                          </a:solidFill>
                          <a:effectLst/>
                          <a:latin typeface="Arial" panose="020B0604020202020204" pitchFamily="34" charset="0"/>
                          <a:ea typeface="Times New Roman" panose="02020603050405020304" pitchFamily="18" charset="0"/>
                          <a:cs typeface="Arial" panose="020B0604020202020204" pitchFamily="34" charset="0"/>
                        </a:rPr>
                        <a:t>Major hemorrhage</a:t>
                      </a:r>
                    </a:p>
                  </a:txBody>
                  <a:tcPr marL="121920" marR="1219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3 (1.0)</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3 (1.0)</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8 (2.8)</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6 (2.1)</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2 (0.8)</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1 (0.4)</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655638667"/>
                  </a:ext>
                </a:extLst>
              </a:tr>
              <a:tr h="312780">
                <a:tc>
                  <a:txBody>
                    <a:bodyPr/>
                    <a:lstStyle/>
                    <a:p>
                      <a:pPr marL="0" marR="0" indent="0" algn="l" defTabSz="342900" rtl="0" eaLnBrk="1" latinLnBrk="0" hangingPunct="1">
                        <a:lnSpc>
                          <a:spcPct val="100000"/>
                        </a:lnSpc>
                        <a:spcBef>
                          <a:spcPts val="0"/>
                        </a:spcBef>
                        <a:spcAft>
                          <a:spcPts val="0"/>
                        </a:spcAft>
                      </a:pPr>
                      <a:r>
                        <a:rPr lang="en-US" sz="1300" b="1" kern="1200">
                          <a:solidFill>
                            <a:srgbClr val="0070C0"/>
                          </a:solidFill>
                          <a:effectLst/>
                          <a:latin typeface="Arial" panose="020B0604020202020204" pitchFamily="34" charset="0"/>
                          <a:ea typeface="Times New Roman" panose="02020603050405020304" pitchFamily="18" charset="0"/>
                          <a:cs typeface="Arial" panose="020B0604020202020204" pitchFamily="34" charset="0"/>
                        </a:rPr>
                        <a:t>Neutropenia (any)</a:t>
                      </a:r>
                      <a:r>
                        <a:rPr lang="en-US" sz="1300" b="1" kern="1200" baseline="30000">
                          <a:solidFill>
                            <a:srgbClr val="0070C0"/>
                          </a:solidFill>
                          <a:effectLst/>
                          <a:latin typeface="Arial" panose="020B0604020202020204" pitchFamily="34" charset="0"/>
                          <a:ea typeface="Times New Roman" panose="02020603050405020304" pitchFamily="18" charset="0"/>
                          <a:cs typeface="Arial" panose="020B0604020202020204" pitchFamily="34" charset="0"/>
                        </a:rPr>
                        <a:t>b</a:t>
                      </a:r>
                      <a:endParaRPr lang="en-US" sz="1300" b="1" kern="1200">
                        <a:solidFill>
                          <a:srgbClr val="0070C0"/>
                        </a:solidFill>
                        <a:effectLst/>
                        <a:latin typeface="Arial" panose="020B0604020202020204" pitchFamily="34" charset="0"/>
                        <a:ea typeface="Times New Roman" panose="02020603050405020304" pitchFamily="18" charset="0"/>
                        <a:cs typeface="Arial" panose="020B0604020202020204" pitchFamily="34" charset="0"/>
                      </a:endParaRPr>
                    </a:p>
                  </a:txBody>
                  <a:tcPr marL="121920" marR="1219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tabLst>
                          <a:tab pos="0" algn="l"/>
                          <a:tab pos="457200" algn="l"/>
                        </a:tabLst>
                      </a:pPr>
                      <a:r>
                        <a:rPr lang="en-US" sz="1300" b="1" dirty="0">
                          <a:solidFill>
                            <a:srgbClr val="0070C0"/>
                          </a:solidFill>
                          <a:effectLst/>
                          <a:latin typeface="+mn-lt"/>
                          <a:ea typeface="Times New Roman" panose="02020603050405020304" pitchFamily="18" charset="0"/>
                          <a:cs typeface="Times New Roman" panose="02020603050405020304" pitchFamily="18" charset="0"/>
                        </a:rPr>
                        <a:t>108 (37.1)</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94 (32.3)</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143 (50.4)</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131 (46.1)</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132 (51.0)</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112 (43.2)</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00410407"/>
                  </a:ext>
                </a:extLst>
              </a:tr>
              <a:tr h="312780">
                <a:tc>
                  <a:txBody>
                    <a:bodyPr/>
                    <a:lstStyle/>
                    <a:p>
                      <a:pPr marL="0" marR="0" indent="0" algn="l" defTabSz="342900" rtl="0" eaLnBrk="1" latinLnBrk="0" hangingPunct="1">
                        <a:lnSpc>
                          <a:spcPct val="100000"/>
                        </a:lnSpc>
                        <a:spcBef>
                          <a:spcPts val="0"/>
                        </a:spcBef>
                        <a:spcAft>
                          <a:spcPts val="0"/>
                        </a:spcAft>
                      </a:pPr>
                      <a:r>
                        <a:rPr lang="en-US" sz="1300" b="1" kern="1200">
                          <a:solidFill>
                            <a:srgbClr val="0070C0"/>
                          </a:solidFill>
                          <a:effectLst/>
                          <a:latin typeface="Arial" panose="020B0604020202020204" pitchFamily="34" charset="0"/>
                          <a:ea typeface="Times New Roman" panose="02020603050405020304" pitchFamily="18" charset="0"/>
                          <a:cs typeface="Arial" panose="020B0604020202020204" pitchFamily="34" charset="0"/>
                        </a:rPr>
                        <a:t>Infections (any)</a:t>
                      </a:r>
                    </a:p>
                  </a:txBody>
                  <a:tcPr marL="121920" marR="1219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148 (50.9)</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36 (12.4)</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153 (53.9)</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67 (23.6)</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82 (31.7)</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rgbClr val="0070C0"/>
                          </a:solidFill>
                          <a:effectLst/>
                          <a:latin typeface="+mn-lt"/>
                          <a:ea typeface="Times New Roman" panose="02020603050405020304" pitchFamily="18" charset="0"/>
                          <a:cs typeface="Times New Roman" panose="02020603050405020304" pitchFamily="18" charset="0"/>
                        </a:rPr>
                        <a:t>26 (10.0)</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68304372"/>
                  </a:ext>
                </a:extLst>
              </a:tr>
              <a:tr h="312780">
                <a:tc>
                  <a:txBody>
                    <a:bodyPr/>
                    <a:lstStyle/>
                    <a:p>
                      <a:pPr marL="0" marR="0" indent="0" algn="l" defTabSz="342900" rtl="0" eaLnBrk="1" latinLnBrk="0" hangingPunct="1">
                        <a:lnSpc>
                          <a:spcPct val="100000"/>
                        </a:lnSpc>
                        <a:spcBef>
                          <a:spcPts val="0"/>
                        </a:spcBef>
                        <a:spcAft>
                          <a:spcPts val="0"/>
                        </a:spcAft>
                      </a:pPr>
                      <a:r>
                        <a:rPr lang="en-US" sz="1300" b="1" kern="1200">
                          <a:solidFill>
                            <a:schemeClr val="tx2"/>
                          </a:solidFill>
                          <a:effectLst/>
                          <a:latin typeface="Arial" panose="020B0604020202020204" pitchFamily="34" charset="0"/>
                          <a:ea typeface="Times New Roman" panose="02020603050405020304" pitchFamily="18" charset="0"/>
                          <a:cs typeface="Arial" panose="020B0604020202020204" pitchFamily="34" charset="0"/>
                        </a:rPr>
                        <a:t>Second primary malignancies</a:t>
                      </a:r>
                    </a:p>
                  </a:txBody>
                  <a:tcPr marL="121920" marR="1219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tabLst>
                          <a:tab pos="0" algn="l"/>
                          <a:tab pos="457200" algn="l"/>
                        </a:tabLst>
                      </a:pPr>
                      <a:r>
                        <a:rPr lang="en-US" sz="1300" b="1" dirty="0">
                          <a:solidFill>
                            <a:schemeClr val="tx2"/>
                          </a:solidFill>
                          <a:effectLst/>
                          <a:latin typeface="+mn-lt"/>
                          <a:ea typeface="Times New Roman" panose="02020603050405020304" pitchFamily="18" charset="0"/>
                          <a:cs typeface="Times New Roman" panose="02020603050405020304" pitchFamily="18" charset="0"/>
                        </a:rPr>
                        <a:t>15 (5.2)</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tabLst>
                          <a:tab pos="0" algn="l"/>
                          <a:tab pos="457200" algn="l"/>
                        </a:tabLst>
                      </a:pPr>
                      <a:r>
                        <a:rPr lang="en-US" sz="1300" b="1">
                          <a:solidFill>
                            <a:schemeClr val="tx2"/>
                          </a:solidFill>
                          <a:effectLst/>
                          <a:latin typeface="+mn-lt"/>
                          <a:ea typeface="Times New Roman" panose="02020603050405020304" pitchFamily="18" charset="0"/>
                          <a:cs typeface="Times New Roman" panose="02020603050405020304" pitchFamily="18" charset="0"/>
                        </a:rPr>
                        <a:t>5 (1.7)</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tabLst>
                          <a:tab pos="0" algn="l"/>
                          <a:tab pos="457200" algn="l"/>
                        </a:tabLst>
                      </a:pPr>
                      <a:r>
                        <a:rPr lang="en-US" sz="1300" b="1">
                          <a:solidFill>
                            <a:schemeClr val="tx2"/>
                          </a:solidFill>
                          <a:effectLst/>
                          <a:latin typeface="+mn-lt"/>
                          <a:ea typeface="Times New Roman" panose="02020603050405020304" pitchFamily="18" charset="0"/>
                          <a:cs typeface="Times New Roman" panose="02020603050405020304" pitchFamily="18" charset="0"/>
                        </a:rPr>
                        <a:t>12 (4.2)</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tabLst>
                          <a:tab pos="0" algn="l"/>
                          <a:tab pos="457200" algn="l"/>
                        </a:tabLst>
                      </a:pPr>
                      <a:r>
                        <a:rPr lang="en-US" sz="1300" b="1">
                          <a:solidFill>
                            <a:schemeClr val="tx2"/>
                          </a:solidFill>
                          <a:effectLst/>
                          <a:latin typeface="+mn-lt"/>
                          <a:ea typeface="Times New Roman" panose="02020603050405020304" pitchFamily="18" charset="0"/>
                          <a:cs typeface="Times New Roman" panose="02020603050405020304" pitchFamily="18" charset="0"/>
                        </a:rPr>
                        <a:t>5 (1.8)</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tabLst>
                          <a:tab pos="0" algn="l"/>
                          <a:tab pos="457200" algn="l"/>
                        </a:tabLst>
                      </a:pPr>
                      <a:r>
                        <a:rPr lang="en-US" sz="1300" b="1">
                          <a:solidFill>
                            <a:schemeClr val="tx2"/>
                          </a:solidFill>
                          <a:effectLst/>
                          <a:latin typeface="+mn-lt"/>
                          <a:ea typeface="Times New Roman" panose="02020603050405020304" pitchFamily="18" charset="0"/>
                          <a:cs typeface="Times New Roman" panose="02020603050405020304" pitchFamily="18" charset="0"/>
                        </a:rPr>
                        <a:t>2 (0.8)</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tabLst>
                          <a:tab pos="0" algn="l"/>
                          <a:tab pos="457200" algn="l"/>
                        </a:tabLst>
                      </a:pPr>
                      <a:r>
                        <a:rPr lang="en-US" sz="1300" b="1">
                          <a:solidFill>
                            <a:schemeClr val="tx2"/>
                          </a:solidFill>
                          <a:effectLst/>
                          <a:latin typeface="+mn-lt"/>
                          <a:ea typeface="Times New Roman" panose="02020603050405020304" pitchFamily="18" charset="0"/>
                          <a:cs typeface="Times New Roman" panose="02020603050405020304" pitchFamily="18" charset="0"/>
                        </a:rPr>
                        <a:t>0</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33872345"/>
                  </a:ext>
                </a:extLst>
              </a:tr>
              <a:tr h="312780">
                <a:tc>
                  <a:txBody>
                    <a:bodyPr/>
                    <a:lstStyle/>
                    <a:p>
                      <a:pPr marL="0" marR="0" indent="53975" algn="l" defTabSz="342900" rtl="0" eaLnBrk="1" latinLnBrk="0" hangingPunct="1">
                        <a:lnSpc>
                          <a:spcPct val="100000"/>
                        </a:lnSpc>
                        <a:spcBef>
                          <a:spcPts val="0"/>
                        </a:spcBef>
                        <a:spcAft>
                          <a:spcPts val="0"/>
                        </a:spcAft>
                      </a:pPr>
                      <a:r>
                        <a:rPr lang="en-US" sz="1300" b="1" kern="1200">
                          <a:solidFill>
                            <a:schemeClr val="tx2"/>
                          </a:solidFill>
                          <a:effectLst/>
                          <a:latin typeface="Arial" panose="020B0604020202020204" pitchFamily="34" charset="0"/>
                          <a:ea typeface="Times New Roman" panose="02020603050405020304" pitchFamily="18" charset="0"/>
                          <a:cs typeface="Arial" panose="020B0604020202020204" pitchFamily="34" charset="0"/>
                        </a:rPr>
                        <a:t>Excl. non-melanoma skin</a:t>
                      </a:r>
                    </a:p>
                  </a:txBody>
                  <a:tcPr marL="121920" marR="1219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tabLst>
                          <a:tab pos="0" algn="l"/>
                          <a:tab pos="457200" algn="l"/>
                        </a:tabLst>
                      </a:pPr>
                      <a:r>
                        <a:rPr lang="en-US" sz="1300" b="1">
                          <a:solidFill>
                            <a:schemeClr val="tx2"/>
                          </a:solidFill>
                          <a:effectLst/>
                          <a:latin typeface="+mn-lt"/>
                          <a:ea typeface="Times New Roman" panose="02020603050405020304" pitchFamily="18" charset="0"/>
                          <a:cs typeface="Times New Roman" panose="02020603050405020304" pitchFamily="18" charset="0"/>
                        </a:rPr>
                        <a:t>8 (2.7)</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tabLst>
                          <a:tab pos="0" algn="l"/>
                          <a:tab pos="457200" algn="l"/>
                        </a:tabLst>
                      </a:pPr>
                      <a:r>
                        <a:rPr lang="en-US" sz="1300" b="1">
                          <a:solidFill>
                            <a:schemeClr val="tx2"/>
                          </a:solidFill>
                          <a:effectLst/>
                          <a:latin typeface="+mn-lt"/>
                          <a:ea typeface="Times New Roman" panose="02020603050405020304" pitchFamily="18" charset="0"/>
                          <a:cs typeface="Times New Roman" panose="02020603050405020304" pitchFamily="18" charset="0"/>
                        </a:rPr>
                        <a:t>5 (1.7)</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tabLst>
                          <a:tab pos="0" algn="l"/>
                          <a:tab pos="457200" algn="l"/>
                        </a:tabLst>
                      </a:pPr>
                      <a:r>
                        <a:rPr lang="en-US" sz="1300" b="1">
                          <a:solidFill>
                            <a:schemeClr val="tx2"/>
                          </a:solidFill>
                          <a:effectLst/>
                          <a:latin typeface="+mn-lt"/>
                          <a:ea typeface="Times New Roman" panose="02020603050405020304" pitchFamily="18" charset="0"/>
                          <a:cs typeface="Times New Roman" panose="02020603050405020304" pitchFamily="18" charset="0"/>
                        </a:rPr>
                        <a:t>7 (2.5)</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tabLst>
                          <a:tab pos="0" algn="l"/>
                          <a:tab pos="457200" algn="l"/>
                        </a:tabLst>
                      </a:pPr>
                      <a:r>
                        <a:rPr lang="en-US" sz="1300" b="1">
                          <a:solidFill>
                            <a:schemeClr val="tx2"/>
                          </a:solidFill>
                          <a:effectLst/>
                          <a:latin typeface="+mn-lt"/>
                          <a:ea typeface="Times New Roman" panose="02020603050405020304" pitchFamily="18" charset="0"/>
                          <a:cs typeface="Times New Roman" panose="02020603050405020304" pitchFamily="18" charset="0"/>
                        </a:rPr>
                        <a:t>4 (1.4)</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tabLst>
                          <a:tab pos="0" algn="l"/>
                          <a:tab pos="457200" algn="l"/>
                        </a:tabLst>
                      </a:pPr>
                      <a:r>
                        <a:rPr lang="en-US" sz="1300" b="1">
                          <a:solidFill>
                            <a:schemeClr val="tx2"/>
                          </a:solidFill>
                          <a:effectLst/>
                          <a:latin typeface="+mn-lt"/>
                          <a:ea typeface="Times New Roman" panose="02020603050405020304" pitchFamily="18" charset="0"/>
                          <a:cs typeface="Times New Roman" panose="02020603050405020304" pitchFamily="18" charset="0"/>
                        </a:rPr>
                        <a:t>1 (0.4)</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00000"/>
                        </a:lnSpc>
                        <a:spcBef>
                          <a:spcPts val="0"/>
                        </a:spcBef>
                        <a:spcAft>
                          <a:spcPts val="0"/>
                        </a:spcAft>
                        <a:tabLst>
                          <a:tab pos="0" algn="l"/>
                          <a:tab pos="457200" algn="l"/>
                        </a:tabLst>
                      </a:pPr>
                      <a:r>
                        <a:rPr lang="en-US" sz="1300" b="1">
                          <a:solidFill>
                            <a:schemeClr val="tx2"/>
                          </a:solidFill>
                          <a:effectLst/>
                          <a:latin typeface="+mn-lt"/>
                          <a:ea typeface="Times New Roman" panose="02020603050405020304" pitchFamily="18" charset="0"/>
                          <a:cs typeface="Times New Roman" panose="02020603050405020304" pitchFamily="18" charset="0"/>
                        </a:rPr>
                        <a:t>0</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29238948"/>
                  </a:ext>
                </a:extLst>
              </a:tr>
              <a:tr h="312780">
                <a:tc>
                  <a:txBody>
                    <a:bodyPr/>
                    <a:lstStyle/>
                    <a:p>
                      <a:pPr marL="0" marR="0" indent="0" algn="l" defTabSz="342900" rtl="0" eaLnBrk="1" latinLnBrk="0" hangingPunct="1">
                        <a:lnSpc>
                          <a:spcPct val="100000"/>
                        </a:lnSpc>
                        <a:spcBef>
                          <a:spcPts val="0"/>
                        </a:spcBef>
                        <a:spcAft>
                          <a:spcPts val="0"/>
                        </a:spcAft>
                      </a:pPr>
                      <a:r>
                        <a:rPr lang="en-US" sz="1300" b="1" kern="1200">
                          <a:solidFill>
                            <a:schemeClr val="tx2"/>
                          </a:solidFill>
                          <a:effectLst/>
                          <a:latin typeface="Arial" panose="020B0604020202020204" pitchFamily="34" charset="0"/>
                          <a:ea typeface="Times New Roman" panose="02020603050405020304" pitchFamily="18" charset="0"/>
                          <a:cs typeface="Arial" panose="020B0604020202020204" pitchFamily="34" charset="0"/>
                        </a:rPr>
                        <a:t>Tumor lysis syndrome</a:t>
                      </a:r>
                    </a:p>
                  </a:txBody>
                  <a:tcPr marL="121920" marR="12192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chemeClr val="tx2"/>
                          </a:solidFill>
                          <a:effectLst/>
                          <a:latin typeface="+mn-lt"/>
                          <a:ea typeface="Times New Roman" panose="02020603050405020304" pitchFamily="18" charset="0"/>
                          <a:cs typeface="Times New Roman" panose="02020603050405020304" pitchFamily="18" charset="0"/>
                        </a:rPr>
                        <a:t>1 (0.3)</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chemeClr val="tx2"/>
                          </a:solidFill>
                          <a:effectLst/>
                          <a:latin typeface="+mn-lt"/>
                          <a:ea typeface="Times New Roman" panose="02020603050405020304" pitchFamily="18" charset="0"/>
                          <a:cs typeface="Times New Roman" panose="02020603050405020304" pitchFamily="18" charset="0"/>
                        </a:rPr>
                        <a:t>1 (0.3)</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chemeClr val="tx2"/>
                          </a:solidFill>
                          <a:effectLst/>
                          <a:latin typeface="+mn-lt"/>
                          <a:ea typeface="Times New Roman" panose="02020603050405020304" pitchFamily="18" charset="0"/>
                          <a:cs typeface="Times New Roman" panose="02020603050405020304" pitchFamily="18" charset="0"/>
                        </a:rPr>
                        <a:t>1 (0.4)</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chemeClr val="tx2"/>
                          </a:solidFill>
                          <a:effectLst/>
                          <a:latin typeface="+mn-lt"/>
                          <a:ea typeface="Times New Roman" panose="02020603050405020304" pitchFamily="18" charset="0"/>
                          <a:cs typeface="Times New Roman" panose="02020603050405020304" pitchFamily="18" charset="0"/>
                        </a:rPr>
                        <a:t>1 (0.4)</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a:solidFill>
                            <a:schemeClr val="tx2"/>
                          </a:solidFill>
                          <a:effectLst/>
                          <a:latin typeface="+mn-lt"/>
                          <a:ea typeface="Times New Roman" panose="02020603050405020304" pitchFamily="18" charset="0"/>
                          <a:cs typeface="Times New Roman" panose="02020603050405020304" pitchFamily="18" charset="0"/>
                        </a:rPr>
                        <a:t>8 (3.1)</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algn="ctr">
                        <a:lnSpc>
                          <a:spcPct val="100000"/>
                        </a:lnSpc>
                        <a:spcBef>
                          <a:spcPts val="0"/>
                        </a:spcBef>
                        <a:spcAft>
                          <a:spcPts val="0"/>
                        </a:spcAft>
                        <a:tabLst>
                          <a:tab pos="0" algn="l"/>
                          <a:tab pos="457200" algn="l"/>
                        </a:tabLst>
                      </a:pPr>
                      <a:r>
                        <a:rPr lang="en-US" sz="1300" b="1" dirty="0">
                          <a:solidFill>
                            <a:schemeClr val="tx2"/>
                          </a:solidFill>
                          <a:effectLst/>
                          <a:latin typeface="+mn-lt"/>
                          <a:ea typeface="Times New Roman" panose="02020603050405020304" pitchFamily="18" charset="0"/>
                          <a:cs typeface="Times New Roman" panose="02020603050405020304" pitchFamily="18" charset="0"/>
                        </a:rPr>
                        <a:t>8 (3.1)</a:t>
                      </a:r>
                    </a:p>
                  </a:txBody>
                  <a:tcPr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09083131"/>
                  </a:ext>
                </a:extLst>
              </a:tr>
            </a:tbl>
          </a:graphicData>
        </a:graphic>
      </p:graphicFrame>
      <p:sp>
        <p:nvSpPr>
          <p:cNvPr id="8" name="TextBox 7">
            <a:extLst>
              <a:ext uri="{FF2B5EF4-FFF2-40B4-BE49-F238E27FC236}">
                <a16:creationId xmlns:a16="http://schemas.microsoft.com/office/drawing/2014/main" id="{2C0C972B-1CD7-E896-BE47-AD8641CE2308}"/>
              </a:ext>
            </a:extLst>
          </p:cNvPr>
          <p:cNvSpPr txBox="1"/>
          <p:nvPr/>
        </p:nvSpPr>
        <p:spPr>
          <a:xfrm>
            <a:off x="450850" y="5690322"/>
            <a:ext cx="11290300" cy="615553"/>
          </a:xfrm>
          <a:prstGeom prst="rect">
            <a:avLst/>
          </a:prstGeom>
          <a:noFill/>
        </p:spPr>
        <p:txBody>
          <a:bodyPr wrap="square" lIns="0" tIns="0" rIns="0" bIns="0" rtlCol="0" anchor="b">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3F4444"/>
                </a:solidFill>
                <a:effectLst/>
                <a:uLnTx/>
                <a:uFillTx/>
                <a:latin typeface="Arial"/>
                <a:ea typeface="+mn-ea"/>
                <a:cs typeface="+mn-cs"/>
                <a:sym typeface="Helvetica"/>
              </a:rPr>
              <a:t>Data are n (%). ECIs listed by category and sub-category.</a:t>
            </a: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dirty="0" err="1">
                <a:ln>
                  <a:noFill/>
                </a:ln>
                <a:solidFill>
                  <a:srgbClr val="3F4444"/>
                </a:solidFill>
                <a:effectLst/>
                <a:uLnTx/>
                <a:uFillTx/>
                <a:latin typeface="Arial"/>
                <a:ea typeface="+mn-ea"/>
                <a:cs typeface="+mn-cs"/>
                <a:sym typeface="Helvetica"/>
              </a:rPr>
              <a:t>a</a:t>
            </a:r>
            <a:r>
              <a:rPr kumimoji="0" lang="en-US" sz="800" b="0" i="0" u="none" strike="noStrike" kern="1200" cap="none" spc="0" normalizeH="0" baseline="0" noProof="0" dirty="0" err="1">
                <a:ln>
                  <a:noFill/>
                </a:ln>
                <a:solidFill>
                  <a:srgbClr val="3F4444"/>
                </a:solidFill>
                <a:effectLst/>
                <a:uLnTx/>
                <a:uFillTx/>
                <a:latin typeface="Arial"/>
                <a:ea typeface="+mn-ea"/>
                <a:cs typeface="+mn-cs"/>
                <a:sym typeface="Helvetica"/>
              </a:rPr>
              <a:t>Ventricular</a:t>
            </a:r>
            <a:r>
              <a:rPr kumimoji="0" lang="en-US" sz="800" b="0" i="0" u="none" strike="noStrike" kern="1200" cap="none" spc="0" normalizeH="0" baseline="0" noProof="0" dirty="0">
                <a:ln>
                  <a:noFill/>
                </a:ln>
                <a:solidFill>
                  <a:srgbClr val="3F4444"/>
                </a:solidFill>
                <a:effectLst/>
                <a:uLnTx/>
                <a:uFillTx/>
                <a:latin typeface="Arial"/>
                <a:ea typeface="+mn-ea"/>
                <a:cs typeface="+mn-cs"/>
                <a:sym typeface="Helvetica"/>
              </a:rPr>
              <a:t> tachyarrhythmias consisted of ventricular extrasystoles (n=1 in AV arm; n=2 in AVO arm) and ventricular tachycardia (n=1 each in AV and AVO arms). </a:t>
            </a: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dirty="0" err="1">
                <a:ln>
                  <a:noFill/>
                </a:ln>
                <a:solidFill>
                  <a:srgbClr val="3F4444"/>
                </a:solidFill>
                <a:effectLst/>
                <a:uLnTx/>
                <a:uFillTx/>
                <a:latin typeface="Arial"/>
                <a:ea typeface="+mn-ea"/>
                <a:cs typeface="+mn-cs"/>
                <a:sym typeface="Helvetica"/>
              </a:rPr>
              <a:t>b</a:t>
            </a:r>
            <a:r>
              <a:rPr kumimoji="0" lang="en-US" sz="800" b="0" i="0" u="none" strike="noStrike" kern="1200" cap="none" spc="0" normalizeH="0" baseline="0" noProof="0" dirty="0" err="1">
                <a:ln>
                  <a:noFill/>
                </a:ln>
                <a:solidFill>
                  <a:srgbClr val="3F4444"/>
                </a:solidFill>
                <a:effectLst/>
                <a:uLnTx/>
                <a:uFillTx/>
                <a:latin typeface="Arial"/>
                <a:ea typeface="+mn-ea"/>
                <a:cs typeface="+mn-cs"/>
                <a:sym typeface="Helvetica"/>
              </a:rPr>
              <a:t>Includes</a:t>
            </a:r>
            <a:r>
              <a:rPr kumimoji="0" lang="en-US" sz="800" b="0" i="0" u="none" strike="noStrike" kern="1200" cap="none" spc="0" normalizeH="0" baseline="0" noProof="0" dirty="0">
                <a:ln>
                  <a:noFill/>
                </a:ln>
                <a:solidFill>
                  <a:srgbClr val="3F4444"/>
                </a:solidFill>
                <a:effectLst/>
                <a:uLnTx/>
                <a:uFillTx/>
                <a:latin typeface="Arial"/>
                <a:ea typeface="+mn-ea"/>
                <a:cs typeface="+mn-cs"/>
                <a:sym typeface="Helvetica"/>
              </a:rPr>
              <a:t> neutropenia, neutrophil count decreased, and febrile neutropenia.</a:t>
            </a: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3F4444"/>
                </a:solidFill>
                <a:effectLst/>
                <a:uLnTx/>
                <a:uFillTx/>
                <a:latin typeface="Arial"/>
                <a:ea typeface="+mn-ea"/>
                <a:cs typeface="+mn-cs"/>
                <a:sym typeface="Helvetica"/>
              </a:rPr>
              <a:t>AEs with an onset date or that worsen on or after the date of first dose and up to and including 30 days following the date of last dose of treatment or up to the day prior to start of subsequent anti-CLL therapy, whichever comes first.</a:t>
            </a: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3F4444"/>
                </a:solidFill>
                <a:effectLst/>
                <a:uLnTx/>
                <a:uFillTx/>
                <a:latin typeface="Arial"/>
                <a:ea typeface="+mn-ea"/>
                <a:cs typeface="+mn-cs"/>
                <a:sym typeface="Helvetica"/>
              </a:rPr>
              <a:t>AE, adverse event; AV, acalabrutinib-venetoclax; AVO, acalabrutinib-venetoclax-obinutuzumab; BR, bendamustine-rituximab; ECI, event of clinical interest; FCR, fludarabine-cyclophosphamide-rituximab.</a:t>
            </a:r>
          </a:p>
        </p:txBody>
      </p:sp>
      <p:sp>
        <p:nvSpPr>
          <p:cNvPr id="4" name="Text Placeholder 4">
            <a:extLst>
              <a:ext uri="{FF2B5EF4-FFF2-40B4-BE49-F238E27FC236}">
                <a16:creationId xmlns:a16="http://schemas.microsoft.com/office/drawing/2014/main" id="{A4B1085C-7D76-DB76-4BD2-D1EE021ED08D}"/>
              </a:ext>
            </a:extLst>
          </p:cNvPr>
          <p:cNvSpPr txBox="1">
            <a:spLocks/>
          </p:cNvSpPr>
          <p:nvPr/>
        </p:nvSpPr>
        <p:spPr>
          <a:xfrm>
            <a:off x="9938413" y="6305875"/>
            <a:ext cx="6909435" cy="583549"/>
          </a:xfrm>
        </p:spPr>
        <p:txBody>
          <a:bodyPr anchor="b">
            <a:normAutofit/>
          </a:bodyPr>
          <a:lstStyle>
            <a:lvl1pPr marL="0" marR="0" indent="0" algn="l" defTabSz="457200" rtl="0" latinLnBrk="0">
              <a:lnSpc>
                <a:spcPct val="100000"/>
              </a:lnSpc>
              <a:spcBef>
                <a:spcPts val="600"/>
              </a:spcBef>
              <a:spcAft>
                <a:spcPts val="0"/>
              </a:spcAft>
              <a:buClrTx/>
              <a:buSzPct val="100000"/>
              <a:buFont typeface="Arial"/>
              <a:buNone/>
              <a:tabLst/>
              <a:defRPr sz="675" b="0" i="0" u="none" strike="noStrike" cap="none" spc="0" baseline="0">
                <a:solidFill>
                  <a:srgbClr val="000000"/>
                </a:solidFill>
                <a:uFillTx/>
                <a:latin typeface="Calibri"/>
                <a:ea typeface="Calibri"/>
                <a:cs typeface="Calibri"/>
                <a:sym typeface="Calibri"/>
              </a:defRPr>
            </a:lvl1pPr>
            <a:lvl2pPr marL="342900" marR="0" indent="0" algn="l" defTabSz="457200" rtl="0" latinLnBrk="0">
              <a:lnSpc>
                <a:spcPct val="100000"/>
              </a:lnSpc>
              <a:spcBef>
                <a:spcPts val="600"/>
              </a:spcBef>
              <a:spcAft>
                <a:spcPts val="0"/>
              </a:spcAft>
              <a:buClrTx/>
              <a:buSzPct val="100000"/>
              <a:buFont typeface="Arial"/>
              <a:buNone/>
              <a:tabLst/>
              <a:defRPr sz="750" b="0" i="0" u="none" strike="noStrike" cap="none" spc="0" baseline="0">
                <a:solidFill>
                  <a:srgbClr val="000000"/>
                </a:solidFill>
                <a:uFillTx/>
                <a:latin typeface="Calibri"/>
                <a:ea typeface="Calibri"/>
                <a:cs typeface="Calibri"/>
                <a:sym typeface="Calibri"/>
              </a:defRPr>
            </a:lvl2pPr>
            <a:lvl3pPr marL="685800" marR="0" indent="0" algn="l" defTabSz="457200" rtl="0" latinLnBrk="0">
              <a:lnSpc>
                <a:spcPct val="100000"/>
              </a:lnSpc>
              <a:spcBef>
                <a:spcPts val="600"/>
              </a:spcBef>
              <a:spcAft>
                <a:spcPts val="0"/>
              </a:spcAft>
              <a:buClrTx/>
              <a:buSzPct val="100000"/>
              <a:buFont typeface="Arial"/>
              <a:buNone/>
              <a:tabLst/>
              <a:defRPr sz="750" b="0" i="0" u="none" strike="noStrike" cap="none" spc="0" baseline="0">
                <a:solidFill>
                  <a:srgbClr val="000000"/>
                </a:solidFill>
                <a:uFillTx/>
                <a:latin typeface="Calibri"/>
                <a:ea typeface="Calibri"/>
                <a:cs typeface="Calibri"/>
                <a:sym typeface="Calibri"/>
              </a:defRPr>
            </a:lvl3pPr>
            <a:lvl4pPr marL="1028700" marR="0" indent="0" algn="l" defTabSz="457200" rtl="0" latinLnBrk="0">
              <a:lnSpc>
                <a:spcPct val="100000"/>
              </a:lnSpc>
              <a:spcBef>
                <a:spcPts val="600"/>
              </a:spcBef>
              <a:spcAft>
                <a:spcPts val="0"/>
              </a:spcAft>
              <a:buClrTx/>
              <a:buSzPct val="100000"/>
              <a:buFont typeface="Arial"/>
              <a:buNone/>
              <a:tabLst/>
              <a:defRPr sz="750" b="0" i="0" u="none" strike="noStrike" cap="none" spc="0" baseline="0">
                <a:solidFill>
                  <a:srgbClr val="000000"/>
                </a:solidFill>
                <a:uFillTx/>
                <a:latin typeface="Calibri"/>
                <a:ea typeface="Calibri"/>
                <a:cs typeface="Calibri"/>
                <a:sym typeface="Calibri"/>
              </a:defRPr>
            </a:lvl4pPr>
            <a:lvl5pPr marL="1371600" marR="0" indent="0" algn="l" defTabSz="457200" rtl="0" latinLnBrk="0">
              <a:lnSpc>
                <a:spcPct val="100000"/>
              </a:lnSpc>
              <a:spcBef>
                <a:spcPts val="600"/>
              </a:spcBef>
              <a:spcAft>
                <a:spcPts val="0"/>
              </a:spcAft>
              <a:buClrTx/>
              <a:buSzPct val="100000"/>
              <a:buFont typeface="Arial"/>
              <a:buNone/>
              <a:tabLst/>
              <a:defRPr sz="750" b="0" i="0" u="none" strike="noStrike" cap="none" spc="0" baseline="0">
                <a:solidFill>
                  <a:srgbClr val="000000"/>
                </a:solidFill>
                <a:uFillTx/>
                <a:latin typeface="Calibri"/>
                <a:ea typeface="Calibri"/>
                <a:cs typeface="Calibri"/>
                <a:sym typeface="Calibri"/>
              </a:defRPr>
            </a:lvl5pPr>
            <a:lvl6pPr marL="2606038" marR="0" indent="-320038" algn="l" defTabSz="457200" rtl="0" latinLnBrk="0">
              <a:lnSpc>
                <a:spcPct val="100000"/>
              </a:lnSpc>
              <a:spcBef>
                <a:spcPts val="600"/>
              </a:spcBef>
              <a:spcAft>
                <a:spcPts val="0"/>
              </a:spcAft>
              <a:buClrTx/>
              <a:buSzPct val="100000"/>
              <a:buFont typeface="Arial"/>
              <a:buChar char="•"/>
              <a:tabLst/>
              <a:defRPr sz="2800" b="0" i="0" u="none" strike="noStrike" cap="none" spc="0" baseline="0">
                <a:solidFill>
                  <a:srgbClr val="000000"/>
                </a:solidFill>
                <a:uFillTx/>
                <a:latin typeface="Calibri"/>
                <a:ea typeface="Calibri"/>
                <a:cs typeface="Calibri"/>
                <a:sym typeface="Calibri"/>
              </a:defRPr>
            </a:lvl6pPr>
            <a:lvl7pPr marL="3063238" marR="0" indent="-320038" algn="l" defTabSz="457200" rtl="0" latinLnBrk="0">
              <a:lnSpc>
                <a:spcPct val="100000"/>
              </a:lnSpc>
              <a:spcBef>
                <a:spcPts val="600"/>
              </a:spcBef>
              <a:spcAft>
                <a:spcPts val="0"/>
              </a:spcAft>
              <a:buClrTx/>
              <a:buSzPct val="100000"/>
              <a:buFont typeface="Arial"/>
              <a:buChar char="•"/>
              <a:tabLst/>
              <a:defRPr sz="2800" b="0" i="0" u="none" strike="noStrike" cap="none" spc="0" baseline="0">
                <a:solidFill>
                  <a:srgbClr val="000000"/>
                </a:solidFill>
                <a:uFillTx/>
                <a:latin typeface="Calibri"/>
                <a:ea typeface="Calibri"/>
                <a:cs typeface="Calibri"/>
                <a:sym typeface="Calibri"/>
              </a:defRPr>
            </a:lvl7pPr>
            <a:lvl8pPr marL="3520440" marR="0" indent="-320038" algn="l" defTabSz="457200" rtl="0" latinLnBrk="0">
              <a:lnSpc>
                <a:spcPct val="100000"/>
              </a:lnSpc>
              <a:spcBef>
                <a:spcPts val="600"/>
              </a:spcBef>
              <a:spcAft>
                <a:spcPts val="0"/>
              </a:spcAft>
              <a:buClrTx/>
              <a:buSzPct val="100000"/>
              <a:buFont typeface="Arial"/>
              <a:buChar char="•"/>
              <a:tabLst/>
              <a:defRPr sz="2800" b="0" i="0" u="none" strike="noStrike" cap="none" spc="0" baseline="0">
                <a:solidFill>
                  <a:srgbClr val="000000"/>
                </a:solidFill>
                <a:uFillTx/>
                <a:latin typeface="Calibri"/>
                <a:ea typeface="Calibri"/>
                <a:cs typeface="Calibri"/>
                <a:sym typeface="Calibri"/>
              </a:defRPr>
            </a:lvl8pPr>
            <a:lvl9pPr marL="3977640" marR="0" indent="-320040" algn="l" defTabSz="457200" rtl="0" latinLnBrk="0">
              <a:lnSpc>
                <a:spcPct val="100000"/>
              </a:lnSpc>
              <a:spcBef>
                <a:spcPts val="600"/>
              </a:spcBef>
              <a:spcAft>
                <a:spcPts val="0"/>
              </a:spcAft>
              <a:buClrTx/>
              <a:buSzPct val="100000"/>
              <a:buFont typeface="Arial"/>
              <a:buChar char="•"/>
              <a:tabLst/>
              <a:defRPr sz="2800" b="0" i="0" u="none" strike="noStrike" cap="none" spc="0" baseline="0">
                <a:solidFill>
                  <a:srgbClr val="000000"/>
                </a:solidFill>
                <a:uFillTx/>
                <a:latin typeface="Calibri"/>
                <a:ea typeface="Calibri"/>
                <a:cs typeface="Calibri"/>
                <a:sym typeface="Calibri"/>
              </a:defRPr>
            </a:lvl9pPr>
          </a:lstStyle>
          <a:p>
            <a:pPr marL="0" marR="0" lvl="0" indent="0" algn="l" defTabSz="609585" rtl="0" eaLnBrk="1" fontAlgn="auto" latinLnBrk="0" hangingPunct="1">
              <a:lnSpc>
                <a:spcPct val="100000"/>
              </a:lnSpc>
              <a:spcBef>
                <a:spcPts val="800"/>
              </a:spcBef>
              <a:spcAft>
                <a:spcPts val="0"/>
              </a:spcAft>
              <a:buClrTx/>
              <a:buSzPct val="100000"/>
              <a:buFont typeface="Arial"/>
              <a:buNone/>
              <a:tabLst/>
              <a:defRPr/>
            </a:pPr>
            <a:r>
              <a:rPr kumimoji="0" lang="en-US" sz="1467" b="0" i="0" u="none" strike="noStrike" kern="0" cap="none" spc="0" normalizeH="0" baseline="0" noProof="0" dirty="0">
                <a:ln>
                  <a:noFill/>
                </a:ln>
                <a:solidFill>
                  <a:srgbClr val="000000"/>
                </a:solidFill>
                <a:effectLst/>
                <a:uLnTx/>
                <a:uFillTx/>
                <a:latin typeface="Calibri"/>
                <a:cs typeface="Calibri"/>
                <a:sym typeface="Calibri"/>
              </a:rPr>
              <a:t>Brown et al., NEJM, 2025</a:t>
            </a:r>
          </a:p>
        </p:txBody>
      </p:sp>
      <p:sp>
        <p:nvSpPr>
          <p:cNvPr id="2" name="Rectangle 1">
            <a:extLst>
              <a:ext uri="{FF2B5EF4-FFF2-40B4-BE49-F238E27FC236}">
                <a16:creationId xmlns:a16="http://schemas.microsoft.com/office/drawing/2014/main" id="{1F7E6999-0573-8C89-FEE1-68406DADE174}"/>
              </a:ext>
            </a:extLst>
          </p:cNvPr>
          <p:cNvSpPr/>
          <p:nvPr/>
        </p:nvSpPr>
        <p:spPr>
          <a:xfrm>
            <a:off x="422400" y="1993661"/>
            <a:ext cx="11290299" cy="1257540"/>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rgbClr val="FFFFFF"/>
              </a:solidFill>
              <a:effectLst/>
              <a:uLnTx/>
              <a:uFillTx/>
              <a:latin typeface="Arial"/>
              <a:ea typeface="+mn-ea"/>
              <a:cs typeface="+mn-cs"/>
              <a:sym typeface="Helvetica"/>
            </a:endParaRPr>
          </a:p>
        </p:txBody>
      </p:sp>
      <p:sp>
        <p:nvSpPr>
          <p:cNvPr id="5" name="Rectangle 4">
            <a:extLst>
              <a:ext uri="{FF2B5EF4-FFF2-40B4-BE49-F238E27FC236}">
                <a16:creationId xmlns:a16="http://schemas.microsoft.com/office/drawing/2014/main" id="{9C8A4441-9040-4144-40C1-050360FC359A}"/>
              </a:ext>
            </a:extLst>
          </p:cNvPr>
          <p:cNvSpPr/>
          <p:nvPr/>
        </p:nvSpPr>
        <p:spPr>
          <a:xfrm>
            <a:off x="479299" y="3890137"/>
            <a:ext cx="11233400" cy="577692"/>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rgbClr val="FFFFFF"/>
              </a:solidFill>
              <a:effectLst/>
              <a:uLnTx/>
              <a:uFillTx/>
              <a:latin typeface="Arial"/>
              <a:ea typeface="+mn-ea"/>
              <a:cs typeface="+mn-cs"/>
              <a:sym typeface="Helvetica"/>
            </a:endParaRPr>
          </a:p>
        </p:txBody>
      </p:sp>
    </p:spTree>
    <p:extLst>
      <p:ext uri="{BB962C8B-B14F-4D97-AF65-F5344CB8AC3E}">
        <p14:creationId xmlns:p14="http://schemas.microsoft.com/office/powerpoint/2010/main" val="24018688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0CF45-657A-8848-55B8-A6018A03BD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981A2E-EC94-0332-5A97-AA27CF2B160B}"/>
              </a:ext>
            </a:extLst>
          </p:cNvPr>
          <p:cNvSpPr>
            <a:spLocks noGrp="1"/>
          </p:cNvSpPr>
          <p:nvPr>
            <p:ph type="title"/>
          </p:nvPr>
        </p:nvSpPr>
        <p:spPr>
          <a:xfrm>
            <a:off x="1" y="79440"/>
            <a:ext cx="12192000" cy="1143000"/>
          </a:xfrm>
        </p:spPr>
        <p:txBody>
          <a:bodyPr/>
          <a:lstStyle/>
          <a:p>
            <a:pPr defTabSz="914377">
              <a:spcBef>
                <a:spcPct val="20000"/>
              </a:spcBef>
              <a:defRPr/>
            </a:pPr>
            <a:r>
              <a:rPr lang="en-US" altLang="en-US" dirty="0">
                <a:solidFill>
                  <a:sysClr val="windowText" lastClr="000000"/>
                </a:solidFill>
                <a:latin typeface="Arial"/>
                <a:cs typeface="Helvetica" pitchFamily="34" charset="0"/>
              </a:rPr>
              <a:t>Dr Davids: Case Presentation</a:t>
            </a:r>
          </a:p>
        </p:txBody>
      </p:sp>
      <p:pic>
        <p:nvPicPr>
          <p:cNvPr id="3" name="Picture 2">
            <a:extLst>
              <a:ext uri="{FF2B5EF4-FFF2-40B4-BE49-F238E27FC236}">
                <a16:creationId xmlns:a16="http://schemas.microsoft.com/office/drawing/2014/main" id="{0FD86C33-9023-EA4F-4354-2B2D23888DB4}"/>
              </a:ext>
            </a:extLst>
          </p:cNvPr>
          <p:cNvPicPr>
            <a:picLocks noChangeAspect="1"/>
          </p:cNvPicPr>
          <p:nvPr/>
        </p:nvPicPr>
        <p:blipFill>
          <a:blip r:embed="rId2"/>
          <a:stretch>
            <a:fillRect/>
          </a:stretch>
        </p:blipFill>
        <p:spPr>
          <a:xfrm>
            <a:off x="9600866" y="527261"/>
            <a:ext cx="2127632" cy="2901739"/>
          </a:xfrm>
          <a:prstGeom prst="rect">
            <a:avLst/>
          </a:prstGeom>
        </p:spPr>
      </p:pic>
      <p:sp>
        <p:nvSpPr>
          <p:cNvPr id="12" name="TextBox 11">
            <a:extLst>
              <a:ext uri="{FF2B5EF4-FFF2-40B4-BE49-F238E27FC236}">
                <a16:creationId xmlns:a16="http://schemas.microsoft.com/office/drawing/2014/main" id="{5FF75F77-D726-0793-2879-D20C993BD6E8}"/>
              </a:ext>
            </a:extLst>
          </p:cNvPr>
          <p:cNvSpPr txBox="1"/>
          <p:nvPr/>
        </p:nvSpPr>
        <p:spPr>
          <a:xfrm>
            <a:off x="1064171" y="5783004"/>
            <a:ext cx="10972800" cy="923330"/>
          </a:xfrm>
          <a:prstGeom prst="rect">
            <a:avLst/>
          </a:prstGeom>
          <a:noFill/>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altLang="en-US" sz="2700" b="1" i="0" u="none" strike="noStrike" kern="1200" cap="none" spc="0" normalizeH="0" baseline="0" noProof="0" dirty="0">
                <a:ln>
                  <a:noFill/>
                </a:ln>
                <a:solidFill>
                  <a:srgbClr val="000099">
                    <a:lumMod val="60000"/>
                    <a:lumOff val="40000"/>
                  </a:srgbClr>
                </a:solidFill>
                <a:effectLst/>
                <a:uLnTx/>
                <a:uFillTx/>
                <a:latin typeface="Arial"/>
                <a:ea typeface="+mn-ea"/>
                <a:cs typeface="Helvetica" pitchFamily="34" charset="0"/>
                <a:sym typeface="Helvetica"/>
              </a:rPr>
              <a:t>The patient decides to start on AV, and is now about 7 months into treatment with excellent response and tolerability to date</a:t>
            </a:r>
            <a:endParaRPr kumimoji="0" lang="en-US" sz="2700" b="1" i="0" u="none" strike="noStrike" kern="1200" cap="none" spc="0" normalizeH="0" baseline="0" noProof="0" dirty="0">
              <a:ln>
                <a:noFill/>
              </a:ln>
              <a:solidFill>
                <a:srgbClr val="000099">
                  <a:lumMod val="60000"/>
                  <a:lumOff val="40000"/>
                </a:srgbClr>
              </a:solidFill>
              <a:effectLst/>
              <a:uLnTx/>
              <a:uFillTx/>
              <a:latin typeface="Arial"/>
              <a:ea typeface="+mn-ea"/>
              <a:cs typeface="+mn-cs"/>
              <a:sym typeface="Helvetica"/>
            </a:endParaRPr>
          </a:p>
        </p:txBody>
      </p:sp>
      <p:pic>
        <p:nvPicPr>
          <p:cNvPr id="10" name="Picture 9">
            <a:extLst>
              <a:ext uri="{FF2B5EF4-FFF2-40B4-BE49-F238E27FC236}">
                <a16:creationId xmlns:a16="http://schemas.microsoft.com/office/drawing/2014/main" id="{E98BA165-57D2-E6EE-B814-255F7354D12C}"/>
              </a:ext>
            </a:extLst>
          </p:cNvPr>
          <p:cNvPicPr>
            <a:picLocks noChangeAspect="1"/>
          </p:cNvPicPr>
          <p:nvPr/>
        </p:nvPicPr>
        <p:blipFill>
          <a:blip r:embed="rId3"/>
          <a:stretch>
            <a:fillRect/>
          </a:stretch>
        </p:blipFill>
        <p:spPr>
          <a:xfrm>
            <a:off x="3160810" y="3772334"/>
            <a:ext cx="5870379" cy="2010670"/>
          </a:xfrm>
          <a:prstGeom prst="rect">
            <a:avLst/>
          </a:prstGeom>
        </p:spPr>
      </p:pic>
      <p:sp>
        <p:nvSpPr>
          <p:cNvPr id="14" name="Title 1">
            <a:extLst>
              <a:ext uri="{FF2B5EF4-FFF2-40B4-BE49-F238E27FC236}">
                <a16:creationId xmlns:a16="http://schemas.microsoft.com/office/drawing/2014/main" id="{B52F58F7-59F2-4C32-88C7-18C814F951E7}"/>
              </a:ext>
            </a:extLst>
          </p:cNvPr>
          <p:cNvSpPr txBox="1">
            <a:spLocks/>
          </p:cNvSpPr>
          <p:nvPr/>
        </p:nvSpPr>
        <p:spPr>
          <a:xfrm>
            <a:off x="5067469" y="3332697"/>
            <a:ext cx="3284728" cy="551865"/>
          </a:xfrm>
          <a:prstGeom prst="rect">
            <a:avLst/>
          </a:prstGeom>
        </p:spPr>
        <p:txBody>
          <a:bodyPr vert="horz" lIns="91440" tIns="45720" rIns="91440" bIns="45720" rtlCol="0" anchor="t">
            <a:noAutofit/>
          </a:bodyPr>
          <a:lstStyle>
            <a:lvl1pPr algn="ctr" defTabSz="609585" rtl="0" eaLnBrk="1" latinLnBrk="0" hangingPunct="1">
              <a:spcBef>
                <a:spcPct val="0"/>
              </a:spcBef>
              <a:buNone/>
              <a:defRPr sz="3200" b="1" i="0" kern="1200">
                <a:solidFill>
                  <a:schemeClr val="tx1">
                    <a:lumMod val="75000"/>
                    <a:lumOff val="25000"/>
                  </a:schemeClr>
                </a:solidFill>
                <a:latin typeface="Arial Narrow" panose="020B0606020202030204" pitchFamily="34" charset="0"/>
                <a:ea typeface="+mj-ea"/>
                <a:cs typeface="Arial"/>
              </a:defRPr>
            </a:lvl1pPr>
          </a:lstStyle>
          <a:p>
            <a:pPr marL="0" marR="0" lvl="0" indent="0" algn="l" defTabSz="914377" rtl="0" eaLnBrk="1" fontAlgn="auto" latinLnBrk="0" hangingPunct="1">
              <a:lnSpc>
                <a:spcPct val="100000"/>
              </a:lnSpc>
              <a:spcBef>
                <a:spcPct val="20000"/>
              </a:spcBef>
              <a:spcAft>
                <a:spcPts val="0"/>
              </a:spcAft>
              <a:buClrTx/>
              <a:buSzTx/>
              <a:buFontTx/>
              <a:buNone/>
              <a:tabLst/>
              <a:defRPr/>
            </a:pPr>
            <a:r>
              <a:rPr kumimoji="0" lang="en-US" altLang="en-US" sz="2400" b="1" i="0" u="none" strike="noStrike" kern="1200" cap="none" spc="0" normalizeH="0" baseline="0" noProof="0" dirty="0">
                <a:ln>
                  <a:noFill/>
                </a:ln>
                <a:solidFill>
                  <a:sysClr val="windowText" lastClr="000000"/>
                </a:solidFill>
                <a:effectLst/>
                <a:uLnTx/>
                <a:uFillTx/>
                <a:latin typeface="Arial"/>
                <a:ea typeface="+mj-ea"/>
                <a:cs typeface="Helvetica" pitchFamily="34" charset="0"/>
                <a:sym typeface="Helvetica"/>
              </a:rPr>
              <a:t>AMPLIFY: AV</a:t>
            </a:r>
          </a:p>
        </p:txBody>
      </p:sp>
      <p:sp>
        <p:nvSpPr>
          <p:cNvPr id="16" name="Title 1">
            <a:extLst>
              <a:ext uri="{FF2B5EF4-FFF2-40B4-BE49-F238E27FC236}">
                <a16:creationId xmlns:a16="http://schemas.microsoft.com/office/drawing/2014/main" id="{5EAF3D57-509B-16FE-FE5C-02AADEEF0D56}"/>
              </a:ext>
            </a:extLst>
          </p:cNvPr>
          <p:cNvSpPr txBox="1">
            <a:spLocks/>
          </p:cNvSpPr>
          <p:nvPr/>
        </p:nvSpPr>
        <p:spPr>
          <a:xfrm>
            <a:off x="195295" y="782887"/>
            <a:ext cx="9124889" cy="1143000"/>
          </a:xfrm>
          <a:prstGeom prst="rect">
            <a:avLst/>
          </a:prstGeom>
        </p:spPr>
        <p:txBody>
          <a:bodyPr vert="horz" lIns="91440" tIns="45720" rIns="91440" bIns="45720" rtlCol="0" anchor="t">
            <a:noAutofit/>
          </a:bodyPr>
          <a:lstStyle>
            <a:lvl1pPr algn="ctr" defTabSz="609585" rtl="0" eaLnBrk="1" latinLnBrk="0" hangingPunct="1">
              <a:spcBef>
                <a:spcPct val="0"/>
              </a:spcBef>
              <a:buNone/>
              <a:defRPr sz="3200" b="1" i="0" kern="1200">
                <a:solidFill>
                  <a:schemeClr val="tx1">
                    <a:lumMod val="75000"/>
                    <a:lumOff val="25000"/>
                  </a:schemeClr>
                </a:solidFill>
                <a:latin typeface="Arial Narrow" panose="020B0606020202030204" pitchFamily="34" charset="0"/>
                <a:ea typeface="+mj-ea"/>
                <a:cs typeface="Arial"/>
              </a:defRPr>
            </a:lvl1pPr>
          </a:lstStyle>
          <a:p>
            <a:pPr marL="0" marR="0" lvl="0" indent="0" algn="l" defTabSz="914377" rtl="0" eaLnBrk="1" fontAlgn="auto" latinLnBrk="0" hangingPunct="1">
              <a:lnSpc>
                <a:spcPct val="100000"/>
              </a:lnSpc>
              <a:spcBef>
                <a:spcPct val="20000"/>
              </a:spcBef>
              <a:spcAft>
                <a:spcPts val="0"/>
              </a:spcAft>
              <a:buClrTx/>
              <a:buSzTx/>
              <a:buFontTx/>
              <a:buNone/>
              <a:tabLst/>
              <a:defRPr/>
            </a:pPr>
            <a:r>
              <a:rPr kumimoji="0" lang="en-US" altLang="en-US" sz="2400" b="1" i="0" u="none" strike="noStrike" kern="1200" cap="none" spc="0" normalizeH="0" baseline="0" noProof="0" dirty="0">
                <a:ln>
                  <a:noFill/>
                </a:ln>
                <a:solidFill>
                  <a:sysClr val="windowText" lastClr="000000"/>
                </a:solidFill>
                <a:effectLst/>
                <a:uLnTx/>
                <a:uFillTx/>
                <a:latin typeface="Arial"/>
                <a:ea typeface="+mj-ea"/>
                <a:cs typeface="Helvetica" pitchFamily="34" charset="0"/>
                <a:sym typeface="Helvetica"/>
              </a:rPr>
              <a:t>76 y/o man was diagnosed 3 years ago with del(11q), IGHV unmutated, </a:t>
            </a:r>
            <a:r>
              <a:rPr kumimoji="0" lang="en-US" altLang="en-US" sz="2400" b="1" i="1" u="none" strike="noStrike" kern="1200" cap="none" spc="0" normalizeH="0" baseline="0" noProof="0" dirty="0">
                <a:ln>
                  <a:noFill/>
                </a:ln>
                <a:solidFill>
                  <a:sysClr val="windowText" lastClr="000000"/>
                </a:solidFill>
                <a:effectLst/>
                <a:uLnTx/>
                <a:uFillTx/>
                <a:latin typeface="Arial"/>
                <a:ea typeface="+mj-ea"/>
                <a:cs typeface="Helvetica" pitchFamily="34" charset="0"/>
                <a:sym typeface="Helvetica"/>
              </a:rPr>
              <a:t>TP53 </a:t>
            </a:r>
            <a:r>
              <a:rPr kumimoji="0" lang="en-US" altLang="en-US" sz="2400" b="1" i="0" u="none" strike="noStrike" kern="1200" cap="none" spc="0" normalizeH="0" baseline="0" noProof="0" dirty="0">
                <a:ln>
                  <a:noFill/>
                </a:ln>
                <a:solidFill>
                  <a:sysClr val="windowText" lastClr="000000"/>
                </a:solidFill>
                <a:effectLst/>
                <a:uLnTx/>
                <a:uFillTx/>
                <a:latin typeface="Arial"/>
                <a:ea typeface="+mj-ea"/>
                <a:cs typeface="Helvetica" pitchFamily="34" charset="0"/>
                <a:sym typeface="Helvetica"/>
              </a:rPr>
              <a:t>wildtype CLL and observed for 3 years but now progressing with bulky lymph nodes and cytopenias and needs treatment.  Co-morbidities include hypertension and well-controlled type 2 DM.  He prefers time-limited therapy and is able to travel for clinic visits but this is somewhat challenging logistically for him. </a:t>
            </a:r>
          </a:p>
        </p:txBody>
      </p:sp>
    </p:spTree>
    <p:extLst>
      <p:ext uri="{BB962C8B-B14F-4D97-AF65-F5344CB8AC3E}">
        <p14:creationId xmlns:p14="http://schemas.microsoft.com/office/powerpoint/2010/main" val="2085777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C0E9D8B-72FA-46E8-0C17-0D0D8C32711A}"/>
              </a:ext>
            </a:extLst>
          </p:cNvPr>
          <p:cNvSpPr>
            <a:spLocks noGrp="1" noRot="1" noMove="1" noResize="1" noEditPoints="1" noAdjustHandles="1" noChangeArrowheads="1" noChangeShapeType="1"/>
          </p:cNvSpPr>
          <p:nvPr/>
        </p:nvSpPr>
        <p:spPr>
          <a:xfrm>
            <a:off x="1" y="0"/>
            <a:ext cx="12192001" cy="6858000"/>
          </a:xfrm>
          <a:prstGeom prst="rect">
            <a:avLst/>
          </a:prstGeom>
          <a:solidFill>
            <a:schemeClr val="bg1"/>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1219170" rtl="0" eaLnBrk="1" fontAlgn="auto" latinLnBrk="0" hangingPunct="0">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rgbClr val="000000"/>
              </a:solidFill>
              <a:effectLst/>
              <a:uLnTx/>
              <a:uFillTx/>
              <a:latin typeface="Helvetica"/>
              <a:cs typeface="Helvetica"/>
              <a:sym typeface="Helvetica"/>
            </a:endParaRPr>
          </a:p>
        </p:txBody>
      </p:sp>
      <p:sp>
        <p:nvSpPr>
          <p:cNvPr id="2" name="Title 1">
            <a:extLst>
              <a:ext uri="{FF2B5EF4-FFF2-40B4-BE49-F238E27FC236}">
                <a16:creationId xmlns:a16="http://schemas.microsoft.com/office/drawing/2014/main" id="{860D3FB1-4ADF-F445-8D48-5B633CD1948B}"/>
              </a:ext>
            </a:extLst>
          </p:cNvPr>
          <p:cNvSpPr>
            <a:spLocks noGrp="1"/>
          </p:cNvSpPr>
          <p:nvPr>
            <p:ph type="title"/>
          </p:nvPr>
        </p:nvSpPr>
        <p:spPr>
          <a:xfrm>
            <a:off x="149145" y="249484"/>
            <a:ext cx="10892219" cy="1163193"/>
          </a:xfrm>
        </p:spPr>
        <p:txBody>
          <a:bodyPr/>
          <a:lstStyle/>
          <a:p>
            <a:r>
              <a:rPr lang="en-US" sz="3200" b="1" dirty="0">
                <a:solidFill>
                  <a:schemeClr val="tx1"/>
                </a:solidFill>
                <a:effectLst/>
                <a:latin typeface="Calibri" panose="020F0502020204030204" pitchFamily="34" charset="0"/>
                <a:cs typeface="Calibri" panose="020F0502020204030204" pitchFamily="34" charset="0"/>
              </a:rPr>
              <a:t>The global MAJIC phase 3 study seeks to d</a:t>
            </a:r>
            <a:r>
              <a:rPr lang="en-GB" sz="3200" b="1" dirty="0" err="1">
                <a:solidFill>
                  <a:schemeClr val="tx1"/>
                </a:solidFill>
                <a:effectLst/>
                <a:latin typeface="Calibri" panose="020F0502020204030204" pitchFamily="34" charset="0"/>
                <a:cs typeface="Calibri" panose="020F0502020204030204" pitchFamily="34" charset="0"/>
              </a:rPr>
              <a:t>efine</a:t>
            </a:r>
            <a:r>
              <a:rPr lang="en-GB" sz="3200" b="1" dirty="0">
                <a:solidFill>
                  <a:schemeClr val="tx1"/>
                </a:solidFill>
                <a:effectLst/>
                <a:latin typeface="Calibri" panose="020F0502020204030204" pitchFamily="34" charset="0"/>
                <a:cs typeface="Calibri" panose="020F0502020204030204" pitchFamily="34" charset="0"/>
              </a:rPr>
              <a:t> the optimal MRD-guided venetoclax doublet for frontline CLL treatment</a:t>
            </a:r>
            <a:endParaRPr lang="en-US" sz="3200" b="1" dirty="0">
              <a:solidFill>
                <a:schemeClr val="tx1"/>
              </a:solidFill>
              <a:effectLst/>
              <a:latin typeface="Calibri" panose="020F0502020204030204" pitchFamily="34" charset="0"/>
              <a:cs typeface="Calibri" panose="020F0502020204030204" pitchFamily="34" charset="0"/>
            </a:endParaRPr>
          </a:p>
        </p:txBody>
      </p:sp>
      <p:sp>
        <p:nvSpPr>
          <p:cNvPr id="5" name="Text Placeholder 4">
            <a:extLst>
              <a:ext uri="{FF2B5EF4-FFF2-40B4-BE49-F238E27FC236}">
                <a16:creationId xmlns:a16="http://schemas.microsoft.com/office/drawing/2014/main" id="{AF904AD5-7F44-A442-BA6B-ACCF859CDFFD}"/>
              </a:ext>
            </a:extLst>
          </p:cNvPr>
          <p:cNvSpPr>
            <a:spLocks noGrp="1"/>
          </p:cNvSpPr>
          <p:nvPr>
            <p:ph type="body" sz="quarter" idx="10"/>
          </p:nvPr>
        </p:nvSpPr>
        <p:spPr>
          <a:xfrm>
            <a:off x="9078619" y="6112457"/>
            <a:ext cx="6909435" cy="732672"/>
          </a:xfrm>
        </p:spPr>
        <p:txBody>
          <a:bodyPr>
            <a:normAutofit/>
          </a:bodyPr>
          <a:lstStyle/>
          <a:p>
            <a:pPr marL="12700" indent="-12700"/>
            <a:br>
              <a:rPr lang="en-GB" sz="1400" dirty="0"/>
            </a:br>
            <a:r>
              <a:rPr lang="en-US" sz="1400" dirty="0"/>
              <a:t>Davids et al., ASH, 2021. Abstract 1553</a:t>
            </a:r>
          </a:p>
        </p:txBody>
      </p:sp>
      <p:sp>
        <p:nvSpPr>
          <p:cNvPr id="80" name="Rectangle 79">
            <a:extLst>
              <a:ext uri="{FF2B5EF4-FFF2-40B4-BE49-F238E27FC236}">
                <a16:creationId xmlns:a16="http://schemas.microsoft.com/office/drawing/2014/main" id="{79846522-F6E6-F341-9B22-D36BA6CAC54D}"/>
              </a:ext>
            </a:extLst>
          </p:cNvPr>
          <p:cNvSpPr/>
          <p:nvPr/>
        </p:nvSpPr>
        <p:spPr>
          <a:xfrm>
            <a:off x="208373" y="5302388"/>
            <a:ext cx="3109759" cy="411497"/>
          </a:xfrm>
          <a:prstGeom prst="rect">
            <a:avLst/>
          </a:prstGeom>
          <a:solidFill>
            <a:schemeClr val="accent6"/>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Helvetica"/>
              </a:rPr>
              <a:t>Primary endpoint: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Helvetica"/>
              </a:rPr>
              <a:t>INV-assessed PFS</a:t>
            </a:r>
          </a:p>
        </p:txBody>
      </p:sp>
      <p:sp>
        <p:nvSpPr>
          <p:cNvPr id="81" name="TextBox 80">
            <a:extLst>
              <a:ext uri="{FF2B5EF4-FFF2-40B4-BE49-F238E27FC236}">
                <a16:creationId xmlns:a16="http://schemas.microsoft.com/office/drawing/2014/main" id="{712F8A7D-1BE2-3441-A3AF-3C7682F8E907}"/>
              </a:ext>
            </a:extLst>
          </p:cNvPr>
          <p:cNvSpPr txBox="1"/>
          <p:nvPr/>
        </p:nvSpPr>
        <p:spPr>
          <a:xfrm>
            <a:off x="208373" y="3212121"/>
            <a:ext cx="3109759" cy="1600438"/>
          </a:xfrm>
          <a:prstGeom prst="roundRect">
            <a:avLst>
              <a:gd name="adj" fmla="val 0"/>
            </a:avLst>
          </a:prstGeom>
          <a:ln/>
        </p:spPr>
        <p:style>
          <a:lnRef idx="2">
            <a:schemeClr val="accent6"/>
          </a:lnRef>
          <a:fillRef idx="1">
            <a:schemeClr val="lt1"/>
          </a:fillRef>
          <a:effectRef idx="0">
            <a:schemeClr val="accent6"/>
          </a:effectRef>
          <a:fontRef idx="minor">
            <a:schemeClr val="dk1"/>
          </a:fontRef>
        </p:style>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191B6"/>
                </a:solidFill>
                <a:effectLst/>
                <a:uLnTx/>
                <a:uFillTx/>
                <a:latin typeface="Calibri" panose="020F0502020204030204" pitchFamily="34" charset="0"/>
                <a:cs typeface="Calibri" panose="020F0502020204030204" pitchFamily="34" charset="0"/>
                <a:sym typeface="Helvetica"/>
              </a:rPr>
              <a:t>Key Eligibility C</a:t>
            </a:r>
            <a:r>
              <a:rPr kumimoji="0" lang="en-US" sz="1400" b="1" i="0" u="none" strike="noStrike" kern="1200" cap="none" spc="0" normalizeH="0" baseline="0" noProof="0" dirty="0" err="1">
                <a:ln>
                  <a:noFill/>
                </a:ln>
                <a:solidFill>
                  <a:srgbClr val="0191B6"/>
                </a:solidFill>
                <a:effectLst/>
                <a:uLnTx/>
                <a:uFillTx/>
                <a:latin typeface="Calibri" panose="020F0502020204030204" pitchFamily="34" charset="0"/>
                <a:cs typeface="Calibri" panose="020F0502020204030204" pitchFamily="34" charset="0"/>
                <a:sym typeface="Helvetica"/>
              </a:rPr>
              <a:t>riteria</a:t>
            </a:r>
            <a:endParaRPr kumimoji="0" lang="en-US" sz="1400" b="1" i="0" u="none" strike="noStrike" kern="1200" cap="none" spc="0" normalizeH="0" baseline="0" noProof="0" dirty="0">
              <a:ln>
                <a:noFill/>
              </a:ln>
              <a:solidFill>
                <a:srgbClr val="0191B6"/>
              </a:solidFill>
              <a:effectLst/>
              <a:uLnTx/>
              <a:uFillTx/>
              <a:latin typeface="Calibri" panose="020F0502020204030204" pitchFamily="34" charset="0"/>
              <a:cs typeface="Calibri" panose="020F0502020204030204" pitchFamily="34" charset="0"/>
              <a:sym typeface="Helvetica"/>
            </a:endParaRPr>
          </a:p>
          <a:p>
            <a:pPr marL="285744" marR="0" lvl="0" indent="-285744"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Helvetica"/>
              </a:rPr>
              <a:t>TN CLL/SLL requiring treatment per 2018 iwCLL guidelines</a:t>
            </a:r>
          </a:p>
          <a:p>
            <a:pPr marL="285744" marR="0" lvl="0" indent="-285744"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Helvetica"/>
              </a:rPr>
              <a:t>ECOG PS 0-2</a:t>
            </a:r>
          </a:p>
          <a:p>
            <a:pPr marL="285744" marR="0" lvl="0" indent="-285744"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Helvetica"/>
              </a:rPr>
              <a:t>Anti-thrombotic agents permitted except for warfarin or equivalent vitamin K antagonists</a:t>
            </a:r>
          </a:p>
        </p:txBody>
      </p:sp>
      <p:pic>
        <p:nvPicPr>
          <p:cNvPr id="6" name="Picture 5" descr="Diagram, timeline&#10;&#10;Description automatically generated">
            <a:extLst>
              <a:ext uri="{FF2B5EF4-FFF2-40B4-BE49-F238E27FC236}">
                <a16:creationId xmlns:a16="http://schemas.microsoft.com/office/drawing/2014/main" id="{8E502E9A-0B9A-C74A-84A8-719D8C6A2BCC}"/>
              </a:ext>
            </a:extLst>
          </p:cNvPr>
          <p:cNvPicPr>
            <a:picLocks noChangeAspect="1"/>
          </p:cNvPicPr>
          <p:nvPr/>
        </p:nvPicPr>
        <p:blipFill>
          <a:blip r:embed="rId2"/>
          <a:stretch>
            <a:fillRect/>
          </a:stretch>
        </p:blipFill>
        <p:spPr>
          <a:xfrm>
            <a:off x="3509284" y="2181163"/>
            <a:ext cx="8474345" cy="2939019"/>
          </a:xfrm>
          <a:prstGeom prst="rect">
            <a:avLst/>
          </a:prstGeom>
        </p:spPr>
      </p:pic>
      <p:sp>
        <p:nvSpPr>
          <p:cNvPr id="7" name="TextBox 6">
            <a:extLst>
              <a:ext uri="{FF2B5EF4-FFF2-40B4-BE49-F238E27FC236}">
                <a16:creationId xmlns:a16="http://schemas.microsoft.com/office/drawing/2014/main" id="{C45A4CD6-0450-7D4E-A71D-5C036C962BFE}"/>
              </a:ext>
            </a:extLst>
          </p:cNvPr>
          <p:cNvSpPr txBox="1"/>
          <p:nvPr/>
        </p:nvSpPr>
        <p:spPr>
          <a:xfrm>
            <a:off x="19831" y="1751489"/>
            <a:ext cx="3516284" cy="1200329"/>
          </a:xfrm>
          <a:prstGeom prst="rect">
            <a:avLst/>
          </a:prstGeom>
          <a:noFill/>
        </p:spPr>
        <p:txBody>
          <a:bodyPr wrap="none" rtlCol="0">
            <a:spAutoFit/>
          </a:bodyPr>
          <a:lstStyle/>
          <a:p>
            <a:pPr marL="285744" marR="0" lvl="0" indent="-285744"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Helvetica"/>
              </a:rPr>
              <a:t>N=~600 patients recruited</a:t>
            </a:r>
          </a:p>
          <a:p>
            <a:pPr marL="285744" marR="0" lvl="0" indent="-285744"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Helvetica"/>
              </a:rPr>
              <a:t>Global study with ~40 sites</a:t>
            </a:r>
          </a:p>
          <a:p>
            <a:pPr marL="285744" marR="0" lvl="0" indent="-285744"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Helvetica"/>
              </a:rPr>
              <a:t>FPI:  Sept 2022</a:t>
            </a:r>
          </a:p>
          <a:p>
            <a:pPr marL="285744" marR="0" lvl="0" indent="-285744"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sym typeface="Helvetica"/>
              </a:rPr>
              <a:t>Accrual completed:  March 2024</a:t>
            </a:r>
          </a:p>
        </p:txBody>
      </p:sp>
    </p:spTree>
    <p:extLst>
      <p:ext uri="{BB962C8B-B14F-4D97-AF65-F5344CB8AC3E}">
        <p14:creationId xmlns:p14="http://schemas.microsoft.com/office/powerpoint/2010/main" val="15611310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B837744-ACC7-EAAE-BCCB-78E8107512CB}"/>
              </a:ext>
            </a:extLst>
          </p:cNvPr>
          <p:cNvSpPr>
            <a:spLocks noGrp="1"/>
          </p:cNvSpPr>
          <p:nvPr>
            <p:ph type="title"/>
          </p:nvPr>
        </p:nvSpPr>
        <p:spPr>
          <a:xfrm>
            <a:off x="528810" y="103327"/>
            <a:ext cx="11663190" cy="1143000"/>
          </a:xfrm>
        </p:spPr>
        <p:txBody>
          <a:bodyPr>
            <a:normAutofit/>
          </a:bodyPr>
          <a:lstStyle/>
          <a:p>
            <a:r>
              <a:rPr lang="en-US" sz="3600" b="1" dirty="0">
                <a:solidFill>
                  <a:schemeClr val="tx1"/>
                </a:solidFill>
                <a:latin typeface="Calibri" panose="020F0502020204030204" pitchFamily="34" charset="0"/>
                <a:cs typeface="Calibri" panose="020F0502020204030204" pitchFamily="34" charset="0"/>
              </a:rPr>
              <a:t>Zanubrutinib + venetoclax is an alternative BTKi/BCL-2i frontline regimen for CLL</a:t>
            </a:r>
          </a:p>
        </p:txBody>
      </p:sp>
      <p:pic>
        <p:nvPicPr>
          <p:cNvPr id="6" name="Picture 5">
            <a:extLst>
              <a:ext uri="{FF2B5EF4-FFF2-40B4-BE49-F238E27FC236}">
                <a16:creationId xmlns:a16="http://schemas.microsoft.com/office/drawing/2014/main" id="{1C116805-5314-0AB3-198D-B6F9BDD88A49}"/>
              </a:ext>
            </a:extLst>
          </p:cNvPr>
          <p:cNvPicPr>
            <a:picLocks noChangeAspect="1"/>
          </p:cNvPicPr>
          <p:nvPr/>
        </p:nvPicPr>
        <p:blipFill>
          <a:blip r:embed="rId2"/>
          <a:stretch>
            <a:fillRect/>
          </a:stretch>
        </p:blipFill>
        <p:spPr>
          <a:xfrm>
            <a:off x="1632831" y="2020050"/>
            <a:ext cx="3778659" cy="4560741"/>
          </a:xfrm>
          <a:prstGeom prst="rect">
            <a:avLst/>
          </a:prstGeom>
        </p:spPr>
      </p:pic>
      <p:pic>
        <p:nvPicPr>
          <p:cNvPr id="8" name="Picture 7">
            <a:extLst>
              <a:ext uri="{FF2B5EF4-FFF2-40B4-BE49-F238E27FC236}">
                <a16:creationId xmlns:a16="http://schemas.microsoft.com/office/drawing/2014/main" id="{BE25039C-5CF4-18E8-A9C3-66F07FFD10AF}"/>
              </a:ext>
            </a:extLst>
          </p:cNvPr>
          <p:cNvPicPr>
            <a:picLocks noChangeAspect="1"/>
          </p:cNvPicPr>
          <p:nvPr/>
        </p:nvPicPr>
        <p:blipFill>
          <a:blip r:embed="rId3"/>
          <a:stretch>
            <a:fillRect/>
          </a:stretch>
        </p:blipFill>
        <p:spPr>
          <a:xfrm>
            <a:off x="6600132" y="2020052"/>
            <a:ext cx="4492983" cy="4560740"/>
          </a:xfrm>
          <a:prstGeom prst="rect">
            <a:avLst/>
          </a:prstGeom>
        </p:spPr>
      </p:pic>
      <p:sp>
        <p:nvSpPr>
          <p:cNvPr id="10" name="TextBox 9">
            <a:extLst>
              <a:ext uri="{FF2B5EF4-FFF2-40B4-BE49-F238E27FC236}">
                <a16:creationId xmlns:a16="http://schemas.microsoft.com/office/drawing/2014/main" id="{59739DDD-15BB-0097-6FBD-0187C85E8122}"/>
              </a:ext>
            </a:extLst>
          </p:cNvPr>
          <p:cNvSpPr txBox="1"/>
          <p:nvPr/>
        </p:nvSpPr>
        <p:spPr>
          <a:xfrm>
            <a:off x="1473867" y="1246327"/>
            <a:ext cx="9619248" cy="646331"/>
          </a:xfrm>
          <a:prstGeom prst="rect">
            <a:avLst/>
          </a:prstGeom>
          <a:noFill/>
          <a:ln w="31750">
            <a:solidFill>
              <a:schemeClr val="accent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Patients received </a:t>
            </a:r>
            <a:r>
              <a:rPr kumimoji="0" lang="en-US" sz="1800" b="0" i="0" u="none" strike="noStrike" kern="1200" cap="none" spc="0" normalizeH="0" baseline="0" noProof="0" dirty="0" err="1">
                <a:ln>
                  <a:noFill/>
                </a:ln>
                <a:solidFill>
                  <a:prstClr val="black"/>
                </a:solidFill>
                <a:effectLst/>
                <a:uLnTx/>
                <a:uFillTx/>
                <a:latin typeface="Aptos" panose="02110004020202020204"/>
                <a:ea typeface="+mn-ea"/>
                <a:cs typeface="+mn-cs"/>
              </a:rPr>
              <a:t>zanu</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160 mg bid starting at cycle 1 and </a:t>
            </a:r>
            <a:r>
              <a:rPr kumimoji="0" lang="en-US" sz="1800" b="0" i="0" u="none" strike="noStrike" kern="1200" cap="none" spc="0" normalizeH="0" baseline="0" noProof="0" dirty="0" err="1">
                <a:ln>
                  <a:noFill/>
                </a:ln>
                <a:solidFill>
                  <a:prstClr val="black"/>
                </a:solidFill>
                <a:effectLst/>
                <a:uLnTx/>
                <a:uFillTx/>
                <a:latin typeface="Aptos" panose="02110004020202020204"/>
                <a:ea typeface="+mn-ea"/>
                <a:cs typeface="+mn-cs"/>
              </a:rPr>
              <a:t>ven</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800" b="0" i="0" u="none" strike="noStrike" kern="1200" cap="none" spc="0" normalizeH="0" baseline="0" noProof="0" dirty="0" err="1">
                <a:ln>
                  <a:noFill/>
                </a:ln>
                <a:solidFill>
                  <a:prstClr val="black"/>
                </a:solidFill>
                <a:effectLst/>
                <a:uLnTx/>
                <a:uFillTx/>
                <a:latin typeface="Aptos" panose="02110004020202020204"/>
                <a:ea typeface="+mn-ea"/>
                <a:cs typeface="+mn-cs"/>
              </a:rPr>
              <a:t>qd</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from cycle 4-28 followed by </a:t>
            </a:r>
            <a:r>
              <a:rPr kumimoji="0" lang="en-US" sz="1800" b="0" i="0" u="none" strike="noStrike" kern="1200" cap="none" spc="0" normalizeH="0" baseline="0" noProof="0" dirty="0" err="1">
                <a:ln>
                  <a:noFill/>
                </a:ln>
                <a:solidFill>
                  <a:prstClr val="black"/>
                </a:solidFill>
                <a:effectLst/>
                <a:uLnTx/>
                <a:uFillTx/>
                <a:latin typeface="Aptos" panose="02110004020202020204"/>
                <a:ea typeface="+mn-ea"/>
                <a:cs typeface="+mn-cs"/>
              </a:rPr>
              <a:t>zanu</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monotherapy until PD, </a:t>
            </a:r>
            <a:r>
              <a:rPr kumimoji="0" lang="en-US" sz="1800" b="0" i="0" u="none" strike="noStrike" kern="1200" cap="none" spc="0" normalizeH="0" baseline="0" noProof="0" dirty="0" err="1">
                <a:ln>
                  <a:noFill/>
                </a:ln>
                <a:solidFill>
                  <a:prstClr val="black"/>
                </a:solidFill>
                <a:effectLst/>
                <a:uLnTx/>
                <a:uFillTx/>
                <a:latin typeface="Aptos" panose="02110004020202020204"/>
                <a:ea typeface="+mn-ea"/>
                <a:cs typeface="+mn-cs"/>
              </a:rPr>
              <a:t>uMRD</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-guided stopping criteria were met, or unacceptable toxicity</a:t>
            </a:r>
          </a:p>
        </p:txBody>
      </p:sp>
      <p:sp>
        <p:nvSpPr>
          <p:cNvPr id="12" name="Text Placeholder 3">
            <a:extLst>
              <a:ext uri="{FF2B5EF4-FFF2-40B4-BE49-F238E27FC236}">
                <a16:creationId xmlns:a16="http://schemas.microsoft.com/office/drawing/2014/main" id="{F69655D7-D611-5487-1D5C-8797985446D2}"/>
              </a:ext>
            </a:extLst>
          </p:cNvPr>
          <p:cNvSpPr txBox="1">
            <a:spLocks/>
          </p:cNvSpPr>
          <p:nvPr/>
        </p:nvSpPr>
        <p:spPr>
          <a:xfrm>
            <a:off x="9212207" y="6603651"/>
            <a:ext cx="3321767" cy="420480"/>
          </a:xfrm>
          <a:prstGeom prst="rect">
            <a:avLst/>
          </a:prstGeom>
        </p:spPr>
        <p:txBody>
          <a:bodyPr>
            <a:noAutofit/>
          </a:bodyPr>
          <a:lstStyle>
            <a:lvl1pPr marL="457189" indent="-457189" algn="l" defTabSz="609585" rtl="0" eaLnBrk="1" latinLnBrk="0" hangingPunct="1">
              <a:spcBef>
                <a:spcPts val="1600"/>
              </a:spcBef>
              <a:spcAft>
                <a:spcPts val="800"/>
              </a:spcAft>
              <a:buClr>
                <a:srgbClr val="346691"/>
              </a:buClr>
              <a:buFont typeface="Arial"/>
              <a:buChar char="•"/>
              <a:defRPr sz="3200" kern="1200">
                <a:solidFill>
                  <a:schemeClr val="tx1">
                    <a:lumMod val="75000"/>
                    <a:lumOff val="25000"/>
                  </a:schemeClr>
                </a:solidFill>
                <a:latin typeface="Arial"/>
                <a:ea typeface="+mn-ea"/>
                <a:cs typeface="Arial"/>
              </a:defRPr>
            </a:lvl1pPr>
            <a:lvl2pPr marL="990575" indent="-380990" algn="l" defTabSz="609585" rtl="0" eaLnBrk="1" latinLnBrk="0" hangingPunct="1">
              <a:spcBef>
                <a:spcPts val="0"/>
              </a:spcBef>
              <a:spcAft>
                <a:spcPts val="800"/>
              </a:spcAft>
              <a:buClr>
                <a:srgbClr val="346691"/>
              </a:buClr>
              <a:buFont typeface="Arial"/>
              <a:buChar char="–"/>
              <a:defRPr sz="2667" kern="1200">
                <a:solidFill>
                  <a:schemeClr val="tx1">
                    <a:lumMod val="75000"/>
                    <a:lumOff val="25000"/>
                  </a:schemeClr>
                </a:solidFill>
                <a:latin typeface="Arial"/>
                <a:ea typeface="+mn-ea"/>
                <a:cs typeface="Arial"/>
              </a:defRPr>
            </a:lvl2pPr>
            <a:lvl3pPr marL="1523962" indent="-304792" algn="l" defTabSz="609585" rtl="0" eaLnBrk="1" latinLnBrk="0" hangingPunct="1">
              <a:spcBef>
                <a:spcPts val="0"/>
              </a:spcBef>
              <a:spcAft>
                <a:spcPts val="800"/>
              </a:spcAft>
              <a:buClr>
                <a:srgbClr val="346691"/>
              </a:buClr>
              <a:buFont typeface="Wingdings" panose="05000000000000000000" pitchFamily="2" charset="2"/>
              <a:buChar char="§"/>
              <a:defRPr sz="2667" kern="1200">
                <a:solidFill>
                  <a:schemeClr val="tx1">
                    <a:lumMod val="75000"/>
                    <a:lumOff val="25000"/>
                  </a:schemeClr>
                </a:solidFill>
                <a:latin typeface="Arial"/>
                <a:ea typeface="+mn-ea"/>
                <a:cs typeface="Arial"/>
              </a:defRPr>
            </a:lvl3pPr>
            <a:lvl4pPr marL="2133547" indent="-304792" algn="l" defTabSz="609585" rtl="0" eaLnBrk="1" latinLnBrk="0" hangingPunct="1">
              <a:spcBef>
                <a:spcPts val="0"/>
              </a:spcBef>
              <a:spcAft>
                <a:spcPts val="800"/>
              </a:spcAft>
              <a:buClr>
                <a:srgbClr val="346691"/>
              </a:buClr>
              <a:buFont typeface="Courier New" panose="02070309020205020404" pitchFamily="49" charset="0"/>
              <a:buChar char="o"/>
              <a:defRPr sz="2400" kern="1200">
                <a:solidFill>
                  <a:schemeClr val="tx1">
                    <a:lumMod val="75000"/>
                    <a:lumOff val="25000"/>
                  </a:schemeClr>
                </a:solidFill>
                <a:latin typeface="Arial"/>
                <a:ea typeface="+mn-ea"/>
                <a:cs typeface="Arial"/>
              </a:defRPr>
            </a:lvl4pPr>
            <a:lvl5pPr marL="2743131" indent="-304792" algn="l" defTabSz="609585" rtl="0" eaLnBrk="1" latinLnBrk="0" hangingPunct="1">
              <a:spcBef>
                <a:spcPts val="0"/>
              </a:spcBef>
              <a:spcAft>
                <a:spcPts val="800"/>
              </a:spcAft>
              <a:buClr>
                <a:srgbClr val="346691"/>
              </a:buClr>
              <a:buFont typeface="Arial"/>
              <a:buChar char="»"/>
              <a:defRPr sz="2133" kern="1200">
                <a:solidFill>
                  <a:schemeClr val="tx1">
                    <a:lumMod val="75000"/>
                    <a:lumOff val="25000"/>
                  </a:schemeClr>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l" defTabSz="609570" rtl="0" eaLnBrk="1" fontAlgn="auto" latinLnBrk="0" hangingPunct="1">
              <a:lnSpc>
                <a:spcPct val="100000"/>
              </a:lnSpc>
              <a:spcBef>
                <a:spcPts val="1600"/>
              </a:spcBef>
              <a:spcAft>
                <a:spcPts val="800"/>
              </a:spcAft>
              <a:buClr>
                <a:srgbClr val="346691"/>
              </a:buClr>
              <a:buSzTx/>
              <a:buFont typeface="Arial"/>
              <a:buNone/>
              <a:tabLst/>
              <a:defRPr/>
            </a:pPr>
            <a:r>
              <a:rPr kumimoji="0" lang="en-US" sz="1200" b="0" i="0" u="none" strike="noStrike" kern="1200" cap="none" spc="0" normalizeH="0" baseline="0" noProof="0" dirty="0">
                <a:ln>
                  <a:noFill/>
                </a:ln>
                <a:solidFill>
                  <a:prstClr val="black">
                    <a:lumMod val="75000"/>
                    <a:lumOff val="25000"/>
                  </a:prstClr>
                </a:solidFill>
                <a:effectLst/>
                <a:uLnTx/>
                <a:uFillTx/>
                <a:latin typeface="Arial"/>
                <a:ea typeface="+mn-ea"/>
                <a:cs typeface="Arial"/>
              </a:rPr>
              <a:t>Shadman et al., </a:t>
            </a:r>
            <a:r>
              <a:rPr kumimoji="0" lang="en-US" sz="1200" b="0" i="1" u="none" strike="noStrike" kern="1200" cap="none" spc="0" normalizeH="0" baseline="0" noProof="0" dirty="0">
                <a:ln>
                  <a:noFill/>
                </a:ln>
                <a:solidFill>
                  <a:prstClr val="black">
                    <a:lumMod val="75000"/>
                    <a:lumOff val="25000"/>
                  </a:prstClr>
                </a:solidFill>
                <a:effectLst/>
                <a:uLnTx/>
                <a:uFillTx/>
                <a:latin typeface="Arial"/>
                <a:ea typeface="+mn-ea"/>
                <a:cs typeface="Arial"/>
              </a:rPr>
              <a:t>J Clin Oncol</a:t>
            </a:r>
            <a:r>
              <a:rPr kumimoji="0" lang="en-US" sz="1200" b="0" i="0" u="none" strike="noStrike" kern="1200" cap="none" spc="0" normalizeH="0" baseline="0" noProof="0" dirty="0">
                <a:ln>
                  <a:noFill/>
                </a:ln>
                <a:solidFill>
                  <a:prstClr val="black">
                    <a:lumMod val="75000"/>
                    <a:lumOff val="25000"/>
                  </a:prstClr>
                </a:solidFill>
                <a:effectLst/>
                <a:uLnTx/>
                <a:uFillTx/>
                <a:latin typeface="Arial"/>
                <a:ea typeface="+mn-ea"/>
                <a:cs typeface="Arial"/>
              </a:rPr>
              <a:t>, 2025</a:t>
            </a:r>
          </a:p>
        </p:txBody>
      </p:sp>
    </p:spTree>
    <p:extLst>
      <p:ext uri="{BB962C8B-B14F-4D97-AF65-F5344CB8AC3E}">
        <p14:creationId xmlns:p14="http://schemas.microsoft.com/office/powerpoint/2010/main" val="10338163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FE727-E4A4-6583-9842-03AD560FD7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D9CDBC-BB19-C86B-B9C6-D822E9541847}"/>
              </a:ext>
            </a:extLst>
          </p:cNvPr>
          <p:cNvSpPr>
            <a:spLocks noGrp="1"/>
          </p:cNvSpPr>
          <p:nvPr>
            <p:ph type="title"/>
          </p:nvPr>
        </p:nvSpPr>
        <p:spPr>
          <a:xfrm>
            <a:off x="912286" y="1115036"/>
            <a:ext cx="10358967" cy="1143000"/>
          </a:xfrm>
        </p:spPr>
        <p:txBody>
          <a:bodyPr/>
          <a:lstStyle/>
          <a:p>
            <a:r>
              <a:rPr lang="en-US" sz="4000" dirty="0"/>
              <a:t>Faculty Discussion</a:t>
            </a:r>
            <a:br>
              <a:rPr lang="en-US" dirty="0"/>
            </a:br>
            <a:br>
              <a:rPr lang="en-US" sz="3200" dirty="0"/>
            </a:br>
            <a:r>
              <a:rPr lang="en-US" sz="2400" dirty="0"/>
              <a:t>BTK and Bcl-2 Inhibitor Combinations</a:t>
            </a:r>
            <a:br>
              <a:rPr lang="en-US" sz="2400" dirty="0"/>
            </a:br>
            <a:endParaRPr lang="en-US" dirty="0"/>
          </a:p>
        </p:txBody>
      </p:sp>
      <p:sp>
        <p:nvSpPr>
          <p:cNvPr id="3" name="Content Placeholder 2">
            <a:extLst>
              <a:ext uri="{FF2B5EF4-FFF2-40B4-BE49-F238E27FC236}">
                <a16:creationId xmlns:a16="http://schemas.microsoft.com/office/drawing/2014/main" id="{A13D81D1-C792-0604-278D-81DE0005A8AA}"/>
              </a:ext>
            </a:extLst>
          </p:cNvPr>
          <p:cNvSpPr>
            <a:spLocks noGrp="1"/>
          </p:cNvSpPr>
          <p:nvPr>
            <p:ph idx="1"/>
          </p:nvPr>
        </p:nvSpPr>
        <p:spPr>
          <a:xfrm>
            <a:off x="912286" y="2479431"/>
            <a:ext cx="10143641" cy="3735635"/>
          </a:xfrm>
        </p:spPr>
        <p:txBody>
          <a:bodyPr/>
          <a:lstStyle/>
          <a:p>
            <a:r>
              <a:rPr lang="en-US" sz="1800" b="0" dirty="0"/>
              <a:t>Brown JR et al. Fixed-Duration Acalabrutinib Combinations in Untreated Chronic Lymphocytic Leukemia. </a:t>
            </a:r>
            <a:r>
              <a:rPr lang="en-US" sz="1800" b="0" i="1" dirty="0"/>
              <a:t>N Engl J Med</a:t>
            </a:r>
            <a:r>
              <a:rPr lang="en-US" sz="1800" b="0" dirty="0"/>
              <a:t> 2025;392(8):748-62. </a:t>
            </a:r>
          </a:p>
          <a:p>
            <a:r>
              <a:rPr lang="en-US" sz="1800" b="0" dirty="0"/>
              <a:t>Davids MS et al. Majic: A Phase 3 Prospective, Multicenter, Randomized, Open-Label Trial of Acalabrutinib plus Venetoclax versus Venetoclax plus Obinutuzumab in Previously Untreated Chronic Lymphocytic Leukemia or Small Lymphocytic Lymphoma. ASH 2021;Abstract 1553.</a:t>
            </a:r>
          </a:p>
          <a:p>
            <a:r>
              <a:rPr lang="en-US" sz="1800" b="0" dirty="0"/>
              <a:t>Shadman M et al. Zanubrutinib and Venetoclax for Patients with Treatment-Naïve Chronic Lymphocytic Leukemia/Small Lymphocytic Lymphoma with and without Del(17p)/TP53 Mutation: SEQUOIA Arm D Results. </a:t>
            </a:r>
            <a:r>
              <a:rPr lang="en-US" sz="1800" b="0" i="1" dirty="0"/>
              <a:t>J Clin Oncol</a:t>
            </a:r>
            <a:r>
              <a:rPr lang="en-US" sz="1800" b="0" dirty="0"/>
              <a:t> 2025;43(21):2409-17.</a:t>
            </a:r>
          </a:p>
        </p:txBody>
      </p:sp>
    </p:spTree>
    <p:extLst>
      <p:ext uri="{BB962C8B-B14F-4D97-AF65-F5344CB8AC3E}">
        <p14:creationId xmlns:p14="http://schemas.microsoft.com/office/powerpoint/2010/main" val="4582282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C574A-50D9-3252-039E-C9B22172EE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0AD3BC-1318-EC2D-DDBD-3377D257920F}"/>
              </a:ext>
            </a:extLst>
          </p:cNvPr>
          <p:cNvSpPr>
            <a:spLocks noGrp="1"/>
          </p:cNvSpPr>
          <p:nvPr>
            <p:ph type="title"/>
          </p:nvPr>
        </p:nvSpPr>
        <p:spPr/>
        <p:txBody>
          <a:bodyPr/>
          <a:lstStyle/>
          <a:p>
            <a:r>
              <a:rPr lang="en-US" dirty="0"/>
              <a:t>Key Datasets — First-Line Noncovalent BTK Inhibitors</a:t>
            </a:r>
          </a:p>
        </p:txBody>
      </p:sp>
      <p:sp>
        <p:nvSpPr>
          <p:cNvPr id="3" name="Content Placeholder 2">
            <a:extLst>
              <a:ext uri="{FF2B5EF4-FFF2-40B4-BE49-F238E27FC236}">
                <a16:creationId xmlns:a16="http://schemas.microsoft.com/office/drawing/2014/main" id="{10523B8D-F34C-C956-84E5-8E51BD4C0418}"/>
              </a:ext>
            </a:extLst>
          </p:cNvPr>
          <p:cNvSpPr>
            <a:spLocks noGrp="1"/>
          </p:cNvSpPr>
          <p:nvPr>
            <p:ph idx="1"/>
          </p:nvPr>
        </p:nvSpPr>
        <p:spPr>
          <a:xfrm>
            <a:off x="912286" y="1416053"/>
            <a:ext cx="10358967" cy="4799013"/>
          </a:xfrm>
        </p:spPr>
        <p:txBody>
          <a:bodyPr/>
          <a:lstStyle/>
          <a:p>
            <a:r>
              <a:rPr lang="en-US" sz="2000" b="0" dirty="0"/>
              <a:t>Jurczak W et al. BRUIN CLL-313: Randomized Phase III Trial of </a:t>
            </a:r>
            <a:r>
              <a:rPr lang="en-US" sz="2000" b="0" dirty="0" err="1"/>
              <a:t>Pirtobrutinib</a:t>
            </a:r>
            <a:r>
              <a:rPr lang="en-US" sz="2000" b="0" dirty="0"/>
              <a:t> versus Bendamustine plus Rituximab in Untreated Patients with Chronic Lymphocytic Leukemia/Small Lymphocytic Lymphoma. </a:t>
            </a:r>
            <a:r>
              <a:rPr lang="en-US" sz="2000" b="0" i="1" dirty="0"/>
              <a:t>J Clin Oncol</a:t>
            </a:r>
            <a:r>
              <a:rPr lang="en-US" sz="2000" b="0" dirty="0"/>
              <a:t> 2026;44(6):466-75.</a:t>
            </a:r>
          </a:p>
          <a:p>
            <a:r>
              <a:rPr lang="en-US" sz="2000" b="0" dirty="0" err="1"/>
              <a:t>Woyach</a:t>
            </a:r>
            <a:r>
              <a:rPr lang="en-US" sz="2000" b="0" dirty="0"/>
              <a:t> JA et al. </a:t>
            </a:r>
            <a:r>
              <a:rPr lang="en-US" sz="2000" b="0" dirty="0" err="1"/>
              <a:t>Pirtobrutinib</a:t>
            </a:r>
            <a:r>
              <a:rPr lang="en-US" sz="2000" b="0" dirty="0"/>
              <a:t> versus Ibrutinib in Treatment-Naïve and Relapsed/Refractory Chronic Lymphocytic Leukemia/Small Lymphocytic Lymphoma. </a:t>
            </a:r>
            <a:r>
              <a:rPr lang="en-US" sz="2000" b="0" i="1" dirty="0"/>
              <a:t>J Clin Oncol</a:t>
            </a:r>
            <a:r>
              <a:rPr lang="en-US" sz="2000" b="0" dirty="0"/>
              <a:t> 2026;44(6):476-85. </a:t>
            </a:r>
          </a:p>
        </p:txBody>
      </p:sp>
    </p:spTree>
    <p:extLst>
      <p:ext uri="{BB962C8B-B14F-4D97-AF65-F5344CB8AC3E}">
        <p14:creationId xmlns:p14="http://schemas.microsoft.com/office/powerpoint/2010/main" val="36282839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0379C-813B-4760-BCB9-6C2B82D9E7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8D8459-E3BC-E447-E664-3D4DA685CD75}"/>
              </a:ext>
            </a:extLst>
          </p:cNvPr>
          <p:cNvSpPr>
            <a:spLocks noGrp="1"/>
          </p:cNvSpPr>
          <p:nvPr>
            <p:ph type="title"/>
          </p:nvPr>
        </p:nvSpPr>
        <p:spPr>
          <a:xfrm>
            <a:off x="0" y="243867"/>
            <a:ext cx="12192000" cy="1143000"/>
          </a:xfrm>
        </p:spPr>
        <p:txBody>
          <a:bodyPr/>
          <a:lstStyle/>
          <a:p>
            <a:pPr defTabSz="914377">
              <a:spcBef>
                <a:spcPct val="20000"/>
              </a:spcBef>
              <a:defRPr/>
            </a:pPr>
            <a:r>
              <a:rPr lang="en-US" altLang="en-US" dirty="0">
                <a:solidFill>
                  <a:sysClr val="windowText" lastClr="000000"/>
                </a:solidFill>
                <a:latin typeface="Arial"/>
                <a:cs typeface="Helvetica" pitchFamily="34" charset="0"/>
              </a:rPr>
              <a:t>Dr Davids: Case Presentation</a:t>
            </a:r>
          </a:p>
        </p:txBody>
      </p:sp>
      <p:sp>
        <p:nvSpPr>
          <p:cNvPr id="12" name="TextBox 11">
            <a:extLst>
              <a:ext uri="{FF2B5EF4-FFF2-40B4-BE49-F238E27FC236}">
                <a16:creationId xmlns:a16="http://schemas.microsoft.com/office/drawing/2014/main" id="{2EC6EFBE-240B-F71A-1436-22ED923F1499}"/>
              </a:ext>
            </a:extLst>
          </p:cNvPr>
          <p:cNvSpPr txBox="1"/>
          <p:nvPr/>
        </p:nvSpPr>
        <p:spPr>
          <a:xfrm>
            <a:off x="3109046" y="4767250"/>
            <a:ext cx="8011053" cy="507831"/>
          </a:xfrm>
          <a:prstGeom prst="rect">
            <a:avLst/>
          </a:prstGeom>
          <a:noFill/>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altLang="en-US" sz="2700" b="1" i="0" u="none" strike="noStrike" kern="1200" cap="none" spc="0" normalizeH="0" baseline="0" noProof="0" dirty="0">
                <a:ln>
                  <a:noFill/>
                </a:ln>
                <a:solidFill>
                  <a:srgbClr val="000099">
                    <a:lumMod val="60000"/>
                    <a:lumOff val="40000"/>
                  </a:srgbClr>
                </a:solidFill>
                <a:effectLst/>
                <a:uLnTx/>
                <a:uFillTx/>
                <a:latin typeface="Arial"/>
                <a:ea typeface="+mn-ea"/>
                <a:cs typeface="Helvetica" pitchFamily="34" charset="0"/>
                <a:sym typeface="Helvetica"/>
              </a:rPr>
              <a:t>How would you treat this patient?</a:t>
            </a:r>
            <a:endParaRPr kumimoji="0" lang="en-US" sz="2700" b="1" i="0" u="none" strike="noStrike" kern="1200" cap="none" spc="0" normalizeH="0" baseline="0" noProof="0" dirty="0">
              <a:ln>
                <a:noFill/>
              </a:ln>
              <a:solidFill>
                <a:srgbClr val="000099">
                  <a:lumMod val="60000"/>
                  <a:lumOff val="40000"/>
                </a:srgbClr>
              </a:solidFill>
              <a:effectLst/>
              <a:uLnTx/>
              <a:uFillTx/>
              <a:latin typeface="Arial"/>
              <a:ea typeface="+mn-ea"/>
              <a:cs typeface="+mn-cs"/>
              <a:sym typeface="Helvetica"/>
            </a:endParaRPr>
          </a:p>
        </p:txBody>
      </p:sp>
      <p:sp>
        <p:nvSpPr>
          <p:cNvPr id="6" name="Title 1">
            <a:extLst>
              <a:ext uri="{FF2B5EF4-FFF2-40B4-BE49-F238E27FC236}">
                <a16:creationId xmlns:a16="http://schemas.microsoft.com/office/drawing/2014/main" id="{5358D10B-D5AE-33E2-AAD6-4F17C914CAA3}"/>
              </a:ext>
            </a:extLst>
          </p:cNvPr>
          <p:cNvSpPr txBox="1">
            <a:spLocks/>
          </p:cNvSpPr>
          <p:nvPr/>
        </p:nvSpPr>
        <p:spPr>
          <a:xfrm>
            <a:off x="172793" y="1778195"/>
            <a:ext cx="9322143" cy="1143000"/>
          </a:xfrm>
          <a:prstGeom prst="rect">
            <a:avLst/>
          </a:prstGeom>
        </p:spPr>
        <p:txBody>
          <a:bodyPr vert="horz" lIns="91440" tIns="45720" rIns="91440" bIns="45720" rtlCol="0" anchor="t">
            <a:noAutofit/>
          </a:bodyPr>
          <a:lstStyle>
            <a:lvl1pPr algn="ctr" defTabSz="609585" rtl="0" eaLnBrk="1" latinLnBrk="0" hangingPunct="1">
              <a:spcBef>
                <a:spcPct val="0"/>
              </a:spcBef>
              <a:buNone/>
              <a:defRPr sz="3200" b="1" i="0" kern="1200">
                <a:solidFill>
                  <a:schemeClr val="tx1">
                    <a:lumMod val="75000"/>
                    <a:lumOff val="25000"/>
                  </a:schemeClr>
                </a:solidFill>
                <a:latin typeface="Arial Narrow" panose="020B0606020202030204" pitchFamily="34" charset="0"/>
                <a:ea typeface="+mj-ea"/>
                <a:cs typeface="Arial"/>
              </a:defRPr>
            </a:lvl1pPr>
          </a:lstStyle>
          <a:p>
            <a:pPr marL="0" marR="0" lvl="0" indent="0" algn="l" defTabSz="914377" rtl="0" eaLnBrk="1" fontAlgn="auto" latinLnBrk="0" hangingPunct="1">
              <a:lnSpc>
                <a:spcPct val="100000"/>
              </a:lnSpc>
              <a:spcBef>
                <a:spcPct val="20000"/>
              </a:spcBef>
              <a:spcAft>
                <a:spcPts val="0"/>
              </a:spcAft>
              <a:buClrTx/>
              <a:buSzTx/>
              <a:buFontTx/>
              <a:buNone/>
              <a:tabLst/>
              <a:defRPr/>
            </a:pPr>
            <a:r>
              <a:rPr kumimoji="0" lang="en-US" altLang="en-US" sz="2400" b="1" i="0" u="none" strike="noStrike" kern="1200" cap="none" spc="0" normalizeH="0" baseline="0" noProof="0" dirty="0">
                <a:ln>
                  <a:noFill/>
                </a:ln>
                <a:solidFill>
                  <a:sysClr val="windowText" lastClr="000000"/>
                </a:solidFill>
                <a:effectLst/>
                <a:uLnTx/>
                <a:uFillTx/>
                <a:latin typeface="Arial"/>
                <a:ea typeface="+mj-ea"/>
                <a:cs typeface="Helvetica" pitchFamily="34" charset="0"/>
                <a:sym typeface="Helvetica"/>
              </a:rPr>
              <a:t>89 y/o man with del(11q) on FISH, IGHV unmutated, </a:t>
            </a:r>
            <a:r>
              <a:rPr kumimoji="0" lang="en-US" altLang="en-US" sz="2400" b="1" i="1" u="none" strike="noStrike" kern="1200" cap="none" spc="0" normalizeH="0" baseline="0" noProof="0" dirty="0">
                <a:ln>
                  <a:noFill/>
                </a:ln>
                <a:solidFill>
                  <a:sysClr val="windowText" lastClr="000000"/>
                </a:solidFill>
                <a:effectLst/>
                <a:uLnTx/>
                <a:uFillTx/>
                <a:latin typeface="Arial"/>
                <a:ea typeface="+mj-ea"/>
                <a:cs typeface="Helvetica" pitchFamily="34" charset="0"/>
                <a:sym typeface="Helvetica"/>
              </a:rPr>
              <a:t>TP53 </a:t>
            </a:r>
            <a:r>
              <a:rPr kumimoji="0" lang="en-US" altLang="en-US" sz="2400" b="1" i="0" u="none" strike="noStrike" kern="1200" cap="none" spc="0" normalizeH="0" baseline="0" noProof="0" dirty="0">
                <a:ln>
                  <a:noFill/>
                </a:ln>
                <a:solidFill>
                  <a:sysClr val="windowText" lastClr="000000"/>
                </a:solidFill>
                <a:effectLst/>
                <a:uLnTx/>
                <a:uFillTx/>
                <a:latin typeface="Arial"/>
                <a:ea typeface="+mj-ea"/>
                <a:cs typeface="Helvetica" pitchFamily="34" charset="0"/>
                <a:sym typeface="Helvetica"/>
              </a:rPr>
              <a:t>wildtype observed for the past 3 years but now progressing with bulky lymph nodes and cytopenias and needs treatment.  Co-morbidities include CAD s/p stents, mild CHF, stage 3 CKD, impaired mobility.  He finds it difficult logistically to make it to clinic visits, and is becoming increasingly forgetful.</a:t>
            </a:r>
          </a:p>
        </p:txBody>
      </p:sp>
      <p:pic>
        <p:nvPicPr>
          <p:cNvPr id="8" name="Picture 7" descr="140+ Old Man With Walking Frame Cartoon Stock Photos and Royalty-Free  Pictures - iStock">
            <a:extLst>
              <a:ext uri="{FF2B5EF4-FFF2-40B4-BE49-F238E27FC236}">
                <a16:creationId xmlns:a16="http://schemas.microsoft.com/office/drawing/2014/main" id="{04CA5EF3-495F-40A5-F656-246E8DCA34D5}"/>
              </a:ext>
            </a:extLst>
          </p:cNvPr>
          <p:cNvPicPr>
            <a:picLocks noChangeAspect="1"/>
          </p:cNvPicPr>
          <p:nvPr/>
        </p:nvPicPr>
        <p:blipFill>
          <a:blip r:embed="rId2"/>
          <a:stretch>
            <a:fillRect/>
          </a:stretch>
        </p:blipFill>
        <p:spPr>
          <a:xfrm>
            <a:off x="9339072" y="1294336"/>
            <a:ext cx="2852928" cy="2852928"/>
          </a:xfrm>
          <a:prstGeom prst="rect">
            <a:avLst/>
          </a:prstGeom>
        </p:spPr>
      </p:pic>
    </p:spTree>
    <p:extLst>
      <p:ext uri="{BB962C8B-B14F-4D97-AF65-F5344CB8AC3E}">
        <p14:creationId xmlns:p14="http://schemas.microsoft.com/office/powerpoint/2010/main" val="805158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E4D793-8AF6-6640-A6C6-BB112D7EFFE8}"/>
              </a:ext>
            </a:extLst>
          </p:cNvPr>
          <p:cNvSpPr>
            <a:spLocks noGrp="1"/>
          </p:cNvSpPr>
          <p:nvPr>
            <p:ph type="title"/>
          </p:nvPr>
        </p:nvSpPr>
        <p:spPr>
          <a:xfrm>
            <a:off x="156117" y="91347"/>
            <a:ext cx="11197683" cy="1233366"/>
          </a:xfrm>
        </p:spPr>
        <p:txBody>
          <a:bodyPr>
            <a:normAutofit/>
          </a:bodyPr>
          <a:lstStyle/>
          <a:p>
            <a:r>
              <a:rPr lang="en-US" b="1" dirty="0">
                <a:solidFill>
                  <a:schemeClr val="tx1">
                    <a:lumMod val="50000"/>
                  </a:schemeClr>
                </a:solidFill>
                <a:latin typeface="+mn-lt"/>
              </a:rPr>
              <a:t>What are the Implications of Covalent BTKi Selectivity for Off-Target Effects?</a:t>
            </a:r>
          </a:p>
        </p:txBody>
      </p:sp>
      <p:sp>
        <p:nvSpPr>
          <p:cNvPr id="2" name="Footer Placeholder 1">
            <a:extLst>
              <a:ext uri="{FF2B5EF4-FFF2-40B4-BE49-F238E27FC236}">
                <a16:creationId xmlns:a16="http://schemas.microsoft.com/office/drawing/2014/main" id="{A0A1BB60-FF4F-D41F-C750-F110B4CDD191}"/>
              </a:ext>
            </a:extLst>
          </p:cNvPr>
          <p:cNvSpPr>
            <a:spLocks noGrp="1"/>
          </p:cNvSpPr>
          <p:nvPr>
            <p:ph type="ftr" sz="quarter" idx="10"/>
          </p:nvPr>
        </p:nvSpPr>
        <p:spPr>
          <a:xfrm>
            <a:off x="53340" y="6137753"/>
            <a:ext cx="11756742" cy="720247"/>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dirty="0">
                <a:ln>
                  <a:noFill/>
                </a:ln>
                <a:solidFill>
                  <a:srgbClr val="3A3A3A"/>
                </a:solidFill>
                <a:effectLst/>
                <a:uLnTx/>
                <a:uFillTx/>
                <a:latin typeface="Arial" panose="020B0604020202020204" pitchFamily="34" charset="0"/>
                <a:ea typeface="+mn-ea"/>
                <a:cs typeface="Arial" panose="020B0604020202020204" pitchFamily="34" charset="0"/>
              </a:rPr>
              <a:t>Kaptein A, </a:t>
            </a:r>
            <a:r>
              <a:rPr kumimoji="0" lang="en-US" sz="1000" b="0" i="0" u="none" strike="noStrike" kern="1200" cap="none" spc="0" normalizeH="0" baseline="0" noProof="0" dirty="0">
                <a:ln>
                  <a:noFill/>
                </a:ln>
                <a:solidFill>
                  <a:srgbClr val="3A3A3A"/>
                </a:solidFill>
                <a:effectLst/>
                <a:uLnTx/>
                <a:uFillTx/>
                <a:latin typeface="Arial" panose="020B0604020202020204" pitchFamily="34" charset="0"/>
                <a:ea typeface="+mn-ea"/>
                <a:cs typeface="Arial" panose="020B0604020202020204" pitchFamily="34" charset="0"/>
              </a:rPr>
              <a:t>et al. </a:t>
            </a:r>
            <a:r>
              <a:rPr kumimoji="0" lang="en-US" sz="1000" b="0" i="1" u="none" strike="noStrike" kern="1200" cap="none" spc="0" normalizeH="0" baseline="0" noProof="0" dirty="0">
                <a:ln>
                  <a:noFill/>
                </a:ln>
                <a:solidFill>
                  <a:srgbClr val="3A3A3A"/>
                </a:solidFill>
                <a:effectLst/>
                <a:uLnTx/>
                <a:uFillTx/>
                <a:latin typeface="Arial" panose="020B0604020202020204" pitchFamily="34" charset="0"/>
                <a:ea typeface="+mn-ea"/>
                <a:cs typeface="Arial" panose="020B0604020202020204" pitchFamily="34" charset="0"/>
              </a:rPr>
              <a:t>Blood. </a:t>
            </a:r>
            <a:r>
              <a:rPr kumimoji="0" lang="en-US" sz="1000" b="0" i="0" u="none" strike="noStrike" kern="1200" cap="none" spc="0" normalizeH="0" baseline="0" noProof="0" dirty="0">
                <a:ln>
                  <a:noFill/>
                </a:ln>
                <a:solidFill>
                  <a:srgbClr val="3A3A3A"/>
                </a:solidFill>
                <a:effectLst/>
                <a:uLnTx/>
                <a:uFillTx/>
                <a:latin typeface="Arial" panose="020B0604020202020204" pitchFamily="34" charset="0"/>
                <a:ea typeface="+mn-ea"/>
                <a:cs typeface="Arial" panose="020B0604020202020204" pitchFamily="34" charset="0"/>
              </a:rPr>
              <a:t>2018;132(suppl 1):1871.</a:t>
            </a:r>
            <a:br>
              <a:rPr kumimoji="0" lang="en-US" sz="1000" b="0" i="0" u="none" strike="noStrike" kern="1200" cap="none" spc="0" normalizeH="0" baseline="0" noProof="0" dirty="0">
                <a:ln>
                  <a:noFill/>
                </a:ln>
                <a:solidFill>
                  <a:srgbClr val="3A3A3A"/>
                </a:solidFill>
                <a:effectLst/>
                <a:uLnTx/>
                <a:uFillTx/>
                <a:latin typeface="Arial" panose="020B0604020202020204" pitchFamily="34" charset="0"/>
                <a:ea typeface="+mn-ea"/>
                <a:cs typeface="Arial" panose="020B0604020202020204" pitchFamily="34" charset="0"/>
              </a:rPr>
            </a:br>
            <a:r>
              <a:rPr kumimoji="0" lang="en-US" sz="1000" b="0" i="0" u="none" strike="noStrike" kern="1200" cap="none" spc="0" normalizeH="0" baseline="0" noProof="0" dirty="0">
                <a:ln>
                  <a:noFill/>
                </a:ln>
                <a:solidFill>
                  <a:srgbClr val="3A3A3A"/>
                </a:solidFill>
                <a:effectLst/>
                <a:uLnTx/>
                <a:uFillTx/>
                <a:latin typeface="Arial" panose="020B0604020202020204" pitchFamily="34" charset="0"/>
                <a:ea typeface="+mn-ea"/>
                <a:cs typeface="Arial" panose="020B0604020202020204" pitchFamily="34" charset="0"/>
              </a:rPr>
              <a:t>AGC, containing PKA, PKG, PKC families; BTK, Bruton’s tyrosine kinase; BTKi, Bruton’s tyrosine kinase inhibitor; CAMK, calcium/calmodulin-dependent protein kinase; CK1, casein kinase 1; CMGC, containing CDK, MAPK, GSK3, CLK families; EGFR, epidermal growth factor receptor; STE, homologs of yeast Sterile 7, Sterile 11, Sterile 20 kinases; TEC, tyrosine kinase expressed in hepatocellular carcinoma; TK, tyrosine kinase; TKL, tyrosine kinase-like.</a:t>
            </a:r>
            <a:endParaRPr kumimoji="0" lang="en-US" sz="1000" b="0" i="0" u="none" strike="noStrike" kern="1200" cap="none" spc="0" normalizeH="0" baseline="0" noProof="0" dirty="0">
              <a:ln>
                <a:noFill/>
              </a:ln>
              <a:solidFill>
                <a:srgbClr val="3A3A3A"/>
              </a:solidFill>
              <a:effectLst/>
              <a:uLnTx/>
              <a:uFillTx/>
              <a:latin typeface="Arial" panose="020B0604020202020204" pitchFamily="34" charset="0"/>
              <a:ea typeface="+mn-ea"/>
              <a:cs typeface="Arial" panose="020B0604020202020204" pitchFamily="34" charset="0"/>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3A3A3A"/>
              </a:solidFill>
              <a:effectLst/>
              <a:uLnTx/>
              <a:uFillTx/>
              <a:latin typeface="Arial" panose="020B0604020202020204" pitchFamily="34" charset="0"/>
              <a:ea typeface="+mn-ea"/>
              <a:cs typeface="Arial" panose="020B0604020202020204" pitchFamily="34" charset="0"/>
            </a:endParaRPr>
          </a:p>
        </p:txBody>
      </p:sp>
      <p:grpSp>
        <p:nvGrpSpPr>
          <p:cNvPr id="12" name="Group 11">
            <a:extLst>
              <a:ext uri="{FF2B5EF4-FFF2-40B4-BE49-F238E27FC236}">
                <a16:creationId xmlns:a16="http://schemas.microsoft.com/office/drawing/2014/main" id="{7DBE62BA-C134-67A3-2768-DEE3A3FD13CB}"/>
              </a:ext>
            </a:extLst>
          </p:cNvPr>
          <p:cNvGrpSpPr/>
          <p:nvPr/>
        </p:nvGrpSpPr>
        <p:grpSpPr>
          <a:xfrm>
            <a:off x="755972" y="4929152"/>
            <a:ext cx="10638860" cy="889627"/>
            <a:chOff x="595872" y="4114047"/>
            <a:chExt cx="7979145" cy="667220"/>
          </a:xfrm>
        </p:grpSpPr>
        <p:pic>
          <p:nvPicPr>
            <p:cNvPr id="6" name="Picture 5">
              <a:extLst>
                <a:ext uri="{FF2B5EF4-FFF2-40B4-BE49-F238E27FC236}">
                  <a16:creationId xmlns:a16="http://schemas.microsoft.com/office/drawing/2014/main" id="{594FB5A6-3A8F-2744-9170-D931C4B9934E}"/>
                </a:ext>
              </a:extLst>
            </p:cNvPr>
            <p:cNvPicPr>
              <a:picLocks noChangeAspect="1"/>
            </p:cNvPicPr>
            <p:nvPr/>
          </p:nvPicPr>
          <p:blipFill rotWithShape="1">
            <a:blip r:embed="rId3"/>
            <a:srcRect t="9376" r="19891" b="45033"/>
            <a:stretch/>
          </p:blipFill>
          <p:spPr>
            <a:xfrm>
              <a:off x="595872" y="4114047"/>
              <a:ext cx="3512435" cy="667220"/>
            </a:xfrm>
            <a:prstGeom prst="rect">
              <a:avLst/>
            </a:prstGeom>
          </p:spPr>
        </p:pic>
        <p:pic>
          <p:nvPicPr>
            <p:cNvPr id="5" name="Picture 4">
              <a:extLst>
                <a:ext uri="{FF2B5EF4-FFF2-40B4-BE49-F238E27FC236}">
                  <a16:creationId xmlns:a16="http://schemas.microsoft.com/office/drawing/2014/main" id="{D37788BA-DDFD-DE43-BFDD-86DDD63ABF8B}"/>
                </a:ext>
              </a:extLst>
            </p:cNvPr>
            <p:cNvPicPr>
              <a:picLocks noChangeAspect="1"/>
            </p:cNvPicPr>
            <p:nvPr/>
          </p:nvPicPr>
          <p:blipFill rotWithShape="1">
            <a:blip r:embed="rId3"/>
            <a:srcRect t="55845"/>
            <a:stretch/>
          </p:blipFill>
          <p:spPr>
            <a:xfrm>
              <a:off x="4197965" y="4123427"/>
              <a:ext cx="4377052" cy="645097"/>
            </a:xfrm>
            <a:prstGeom prst="rect">
              <a:avLst/>
            </a:prstGeom>
          </p:spPr>
        </p:pic>
      </p:grpSp>
      <p:sp>
        <p:nvSpPr>
          <p:cNvPr id="7" name="TextBox 6">
            <a:extLst>
              <a:ext uri="{FF2B5EF4-FFF2-40B4-BE49-F238E27FC236}">
                <a16:creationId xmlns:a16="http://schemas.microsoft.com/office/drawing/2014/main" id="{0B512663-CFB4-5544-8BFA-80A18FFF0729}"/>
              </a:ext>
            </a:extLst>
          </p:cNvPr>
          <p:cNvSpPr txBox="1"/>
          <p:nvPr/>
        </p:nvSpPr>
        <p:spPr>
          <a:xfrm>
            <a:off x="1815546" y="4492078"/>
            <a:ext cx="856090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7DC3"/>
                </a:solidFill>
                <a:effectLst/>
                <a:uLnTx/>
                <a:uFillTx/>
                <a:latin typeface="Arial" panose="020B0604020202020204" pitchFamily="34" charset="0"/>
                <a:ea typeface="+mn-ea"/>
                <a:cs typeface="Arial" panose="020B0604020202020204" pitchFamily="34" charset="0"/>
              </a:rPr>
              <a:t>Potential off-target effects include:</a:t>
            </a:r>
          </a:p>
        </p:txBody>
      </p:sp>
      <p:sp>
        <p:nvSpPr>
          <p:cNvPr id="4" name="TextBox 3">
            <a:extLst>
              <a:ext uri="{FF2B5EF4-FFF2-40B4-BE49-F238E27FC236}">
                <a16:creationId xmlns:a16="http://schemas.microsoft.com/office/drawing/2014/main" id="{79615D13-44EE-219E-C835-EF21D119B97C}"/>
              </a:ext>
            </a:extLst>
          </p:cNvPr>
          <p:cNvSpPr txBox="1"/>
          <p:nvPr/>
        </p:nvSpPr>
        <p:spPr>
          <a:xfrm>
            <a:off x="1714207" y="3740367"/>
            <a:ext cx="8763580" cy="646331"/>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Less selective</a:t>
            </a:r>
            <a:r>
              <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BTK inhibitors (</a:t>
            </a:r>
            <a:r>
              <a:rPr kumimoji="0" lang="en-US" sz="1800" b="1"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eg</a:t>
            </a:r>
            <a:r>
              <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ibrutinib) have </a:t>
            </a:r>
            <a:r>
              <a:rPr kumimoji="0" lang="en-US" sz="1800" b="1" i="0" u="sng"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more off-target effects</a:t>
            </a:r>
            <a:r>
              <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which contribute to more toxicity compared with more selective agents</a:t>
            </a:r>
          </a:p>
        </p:txBody>
      </p:sp>
      <p:grpSp>
        <p:nvGrpSpPr>
          <p:cNvPr id="11" name="Group 10">
            <a:extLst>
              <a:ext uri="{FF2B5EF4-FFF2-40B4-BE49-F238E27FC236}">
                <a16:creationId xmlns:a16="http://schemas.microsoft.com/office/drawing/2014/main" id="{50654984-EEC8-5F1A-10E4-A4BAF8DA2FC2}"/>
              </a:ext>
            </a:extLst>
          </p:cNvPr>
          <p:cNvGrpSpPr/>
          <p:nvPr/>
        </p:nvGrpSpPr>
        <p:grpSpPr>
          <a:xfrm>
            <a:off x="2013416" y="1494917"/>
            <a:ext cx="8165163" cy="2177502"/>
            <a:chOff x="2013416" y="1418596"/>
            <a:chExt cx="8165163" cy="2177502"/>
          </a:xfrm>
        </p:grpSpPr>
        <p:pic>
          <p:nvPicPr>
            <p:cNvPr id="9" name="Picture 8">
              <a:extLst>
                <a:ext uri="{FF2B5EF4-FFF2-40B4-BE49-F238E27FC236}">
                  <a16:creationId xmlns:a16="http://schemas.microsoft.com/office/drawing/2014/main" id="{F85D84FD-44C1-85A9-060D-8FE137C32D1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253" t="18428" r="4262" b="48917"/>
            <a:stretch/>
          </p:blipFill>
          <p:spPr>
            <a:xfrm>
              <a:off x="2013416" y="1418596"/>
              <a:ext cx="8165163" cy="2177502"/>
            </a:xfrm>
            <a:prstGeom prst="rect">
              <a:avLst/>
            </a:prstGeom>
          </p:spPr>
        </p:pic>
        <p:sp>
          <p:nvSpPr>
            <p:cNvPr id="8" name="Oval 7">
              <a:extLst>
                <a:ext uri="{FF2B5EF4-FFF2-40B4-BE49-F238E27FC236}">
                  <a16:creationId xmlns:a16="http://schemas.microsoft.com/office/drawing/2014/main" id="{43DA33E2-7BF6-E512-86CC-D1C8EA59E7B5}"/>
                </a:ext>
              </a:extLst>
            </p:cNvPr>
            <p:cNvSpPr/>
            <p:nvPr/>
          </p:nvSpPr>
          <p:spPr>
            <a:xfrm>
              <a:off x="2145671" y="1584356"/>
              <a:ext cx="95062" cy="9506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D8E8D6D7-9EA5-2F5B-FD0F-4A9739431493}"/>
                </a:ext>
              </a:extLst>
            </p:cNvPr>
            <p:cNvSpPr/>
            <p:nvPr/>
          </p:nvSpPr>
          <p:spPr>
            <a:xfrm>
              <a:off x="7938381" y="1500793"/>
              <a:ext cx="95062" cy="9506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13" name="Rectangle 12">
            <a:extLst>
              <a:ext uri="{FF2B5EF4-FFF2-40B4-BE49-F238E27FC236}">
                <a16:creationId xmlns:a16="http://schemas.microsoft.com/office/drawing/2014/main" id="{03F481EC-CE27-50C7-A6FE-D672B0B72E7A}"/>
              </a:ext>
            </a:extLst>
          </p:cNvPr>
          <p:cNvSpPr/>
          <p:nvPr/>
        </p:nvSpPr>
        <p:spPr>
          <a:xfrm>
            <a:off x="7806502" y="1414668"/>
            <a:ext cx="2466232" cy="225509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46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1D6031-86E2-8791-CEBA-BC7DE2F3BECD}"/>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2446997" y="1144498"/>
            <a:ext cx="6705080" cy="5670313"/>
          </a:xfrm>
          <a:prstGeom prst="rect">
            <a:avLst/>
          </a:prstGeom>
        </p:spPr>
      </p:pic>
      <p:sp>
        <p:nvSpPr>
          <p:cNvPr id="6" name="Title 2">
            <a:extLst>
              <a:ext uri="{FF2B5EF4-FFF2-40B4-BE49-F238E27FC236}">
                <a16:creationId xmlns:a16="http://schemas.microsoft.com/office/drawing/2014/main" id="{3E838BA0-78A2-4E9E-BDA9-FD903C50663F}"/>
              </a:ext>
            </a:extLst>
          </p:cNvPr>
          <p:cNvSpPr>
            <a:spLocks noGrp="1"/>
          </p:cNvSpPr>
          <p:nvPr>
            <p:ph type="title"/>
          </p:nvPr>
        </p:nvSpPr>
        <p:spPr>
          <a:xfrm>
            <a:off x="163737" y="43189"/>
            <a:ext cx="11197683" cy="1233366"/>
          </a:xfrm>
        </p:spPr>
        <p:txBody>
          <a:bodyPr>
            <a:normAutofit fontScale="90000"/>
          </a:bodyPr>
          <a:lstStyle/>
          <a:p>
            <a:r>
              <a:rPr lang="en-US" b="1" dirty="0" err="1">
                <a:solidFill>
                  <a:schemeClr val="tx1">
                    <a:lumMod val="50000"/>
                  </a:schemeClr>
                </a:solidFill>
                <a:latin typeface="+mn-lt"/>
              </a:rPr>
              <a:t>Pirtobrutinib</a:t>
            </a:r>
            <a:r>
              <a:rPr lang="en-US" b="1" dirty="0">
                <a:solidFill>
                  <a:schemeClr val="tx1">
                    <a:lumMod val="50000"/>
                  </a:schemeClr>
                </a:solidFill>
                <a:latin typeface="+mn-lt"/>
              </a:rPr>
              <a:t> is highly selective for BTKi with favorable PK/PD properties leading to a high level of efficacy in R/R CLL</a:t>
            </a:r>
          </a:p>
        </p:txBody>
      </p:sp>
      <p:sp>
        <p:nvSpPr>
          <p:cNvPr id="8" name="Text Placeholder 3">
            <a:extLst>
              <a:ext uri="{FF2B5EF4-FFF2-40B4-BE49-F238E27FC236}">
                <a16:creationId xmlns:a16="http://schemas.microsoft.com/office/drawing/2014/main" id="{64171D69-EE18-4C79-82C9-88F1AE63374D}"/>
              </a:ext>
            </a:extLst>
          </p:cNvPr>
          <p:cNvSpPr txBox="1">
            <a:spLocks/>
          </p:cNvSpPr>
          <p:nvPr/>
        </p:nvSpPr>
        <p:spPr>
          <a:xfrm>
            <a:off x="9212207" y="6603651"/>
            <a:ext cx="3321767" cy="420480"/>
          </a:xfrm>
          <a:prstGeom prst="rect">
            <a:avLst/>
          </a:prstGeom>
        </p:spPr>
        <p:txBody>
          <a:bodyPr>
            <a:noAutofit/>
          </a:bodyPr>
          <a:lstStyle>
            <a:lvl1pPr marL="457189" indent="-457189" algn="l" defTabSz="609585" rtl="0" eaLnBrk="1" latinLnBrk="0" hangingPunct="1">
              <a:spcBef>
                <a:spcPts val="1600"/>
              </a:spcBef>
              <a:spcAft>
                <a:spcPts val="800"/>
              </a:spcAft>
              <a:buClr>
                <a:srgbClr val="346691"/>
              </a:buClr>
              <a:buFont typeface="Arial"/>
              <a:buChar char="•"/>
              <a:defRPr sz="3200" kern="1200">
                <a:solidFill>
                  <a:schemeClr val="tx1">
                    <a:lumMod val="75000"/>
                    <a:lumOff val="25000"/>
                  </a:schemeClr>
                </a:solidFill>
                <a:latin typeface="Arial"/>
                <a:ea typeface="+mn-ea"/>
                <a:cs typeface="Arial"/>
              </a:defRPr>
            </a:lvl1pPr>
            <a:lvl2pPr marL="990575" indent="-380990" algn="l" defTabSz="609585" rtl="0" eaLnBrk="1" latinLnBrk="0" hangingPunct="1">
              <a:spcBef>
                <a:spcPts val="0"/>
              </a:spcBef>
              <a:spcAft>
                <a:spcPts val="800"/>
              </a:spcAft>
              <a:buClr>
                <a:srgbClr val="346691"/>
              </a:buClr>
              <a:buFont typeface="Arial"/>
              <a:buChar char="–"/>
              <a:defRPr sz="2667" kern="1200">
                <a:solidFill>
                  <a:schemeClr val="tx1">
                    <a:lumMod val="75000"/>
                    <a:lumOff val="25000"/>
                  </a:schemeClr>
                </a:solidFill>
                <a:latin typeface="Arial"/>
                <a:ea typeface="+mn-ea"/>
                <a:cs typeface="Arial"/>
              </a:defRPr>
            </a:lvl2pPr>
            <a:lvl3pPr marL="1523962" indent="-304792" algn="l" defTabSz="609585" rtl="0" eaLnBrk="1" latinLnBrk="0" hangingPunct="1">
              <a:spcBef>
                <a:spcPts val="0"/>
              </a:spcBef>
              <a:spcAft>
                <a:spcPts val="800"/>
              </a:spcAft>
              <a:buClr>
                <a:srgbClr val="346691"/>
              </a:buClr>
              <a:buFont typeface="Wingdings" panose="05000000000000000000" pitchFamily="2" charset="2"/>
              <a:buChar char="§"/>
              <a:defRPr sz="2667" kern="1200">
                <a:solidFill>
                  <a:schemeClr val="tx1">
                    <a:lumMod val="75000"/>
                    <a:lumOff val="25000"/>
                  </a:schemeClr>
                </a:solidFill>
                <a:latin typeface="Arial"/>
                <a:ea typeface="+mn-ea"/>
                <a:cs typeface="Arial"/>
              </a:defRPr>
            </a:lvl3pPr>
            <a:lvl4pPr marL="2133547" indent="-304792" algn="l" defTabSz="609585" rtl="0" eaLnBrk="1" latinLnBrk="0" hangingPunct="1">
              <a:spcBef>
                <a:spcPts val="0"/>
              </a:spcBef>
              <a:spcAft>
                <a:spcPts val="800"/>
              </a:spcAft>
              <a:buClr>
                <a:srgbClr val="346691"/>
              </a:buClr>
              <a:buFont typeface="Courier New" panose="02070309020205020404" pitchFamily="49" charset="0"/>
              <a:buChar char="o"/>
              <a:defRPr sz="2400" kern="1200">
                <a:solidFill>
                  <a:schemeClr val="tx1">
                    <a:lumMod val="75000"/>
                    <a:lumOff val="25000"/>
                  </a:schemeClr>
                </a:solidFill>
                <a:latin typeface="Arial"/>
                <a:ea typeface="+mn-ea"/>
                <a:cs typeface="Arial"/>
              </a:defRPr>
            </a:lvl4pPr>
            <a:lvl5pPr marL="2743131" indent="-304792" algn="l" defTabSz="609585" rtl="0" eaLnBrk="1" latinLnBrk="0" hangingPunct="1">
              <a:spcBef>
                <a:spcPts val="0"/>
              </a:spcBef>
              <a:spcAft>
                <a:spcPts val="800"/>
              </a:spcAft>
              <a:buClr>
                <a:srgbClr val="346691"/>
              </a:buClr>
              <a:buFont typeface="Arial"/>
              <a:buChar char="»"/>
              <a:defRPr sz="2133" kern="1200">
                <a:solidFill>
                  <a:schemeClr val="tx1">
                    <a:lumMod val="75000"/>
                    <a:lumOff val="25000"/>
                  </a:schemeClr>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l" defTabSz="609570" rtl="0" eaLnBrk="1" fontAlgn="auto" latinLnBrk="0" hangingPunct="1">
              <a:lnSpc>
                <a:spcPct val="100000"/>
              </a:lnSpc>
              <a:spcBef>
                <a:spcPts val="1600"/>
              </a:spcBef>
              <a:spcAft>
                <a:spcPts val="800"/>
              </a:spcAft>
              <a:buClr>
                <a:srgbClr val="346691"/>
              </a:buClr>
              <a:buSzTx/>
              <a:buFont typeface="Arial"/>
              <a:buNone/>
              <a:tabLst/>
              <a:defRPr/>
            </a:pPr>
            <a:r>
              <a:rPr kumimoji="0" lang="en-US" sz="1200" b="0" i="0" u="none" strike="noStrike" kern="1200" cap="none" spc="0" normalizeH="0" baseline="0" noProof="0" dirty="0">
                <a:ln>
                  <a:noFill/>
                </a:ln>
                <a:solidFill>
                  <a:prstClr val="black">
                    <a:lumMod val="75000"/>
                    <a:lumOff val="25000"/>
                  </a:prstClr>
                </a:solidFill>
                <a:effectLst/>
                <a:uLnTx/>
                <a:uFillTx/>
                <a:latin typeface="Arial"/>
                <a:ea typeface="+mn-ea"/>
                <a:cs typeface="Arial"/>
              </a:rPr>
              <a:t>Thompson and Tam, </a:t>
            </a:r>
            <a:r>
              <a:rPr kumimoji="0" lang="en-US" sz="1200" b="0" i="1" u="none" strike="noStrike" kern="1200" cap="none" spc="0" normalizeH="0" baseline="0" noProof="0" dirty="0">
                <a:ln>
                  <a:noFill/>
                </a:ln>
                <a:solidFill>
                  <a:prstClr val="black">
                    <a:lumMod val="75000"/>
                    <a:lumOff val="25000"/>
                  </a:prstClr>
                </a:solidFill>
                <a:effectLst/>
                <a:uLnTx/>
                <a:uFillTx/>
                <a:latin typeface="Arial"/>
                <a:ea typeface="+mn-ea"/>
                <a:cs typeface="Arial"/>
              </a:rPr>
              <a:t>Blood</a:t>
            </a:r>
            <a:r>
              <a:rPr kumimoji="0" lang="en-US" sz="1200" b="0" i="0" u="none" strike="noStrike" kern="1200" cap="none" spc="0" normalizeH="0" baseline="0" noProof="0" dirty="0">
                <a:ln>
                  <a:noFill/>
                </a:ln>
                <a:solidFill>
                  <a:prstClr val="black">
                    <a:lumMod val="75000"/>
                    <a:lumOff val="25000"/>
                  </a:prstClr>
                </a:solidFill>
                <a:effectLst/>
                <a:uLnTx/>
                <a:uFillTx/>
                <a:latin typeface="Arial"/>
                <a:ea typeface="+mn-ea"/>
                <a:cs typeface="Arial"/>
              </a:rPr>
              <a:t>, 2023</a:t>
            </a:r>
          </a:p>
        </p:txBody>
      </p:sp>
    </p:spTree>
    <p:extLst>
      <p:ext uri="{BB962C8B-B14F-4D97-AF65-F5344CB8AC3E}">
        <p14:creationId xmlns:p14="http://schemas.microsoft.com/office/powerpoint/2010/main" val="5447101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47929-B3F1-B8CB-FEFB-9ECDACFF2E5F}"/>
              </a:ext>
            </a:extLst>
          </p:cNvPr>
          <p:cNvSpPr>
            <a:spLocks noGrp="1"/>
          </p:cNvSpPr>
          <p:nvPr>
            <p:ph type="title"/>
          </p:nvPr>
        </p:nvSpPr>
        <p:spPr>
          <a:xfrm>
            <a:off x="16287" y="311757"/>
            <a:ext cx="12159425" cy="1034473"/>
          </a:xfrm>
        </p:spPr>
        <p:txBody>
          <a:bodyPr/>
          <a:lstStyle/>
          <a:p>
            <a:r>
              <a:rPr lang="en-US" dirty="0"/>
              <a:t>First Results From the BRUIN CLL-313 Randomized Phase 3 Study of Pirtobrutinib vs BR in Patients With TN CLL/SLL</a:t>
            </a:r>
          </a:p>
        </p:txBody>
      </p:sp>
      <p:sp>
        <p:nvSpPr>
          <p:cNvPr id="4" name="Text Placeholder 3">
            <a:extLst>
              <a:ext uri="{FF2B5EF4-FFF2-40B4-BE49-F238E27FC236}">
                <a16:creationId xmlns:a16="http://schemas.microsoft.com/office/drawing/2014/main" id="{B44FC8E9-16D2-4DF0-A1CC-DA9A2B80F95C}"/>
              </a:ext>
            </a:extLst>
          </p:cNvPr>
          <p:cNvSpPr>
            <a:spLocks noGrp="1"/>
          </p:cNvSpPr>
          <p:nvPr>
            <p:ph type="body" sz="quarter" idx="10"/>
          </p:nvPr>
        </p:nvSpPr>
        <p:spPr/>
        <p:txBody>
          <a:bodyPr>
            <a:normAutofit/>
          </a:bodyPr>
          <a:lstStyle/>
          <a:p>
            <a:r>
              <a:rPr lang="en-US" dirty="0">
                <a:solidFill>
                  <a:srgbClr val="404040"/>
                </a:solidFill>
                <a:latin typeface="Franklin Gothic Book" panose="020B0503020102020204" pitchFamily="34" charset="0"/>
              </a:rPr>
              <a:t>Jurczak W, et al. </a:t>
            </a:r>
            <a:r>
              <a:rPr lang="en-US" i="1" dirty="0"/>
              <a:t>J Clin Oncol</a:t>
            </a:r>
            <a:r>
              <a:rPr lang="en-US" dirty="0"/>
              <a:t>., 2026</a:t>
            </a:r>
          </a:p>
        </p:txBody>
      </p:sp>
      <p:sp>
        <p:nvSpPr>
          <p:cNvPr id="7" name="TextBox 6">
            <a:extLst>
              <a:ext uri="{FF2B5EF4-FFF2-40B4-BE49-F238E27FC236}">
                <a16:creationId xmlns:a16="http://schemas.microsoft.com/office/drawing/2014/main" id="{DEDF4439-9ADD-C9A1-47BA-0093B420D5BF}"/>
              </a:ext>
            </a:extLst>
          </p:cNvPr>
          <p:cNvSpPr txBox="1"/>
          <p:nvPr/>
        </p:nvSpPr>
        <p:spPr>
          <a:xfrm>
            <a:off x="457198" y="1602848"/>
            <a:ext cx="4928842" cy="954107"/>
          </a:xfrm>
          <a:prstGeom prst="roundRect">
            <a:avLst>
              <a:gd name="adj" fmla="val 0"/>
            </a:avLst>
          </a:prstGeom>
          <a:ln/>
        </p:spPr>
        <p:style>
          <a:lnRef idx="2">
            <a:schemeClr val="accent6"/>
          </a:lnRef>
          <a:fillRef idx="1">
            <a:schemeClr val="lt1"/>
          </a:fillRef>
          <a:effectRef idx="0">
            <a:schemeClr val="accent6"/>
          </a:effectRef>
          <a:fontRef idx="minor">
            <a:schemeClr val="dk1"/>
          </a:fontRef>
        </p:style>
        <p:txBody>
          <a:bodyPr wrap="square" lIns="45720" r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191B6"/>
                </a:solidFill>
                <a:effectLst/>
                <a:uLnTx/>
                <a:uFillTx/>
                <a:latin typeface="Franklin Gothic Book" panose="020B0503020102020204"/>
                <a:ea typeface="+mn-ea"/>
                <a:cs typeface="+mn-cs"/>
              </a:rPr>
              <a:t>Key Eligibility Criteria</a:t>
            </a:r>
            <a:endParaRPr kumimoji="0" lang="en-US" sz="1400" b="0" i="0" u="none" strike="noStrike" kern="1200" cap="none" spc="0" normalizeH="0" baseline="30000" noProof="0" dirty="0">
              <a:ln>
                <a:noFill/>
              </a:ln>
              <a:solidFill>
                <a:srgbClr val="0191B6"/>
              </a:solidFill>
              <a:effectLst/>
              <a:uLnTx/>
              <a:uFillTx/>
              <a:latin typeface="Franklin Gothic Book" panose="020B05030201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0191B6"/>
              </a:buClr>
              <a:buSzTx/>
              <a:buFont typeface="Wingdings" pitchFamily="2" charset="2"/>
              <a:buChar char="§"/>
              <a:tabLst/>
              <a:defRPr/>
            </a:pPr>
            <a:r>
              <a:rPr kumimoji="0" lang="en-US" sz="1400" b="0" i="0" u="none" strike="noStrike" kern="1200" cap="none" spc="0" normalizeH="0" baseline="0" noProof="0" dirty="0">
                <a:ln>
                  <a:noFill/>
                </a:ln>
                <a:solidFill>
                  <a:srgbClr val="404040"/>
                </a:solidFill>
                <a:effectLst/>
                <a:uLnTx/>
                <a:uFillTx/>
                <a:latin typeface="Franklin Gothic Book" panose="020B0503020102020204"/>
                <a:ea typeface="+mn-ea"/>
                <a:cs typeface="+mn-cs"/>
              </a:rPr>
              <a:t>Confirmed TN CLL/SLL, with requirement for therapy</a:t>
            </a:r>
            <a:endParaRPr kumimoji="0" lang="en-US" sz="1400" b="0" i="0" u="none" strike="noStrike" kern="1200" cap="none" spc="0" normalizeH="0" baseline="30000" noProof="0" dirty="0">
              <a:ln>
                <a:noFill/>
              </a:ln>
              <a:solidFill>
                <a:srgbClr val="404040"/>
              </a:solidFill>
              <a:effectLst/>
              <a:uLnTx/>
              <a:uFillTx/>
              <a:latin typeface="Franklin Gothic Book" panose="020B05030201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0191B6"/>
              </a:buClr>
              <a:buSzTx/>
              <a:buFont typeface="Wingdings" pitchFamily="2" charset="2"/>
              <a:buChar char="§"/>
              <a:tabLst/>
              <a:defRPr/>
            </a:pPr>
            <a:r>
              <a:rPr kumimoji="0" lang="en-US" sz="1400" b="0" i="0" u="none" strike="noStrike" kern="1200" cap="none" spc="0" normalizeH="0" baseline="0" noProof="0" dirty="0">
                <a:ln>
                  <a:noFill/>
                </a:ln>
                <a:solidFill>
                  <a:srgbClr val="404040"/>
                </a:solidFill>
                <a:effectLst/>
                <a:uLnTx/>
                <a:uFillTx/>
                <a:latin typeface="Franklin Gothic Book" panose="020B0503020102020204"/>
                <a:ea typeface="+mn-ea"/>
                <a:cs typeface="+mn-cs"/>
              </a:rPr>
              <a:t>ECOG PS 0-2</a:t>
            </a:r>
          </a:p>
          <a:p>
            <a:pPr marL="285750" marR="0" lvl="0" indent="-285750" algn="l" defTabSz="914400" rtl="0" eaLnBrk="1" fontAlgn="auto" latinLnBrk="0" hangingPunct="1">
              <a:lnSpc>
                <a:spcPct val="100000"/>
              </a:lnSpc>
              <a:spcBef>
                <a:spcPts val="0"/>
              </a:spcBef>
              <a:spcAft>
                <a:spcPts val="0"/>
              </a:spcAft>
              <a:buClr>
                <a:srgbClr val="0191B6"/>
              </a:buClr>
              <a:buSzTx/>
              <a:buFont typeface="Wingdings" pitchFamily="2" charset="2"/>
              <a:buChar char="§"/>
              <a:tabLst/>
              <a:defRPr/>
            </a:pPr>
            <a:r>
              <a:rPr kumimoji="0" lang="en-US" sz="1400" b="1" i="0" u="none" strike="noStrike" kern="1200" cap="none" spc="0" normalizeH="0" baseline="0" noProof="0" dirty="0">
                <a:ln>
                  <a:noFill/>
                </a:ln>
                <a:solidFill>
                  <a:srgbClr val="404040"/>
                </a:solidFill>
                <a:effectLst/>
                <a:uLnTx/>
                <a:uFillTx/>
                <a:latin typeface="Franklin Gothic Book" panose="020B0503020102020204"/>
                <a:ea typeface="+mn-ea"/>
                <a:cs typeface="+mn-cs"/>
              </a:rPr>
              <a:t>No del(17p)</a:t>
            </a:r>
          </a:p>
        </p:txBody>
      </p:sp>
      <p:sp>
        <p:nvSpPr>
          <p:cNvPr id="15" name="Rectangle 14">
            <a:extLst>
              <a:ext uri="{FF2B5EF4-FFF2-40B4-BE49-F238E27FC236}">
                <a16:creationId xmlns:a16="http://schemas.microsoft.com/office/drawing/2014/main" id="{E671EE8F-FF50-F585-9A4D-2F7B5011A6BA}"/>
              </a:ext>
            </a:extLst>
          </p:cNvPr>
          <p:cNvSpPr/>
          <p:nvPr/>
        </p:nvSpPr>
        <p:spPr>
          <a:xfrm>
            <a:off x="457198" y="5047463"/>
            <a:ext cx="4928842" cy="789432"/>
          </a:xfrm>
          <a:prstGeom prst="rect">
            <a:avLst/>
          </a:prstGeom>
          <a:ln/>
        </p:spPr>
        <p:style>
          <a:lnRef idx="2">
            <a:schemeClr val="accent6">
              <a:shade val="15000"/>
            </a:schemeClr>
          </a:lnRef>
          <a:fillRef idx="1">
            <a:schemeClr val="accent6"/>
          </a:fillRef>
          <a:effectRef idx="0">
            <a:schemeClr val="accent6"/>
          </a:effectRef>
          <a:fontRef idx="minor">
            <a:schemeClr val="lt1"/>
          </a:fontRef>
        </p:style>
        <p:txBody>
          <a:bodyPr lIns="45720" rIns="4572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Franklin Gothic Book" panose="020B0503020102020204"/>
                <a:ea typeface="+mn-ea"/>
                <a:cs typeface="+mn-cs"/>
              </a:rPr>
              <a:t>Primary endpoint: </a:t>
            </a:r>
            <a:r>
              <a:rPr kumimoji="0" lang="en-US" sz="1400" b="0" i="0" u="none" strike="noStrike" kern="1200" cap="none" spc="0" normalizeH="0" baseline="0" noProof="0" dirty="0">
                <a:ln>
                  <a:noFill/>
                </a:ln>
                <a:solidFill>
                  <a:srgbClr val="FFFFFF"/>
                </a:solidFill>
                <a:effectLst/>
                <a:uLnTx/>
                <a:uFillTx/>
                <a:latin typeface="Franklin Gothic Book" panose="020B0503020102020204"/>
                <a:ea typeface="+mn-ea"/>
                <a:cs typeface="+mn-cs"/>
              </a:rPr>
              <a:t>PFS (</a:t>
            </a:r>
            <a:r>
              <a:rPr kumimoji="0" lang="en-US" sz="1400" b="1" i="0" u="none" strike="noStrike" kern="1200" cap="none" spc="0" normalizeH="0" baseline="0" noProof="0" dirty="0">
                <a:ln>
                  <a:noFill/>
                </a:ln>
                <a:solidFill>
                  <a:srgbClr val="FFFFFF"/>
                </a:solidFill>
                <a:effectLst/>
                <a:uLnTx/>
                <a:uFillTx/>
                <a:latin typeface="Franklin Gothic Book" panose="020B0503020102020204"/>
                <a:ea typeface="+mn-ea"/>
                <a:cs typeface="+mn-cs"/>
              </a:rPr>
              <a:t>by IRC</a:t>
            </a:r>
            <a:r>
              <a:rPr kumimoji="0" lang="en-US" sz="1400" b="0" i="0" u="none" strike="noStrike" kern="1200" cap="none" spc="0" normalizeH="0" baseline="0" noProof="0" dirty="0">
                <a:ln>
                  <a:noFill/>
                </a:ln>
                <a:solidFill>
                  <a:srgbClr val="FFFFFF"/>
                </a:solidFill>
                <a:effectLst/>
                <a:uLnTx/>
                <a:uFillTx/>
                <a:latin typeface="Franklin Gothic Book" panose="020B0503020102020204"/>
                <a:ea typeface="+mn-ea"/>
                <a:cs typeface="+mn-cs"/>
              </a:rPr>
              <a:t>)</a:t>
            </a:r>
            <a:endParaRPr kumimoji="0" lang="en-US" sz="1400" b="0" i="0" u="none" strike="noStrike" kern="1200" cap="none" spc="0" normalizeH="0" baseline="30000" noProof="0" dirty="0">
              <a:ln>
                <a:noFill/>
              </a:ln>
              <a:solidFill>
                <a:srgbClr val="FFFFFF"/>
              </a:solidFill>
              <a:effectLst/>
              <a:uLnTx/>
              <a:uFillTx/>
              <a:latin typeface="Franklin Gothic Book" panose="020B0503020102020204"/>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Franklin Gothic Book" panose="020B0503020102020204"/>
                <a:ea typeface="+mn-ea"/>
                <a:cs typeface="+mn-cs"/>
              </a:rPr>
              <a:t>Key secondary endpoint: </a:t>
            </a:r>
            <a:r>
              <a:rPr kumimoji="0" lang="en-US" sz="1400" b="0" i="0" u="none" strike="noStrike" kern="1200" cap="none" spc="0" normalizeH="0" baseline="0" noProof="0" dirty="0">
                <a:ln>
                  <a:noFill/>
                </a:ln>
                <a:solidFill>
                  <a:srgbClr val="FFFFFF"/>
                </a:solidFill>
                <a:effectLst/>
                <a:uLnTx/>
                <a:uFillTx/>
                <a:latin typeface="Franklin Gothic Book" panose="020B0503020102020204"/>
                <a:ea typeface="+mn-ea"/>
                <a:cs typeface="+mn-cs"/>
              </a:rPr>
              <a:t>OS</a:t>
            </a:r>
            <a:endParaRPr kumimoji="0" lang="en-US" sz="1400" b="1" i="0" u="none" strike="noStrike" kern="1200" cap="none" spc="0" normalizeH="0" baseline="30000" noProof="0" dirty="0">
              <a:ln>
                <a:noFill/>
              </a:ln>
              <a:solidFill>
                <a:srgbClr val="FFFFFF"/>
              </a:solidFill>
              <a:effectLst/>
              <a:uLnTx/>
              <a:uFillTx/>
              <a:latin typeface="Franklin Gothic Book" panose="020B0503020102020204"/>
              <a:ea typeface="+mn-ea"/>
              <a:cs typeface="+mn-cs"/>
            </a:endParaRP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Franklin Gothic Book" panose="020B0503020102020204"/>
                <a:ea typeface="+mn-ea"/>
                <a:cs typeface="+mn-cs"/>
              </a:rPr>
              <a:t>Secondary endpoints: ORR, safety</a:t>
            </a:r>
          </a:p>
        </p:txBody>
      </p:sp>
      <p:grpSp>
        <p:nvGrpSpPr>
          <p:cNvPr id="31" name="Group 30">
            <a:extLst>
              <a:ext uri="{FF2B5EF4-FFF2-40B4-BE49-F238E27FC236}">
                <a16:creationId xmlns:a16="http://schemas.microsoft.com/office/drawing/2014/main" id="{169EA802-100F-9BC8-DE16-A521A74EB0FB}"/>
              </a:ext>
            </a:extLst>
          </p:cNvPr>
          <p:cNvGrpSpPr/>
          <p:nvPr/>
        </p:nvGrpSpPr>
        <p:grpSpPr>
          <a:xfrm>
            <a:off x="457197" y="2862805"/>
            <a:ext cx="5057124" cy="1919734"/>
            <a:chOff x="457197" y="2862806"/>
            <a:chExt cx="5057124" cy="1919734"/>
          </a:xfrm>
        </p:grpSpPr>
        <p:sp>
          <p:nvSpPr>
            <p:cNvPr id="9" name="TextBox 8">
              <a:extLst>
                <a:ext uri="{FF2B5EF4-FFF2-40B4-BE49-F238E27FC236}">
                  <a16:creationId xmlns:a16="http://schemas.microsoft.com/office/drawing/2014/main" id="{63170CB2-6011-2071-D5C9-E3293B099668}"/>
                </a:ext>
              </a:extLst>
            </p:cNvPr>
            <p:cNvSpPr txBox="1"/>
            <p:nvPr/>
          </p:nvSpPr>
          <p:spPr>
            <a:xfrm>
              <a:off x="1036444" y="3671713"/>
              <a:ext cx="3011450" cy="1110826"/>
            </a:xfrm>
            <a:prstGeom prst="roundRect">
              <a:avLst>
                <a:gd name="adj" fmla="val 0"/>
              </a:avLst>
            </a:prstGeom>
            <a:solidFill>
              <a:schemeClr val="tx1">
                <a:lumMod val="50000"/>
              </a:schemeClr>
            </a:solidFill>
            <a:ln>
              <a:noFill/>
            </a:ln>
          </p:spPr>
          <p:style>
            <a:lnRef idx="0">
              <a:scrgbClr r="0" g="0" b="0"/>
            </a:lnRef>
            <a:fillRef idx="0">
              <a:scrgbClr r="0" g="0" b="0"/>
            </a:fillRef>
            <a:effectRef idx="0">
              <a:scrgbClr r="0" g="0" b="0"/>
            </a:effectRef>
            <a:fontRef idx="minor">
              <a:schemeClr val="lt1"/>
            </a:fontRef>
          </p:style>
          <p:txBody>
            <a:bodyPr lIns="45720" tIns="46800" rIns="45720" bIns="46800" anchor="ctr">
              <a:noAutofit/>
            </a:bodyPr>
            <a:lstStyle>
              <a:defPPr>
                <a:defRPr lang="en-US"/>
              </a:defPPr>
              <a:lvl1pPr>
                <a:buClr>
                  <a:srgbClr val="FFFFFF"/>
                </a:buClr>
                <a:defRPr sz="1400">
                  <a:solidFill>
                    <a:schemeClr val="bg1"/>
                  </a:solidFill>
                  <a:latin typeface="+mj-lt"/>
                  <a:ea typeface="MS PGothic" pitchFamily="34" charset="-128"/>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914400" rtl="0" eaLnBrk="1" fontAlgn="auto" latinLnBrk="0" hangingPunct="1">
                <a:lnSpc>
                  <a:spcPct val="100000"/>
                </a:lnSpc>
                <a:spcBef>
                  <a:spcPts val="0"/>
                </a:spcBef>
                <a:spcAft>
                  <a:spcPts val="0"/>
                </a:spcAft>
                <a:buClr>
                  <a:srgbClr val="FFFFFF"/>
                </a:buClr>
                <a:buSzTx/>
                <a:buFontTx/>
                <a:buNone/>
                <a:tabLst/>
                <a:defRPr/>
              </a:pPr>
              <a:r>
                <a:rPr kumimoji="0" lang="en-US" sz="1400" b="1" i="0" u="sng" strike="noStrike" kern="1200" cap="none" spc="0" normalizeH="0" baseline="0" noProof="0" dirty="0">
                  <a:ln>
                    <a:noFill/>
                  </a:ln>
                  <a:solidFill>
                    <a:srgbClr val="FFFFFF"/>
                  </a:solidFill>
                  <a:effectLst/>
                  <a:uLnTx/>
                  <a:uFillTx/>
                  <a:latin typeface="Arial"/>
                  <a:ea typeface="MS PGothic" pitchFamily="34" charset="-128"/>
                  <a:cs typeface="+mn-cs"/>
                </a:rPr>
                <a:t>BR</a:t>
              </a:r>
            </a:p>
            <a:p>
              <a:pPr marL="0" marR="0" lvl="0" indent="0" algn="ctr" defTabSz="914400" rtl="0" eaLnBrk="1" fontAlgn="auto" latinLnBrk="0" hangingPunct="1">
                <a:lnSpc>
                  <a:spcPct val="100000"/>
                </a:lnSpc>
                <a:spcBef>
                  <a:spcPts val="0"/>
                </a:spcBef>
                <a:spcAft>
                  <a:spcPts val="0"/>
                </a:spcAft>
                <a:buClr>
                  <a:srgbClr val="FFFFFF"/>
                </a:buClr>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S PGothic" pitchFamily="34" charset="-128"/>
                  <a:cs typeface="+mn-cs"/>
                </a:rPr>
                <a:t>Bendamustine 90 mg/m</a:t>
              </a:r>
              <a:r>
                <a:rPr kumimoji="0" lang="en-US" sz="1400" b="1" i="0" u="none" strike="noStrike" kern="1200" cap="none" spc="0" normalizeH="0" baseline="30000" noProof="0" dirty="0">
                  <a:ln>
                    <a:noFill/>
                  </a:ln>
                  <a:solidFill>
                    <a:srgbClr val="FFFFFF"/>
                  </a:solidFill>
                  <a:effectLst/>
                  <a:uLnTx/>
                  <a:uFillTx/>
                  <a:latin typeface="Arial"/>
                  <a:ea typeface="MS PGothic" pitchFamily="34" charset="-128"/>
                  <a:cs typeface="+mn-cs"/>
                </a:rPr>
                <a:t>2</a:t>
              </a:r>
              <a:r>
                <a:rPr kumimoji="0" lang="en-US" sz="1400" b="1" i="0" u="none" strike="noStrike" kern="1200" cap="none" spc="0" normalizeH="0" baseline="0" noProof="0" dirty="0">
                  <a:ln>
                    <a:noFill/>
                  </a:ln>
                  <a:solidFill>
                    <a:srgbClr val="FFFFFF"/>
                  </a:solidFill>
                  <a:effectLst/>
                  <a:uLnTx/>
                  <a:uFillTx/>
                  <a:latin typeface="Arial"/>
                  <a:ea typeface="MS PGothic" pitchFamily="34" charset="-128"/>
                  <a:cs typeface="+mn-cs"/>
                </a:rPr>
                <a:t> IV, D1-2</a:t>
              </a:r>
            </a:p>
            <a:p>
              <a:pPr marL="0" marR="0" lvl="0" indent="0" algn="ctr" defTabSz="914400" rtl="0" eaLnBrk="1" fontAlgn="base" latinLnBrk="0" hangingPunct="1">
                <a:lnSpc>
                  <a:spcPct val="100000"/>
                </a:lnSpc>
                <a:spcBef>
                  <a:spcPct val="0"/>
                </a:spcBef>
                <a:spcAft>
                  <a:spcPct val="0"/>
                </a:spcAft>
                <a:buClr>
                  <a:srgbClr val="FFFFFF"/>
                </a:buClr>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S PGothic" pitchFamily="34" charset="-128"/>
                  <a:cs typeface="+mn-cs"/>
                </a:rPr>
                <a:t>Rituximab</a:t>
              </a:r>
              <a:r>
                <a:rPr kumimoji="0" lang="en-US" sz="1400" b="1" i="0" u="none" strike="noStrike" kern="1200" cap="none" spc="0" normalizeH="0" baseline="0" noProof="0" dirty="0">
                  <a:ln>
                    <a:noFill/>
                  </a:ln>
                  <a:solidFill>
                    <a:srgbClr val="000000"/>
                  </a:solidFill>
                  <a:effectLst/>
                  <a:uLnTx/>
                  <a:uFillTx/>
                  <a:latin typeface="Arial"/>
                  <a:ea typeface="MS PGothic" pitchFamily="34" charset="-128"/>
                  <a:cs typeface="+mn-cs"/>
                </a:rPr>
                <a:t> </a:t>
              </a:r>
              <a:r>
                <a:rPr kumimoji="0" lang="en-US" sz="1400" b="1" i="0" u="none" strike="noStrike" kern="1200" cap="none" spc="0" normalizeH="0" baseline="0" noProof="0" dirty="0">
                  <a:ln>
                    <a:noFill/>
                  </a:ln>
                  <a:solidFill>
                    <a:srgbClr val="FFFFFF"/>
                  </a:solidFill>
                  <a:effectLst/>
                  <a:uLnTx/>
                  <a:uFillTx/>
                  <a:latin typeface="Arial"/>
                  <a:ea typeface="MS PGothic" pitchFamily="34" charset="-128"/>
                  <a:cs typeface="+mn-cs"/>
                </a:rPr>
                <a:t>375 mg/m</a:t>
              </a:r>
              <a:r>
                <a:rPr kumimoji="0" lang="en-US" sz="1400" b="1" i="0" u="none" strike="noStrike" kern="1200" cap="none" spc="0" normalizeH="0" baseline="30000" noProof="0" dirty="0">
                  <a:ln>
                    <a:noFill/>
                  </a:ln>
                  <a:solidFill>
                    <a:srgbClr val="FFFFFF"/>
                  </a:solidFill>
                  <a:effectLst/>
                  <a:uLnTx/>
                  <a:uFillTx/>
                  <a:latin typeface="Arial"/>
                  <a:ea typeface="MS PGothic" pitchFamily="34" charset="-128"/>
                  <a:cs typeface="+mn-cs"/>
                </a:rPr>
                <a:t>2</a:t>
              </a:r>
              <a:r>
                <a:rPr kumimoji="0" lang="en-US" sz="1400" b="1" i="0" u="none" strike="noStrike" kern="1200" cap="none" spc="0" normalizeH="0" baseline="0" noProof="0" dirty="0">
                  <a:ln>
                    <a:noFill/>
                  </a:ln>
                  <a:solidFill>
                    <a:srgbClr val="FFFFFF"/>
                  </a:solidFill>
                  <a:effectLst/>
                  <a:uLnTx/>
                  <a:uFillTx/>
                  <a:latin typeface="Arial"/>
                  <a:ea typeface="MS PGothic" pitchFamily="34" charset="-128"/>
                  <a:cs typeface="+mn-cs"/>
                </a:rPr>
                <a:t> IV C1, </a:t>
              </a:r>
              <a:br>
                <a:rPr kumimoji="0" lang="en-US" sz="1400" b="1" i="0" u="none" strike="noStrike" kern="1200" cap="none" spc="0" normalizeH="0" baseline="0" noProof="0" dirty="0">
                  <a:ln>
                    <a:noFill/>
                  </a:ln>
                  <a:solidFill>
                    <a:srgbClr val="FFFFFF"/>
                  </a:solidFill>
                  <a:effectLst/>
                  <a:uLnTx/>
                  <a:uFillTx/>
                  <a:latin typeface="Arial"/>
                  <a:ea typeface="MS PGothic" pitchFamily="34" charset="-128"/>
                  <a:cs typeface="+mn-cs"/>
                </a:rPr>
              </a:br>
              <a:r>
                <a:rPr kumimoji="0" lang="en-US" sz="1400" b="1" i="0" u="none" strike="noStrike" kern="1200" cap="none" spc="0" normalizeH="0" baseline="0" noProof="0" dirty="0">
                  <a:ln>
                    <a:noFill/>
                  </a:ln>
                  <a:solidFill>
                    <a:srgbClr val="FFFFFF"/>
                  </a:solidFill>
                  <a:effectLst/>
                  <a:uLnTx/>
                  <a:uFillTx/>
                  <a:latin typeface="Arial"/>
                  <a:ea typeface="MS PGothic" pitchFamily="34" charset="-128"/>
                  <a:cs typeface="+mn-cs"/>
                </a:rPr>
                <a:t>then 500 mg /m</a:t>
              </a:r>
              <a:r>
                <a:rPr kumimoji="0" lang="en-US" sz="1400" b="1" i="0" u="none" strike="noStrike" kern="1200" cap="none" spc="0" normalizeH="0" baseline="30000" noProof="0" dirty="0">
                  <a:ln>
                    <a:noFill/>
                  </a:ln>
                  <a:solidFill>
                    <a:srgbClr val="FFFFFF"/>
                  </a:solidFill>
                  <a:effectLst/>
                  <a:uLnTx/>
                  <a:uFillTx/>
                  <a:latin typeface="Arial"/>
                  <a:ea typeface="MS PGothic" pitchFamily="34" charset="-128"/>
                  <a:cs typeface="+mn-cs"/>
                </a:rPr>
                <a:t>2</a:t>
              </a:r>
              <a:r>
                <a:rPr kumimoji="0" lang="en-US" sz="1400" b="1" i="0" u="none" strike="noStrike" kern="1200" cap="none" spc="0" normalizeH="0" baseline="0" noProof="0" dirty="0">
                  <a:ln>
                    <a:noFill/>
                  </a:ln>
                  <a:solidFill>
                    <a:srgbClr val="FFFFFF"/>
                  </a:solidFill>
                  <a:effectLst/>
                  <a:uLnTx/>
                  <a:uFillTx/>
                  <a:latin typeface="Arial"/>
                  <a:ea typeface="MS PGothic" pitchFamily="34" charset="-128"/>
                  <a:cs typeface="+mn-cs"/>
                </a:rPr>
                <a:t> IV D1 C2-6</a:t>
              </a:r>
            </a:p>
            <a:p>
              <a:pPr marL="0" marR="0" lvl="0" indent="0" algn="ctr" defTabSz="914400" rtl="0" eaLnBrk="1" fontAlgn="base" latinLnBrk="0" hangingPunct="1">
                <a:lnSpc>
                  <a:spcPct val="100000"/>
                </a:lnSpc>
                <a:spcBef>
                  <a:spcPct val="0"/>
                </a:spcBef>
                <a:spcAft>
                  <a:spcPct val="0"/>
                </a:spcAft>
                <a:buClr>
                  <a:srgbClr val="FFFFFF"/>
                </a:buClr>
                <a:buSzTx/>
                <a:buFontTx/>
                <a:buNone/>
                <a:tabLst/>
                <a:defRPr/>
              </a:pPr>
              <a:r>
                <a:rPr kumimoji="0" lang="en-US" sz="1400" b="1" i="0" u="none" strike="noStrike" kern="1200" cap="none" spc="0" normalizeH="0" baseline="0" noProof="0" dirty="0">
                  <a:ln>
                    <a:noFill/>
                  </a:ln>
                  <a:solidFill>
                    <a:srgbClr val="FFFFFF"/>
                  </a:solidFill>
                  <a:effectLst/>
                  <a:uLnTx/>
                  <a:uFillTx/>
                  <a:latin typeface="Franklin Gothic Book" panose="020B0503020102020204"/>
                  <a:ea typeface="MS PGothic" pitchFamily="34" charset="-128"/>
                  <a:cs typeface="+mn-cs"/>
                </a:rPr>
                <a:t>(28-day cycles)</a:t>
              </a:r>
              <a:endParaRPr kumimoji="0" lang="en-US" sz="1400" b="1" i="0" u="none" strike="noStrike" kern="1200" cap="none" spc="0" normalizeH="0" baseline="0" noProof="0" dirty="0">
                <a:ln>
                  <a:noFill/>
                </a:ln>
                <a:solidFill>
                  <a:srgbClr val="FFFFFF"/>
                </a:solidFill>
                <a:effectLst/>
                <a:uLnTx/>
                <a:uFillTx/>
                <a:latin typeface="Arial"/>
                <a:ea typeface="MS PGothic" pitchFamily="34" charset="-128"/>
                <a:cs typeface="+mn-cs"/>
              </a:endParaRPr>
            </a:p>
          </p:txBody>
        </p:sp>
        <p:sp>
          <p:nvSpPr>
            <p:cNvPr id="13" name="TextBox 12">
              <a:extLst>
                <a:ext uri="{FF2B5EF4-FFF2-40B4-BE49-F238E27FC236}">
                  <a16:creationId xmlns:a16="http://schemas.microsoft.com/office/drawing/2014/main" id="{06270DEB-CD0B-0E7B-B241-D1C4E4F0A92C}"/>
                </a:ext>
              </a:extLst>
            </p:cNvPr>
            <p:cNvSpPr txBox="1"/>
            <p:nvPr/>
          </p:nvSpPr>
          <p:spPr>
            <a:xfrm>
              <a:off x="1036491" y="2862807"/>
              <a:ext cx="3011403" cy="707578"/>
            </a:xfrm>
            <a:prstGeom prst="roundRect">
              <a:avLst>
                <a:gd name="adj" fmla="val 0"/>
              </a:avLst>
            </a:prstGeom>
            <a:solidFill>
              <a:schemeClr val="accent1">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lIns="45720" tIns="46800" rIns="45720" bIns="46800" anchor="ctr">
              <a:noAutofit/>
            </a:bodyPr>
            <a:lstStyle>
              <a:defPPr>
                <a:defRPr lang="en-US"/>
              </a:defPPr>
              <a:lvl1pPr>
                <a:buClr>
                  <a:srgbClr val="FFFFFF"/>
                </a:buClr>
                <a:defRPr sz="1400">
                  <a:solidFill>
                    <a:schemeClr val="bg1"/>
                  </a:solidFill>
                  <a:latin typeface="+mj-lt"/>
                  <a:ea typeface="MS PGothic" pitchFamily="34" charset="-128"/>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914400" rtl="0" eaLnBrk="1" fontAlgn="auto" latinLnBrk="0" hangingPunct="1">
                <a:lnSpc>
                  <a:spcPct val="100000"/>
                </a:lnSpc>
                <a:spcBef>
                  <a:spcPts val="0"/>
                </a:spcBef>
                <a:spcAft>
                  <a:spcPts val="0"/>
                </a:spcAft>
                <a:buClr>
                  <a:srgbClr val="FFFFFF"/>
                </a:buClr>
                <a:buSzTx/>
                <a:buFontTx/>
                <a:buNone/>
                <a:tabLst/>
                <a:defRPr/>
              </a:pPr>
              <a:r>
                <a:rPr kumimoji="0" lang="en-US" sz="1400" b="1" i="0" u="sng" strike="noStrike" kern="1200" cap="none" spc="0" normalizeH="0" baseline="0" noProof="0" dirty="0">
                  <a:ln>
                    <a:noFill/>
                  </a:ln>
                  <a:solidFill>
                    <a:srgbClr val="FFFFFF"/>
                  </a:solidFill>
                  <a:effectLst/>
                  <a:uLnTx/>
                  <a:uFillTx/>
                  <a:latin typeface="Franklin Gothic Book" panose="020B0503020102020204"/>
                  <a:ea typeface="MS PGothic" pitchFamily="34" charset="-128"/>
                  <a:cs typeface="+mn-cs"/>
                </a:rPr>
                <a:t>Pirto</a:t>
              </a:r>
              <a:br>
                <a:rPr kumimoji="0" lang="en-US" sz="1400" b="1" i="0" u="sng" strike="noStrike" kern="1200" cap="none" spc="0" normalizeH="0" baseline="0" noProof="0" dirty="0">
                  <a:ln>
                    <a:noFill/>
                  </a:ln>
                  <a:solidFill>
                    <a:srgbClr val="FFFFFF"/>
                  </a:solidFill>
                  <a:effectLst/>
                  <a:uLnTx/>
                  <a:uFillTx/>
                  <a:latin typeface="Franklin Gothic Book" panose="020B0503020102020204"/>
                  <a:ea typeface="MS PGothic" pitchFamily="34" charset="-128"/>
                  <a:cs typeface="+mn-cs"/>
                </a:rPr>
              </a:br>
              <a:r>
                <a:rPr kumimoji="0" lang="en-US" sz="1400" b="1" i="0" u="none" strike="noStrike" kern="1200" cap="none" spc="0" normalizeH="0" baseline="0" noProof="0" dirty="0">
                  <a:ln>
                    <a:noFill/>
                  </a:ln>
                  <a:solidFill>
                    <a:srgbClr val="FFFFFF"/>
                  </a:solidFill>
                  <a:effectLst/>
                  <a:uLnTx/>
                  <a:uFillTx/>
                  <a:latin typeface="Franklin Gothic Book" panose="020B0503020102020204"/>
                  <a:ea typeface="MS PGothic" pitchFamily="34" charset="-128"/>
                  <a:cs typeface="+mn-cs"/>
                </a:rPr>
                <a:t>Pirtobrutinib </a:t>
              </a:r>
              <a:r>
                <a:rPr kumimoji="0" lang="en-US" sz="1400" b="0" i="0" u="none" strike="noStrike" kern="1200" cap="none" spc="0" normalizeH="0" baseline="0" noProof="0" dirty="0">
                  <a:ln>
                    <a:noFill/>
                  </a:ln>
                  <a:solidFill>
                    <a:srgbClr val="FFFFFF"/>
                  </a:solidFill>
                  <a:effectLst/>
                  <a:uLnTx/>
                  <a:uFillTx/>
                  <a:latin typeface="Franklin Gothic Book" panose="020B0503020102020204"/>
                  <a:ea typeface="MS PGothic" pitchFamily="34" charset="-128"/>
                  <a:cs typeface="+mn-cs"/>
                </a:rPr>
                <a:t>200 mg po </a:t>
              </a:r>
              <a:r>
                <a:rPr kumimoji="0" lang="en-US" sz="1400" b="1" i="0" u="none" strike="noStrike" kern="1200" cap="none" spc="0" normalizeH="0" baseline="0" noProof="0" dirty="0">
                  <a:ln>
                    <a:noFill/>
                  </a:ln>
                  <a:solidFill>
                    <a:srgbClr val="FFFFFF"/>
                  </a:solidFill>
                  <a:effectLst/>
                  <a:uLnTx/>
                  <a:uFillTx/>
                  <a:latin typeface="Franklin Gothic Book" panose="020B0503020102020204"/>
                  <a:ea typeface="MS PGothic" pitchFamily="34" charset="-128"/>
                  <a:cs typeface="+mn-cs"/>
                </a:rPr>
                <a:t>qd </a:t>
              </a:r>
              <a:br>
                <a:rPr kumimoji="0" lang="en-US" sz="1400" b="1" i="0" u="none" strike="noStrike" kern="1200" cap="none" spc="0" normalizeH="0" baseline="0" noProof="0" dirty="0">
                  <a:ln>
                    <a:noFill/>
                  </a:ln>
                  <a:solidFill>
                    <a:srgbClr val="FFFFFF"/>
                  </a:solidFill>
                  <a:effectLst/>
                  <a:uLnTx/>
                  <a:uFillTx/>
                  <a:latin typeface="Franklin Gothic Book" panose="020B0503020102020204"/>
                  <a:ea typeface="MS PGothic" pitchFamily="34" charset="-128"/>
                  <a:cs typeface="+mn-cs"/>
                </a:rPr>
              </a:br>
              <a:r>
                <a:rPr kumimoji="0" lang="en-US" sz="1400" b="1" i="0" u="none" strike="noStrike" kern="1200" cap="none" spc="0" normalizeH="0" baseline="0" noProof="0" dirty="0">
                  <a:ln>
                    <a:noFill/>
                  </a:ln>
                  <a:solidFill>
                    <a:srgbClr val="FFFFFF"/>
                  </a:solidFill>
                  <a:effectLst/>
                  <a:uLnTx/>
                  <a:uFillTx/>
                  <a:latin typeface="Franklin Gothic Book" panose="020B0503020102020204"/>
                  <a:ea typeface="MS PGothic" pitchFamily="34" charset="-128"/>
                  <a:cs typeface="+mn-cs"/>
                </a:rPr>
                <a:t>(28-day cycles)</a:t>
              </a:r>
              <a:endParaRPr kumimoji="0" lang="en-US" sz="1400" b="0" i="0" u="none" strike="noStrike" kern="1200" cap="none" spc="0" normalizeH="0" baseline="0" noProof="0" dirty="0">
                <a:ln>
                  <a:noFill/>
                </a:ln>
                <a:solidFill>
                  <a:srgbClr val="FFFFFF"/>
                </a:solidFill>
                <a:effectLst/>
                <a:uLnTx/>
                <a:uFillTx/>
                <a:latin typeface="Franklin Gothic Book" panose="020B0503020102020204"/>
                <a:ea typeface="MS PGothic" pitchFamily="34" charset="-128"/>
                <a:cs typeface="+mn-cs"/>
              </a:endParaRPr>
            </a:p>
          </p:txBody>
        </p:sp>
        <p:sp>
          <p:nvSpPr>
            <p:cNvPr id="37" name="TextBox 36">
              <a:extLst>
                <a:ext uri="{FF2B5EF4-FFF2-40B4-BE49-F238E27FC236}">
                  <a16:creationId xmlns:a16="http://schemas.microsoft.com/office/drawing/2014/main" id="{C4E2804A-46AE-63E1-660F-03927C1906A7}"/>
                </a:ext>
              </a:extLst>
            </p:cNvPr>
            <p:cNvSpPr txBox="1"/>
            <p:nvPr/>
          </p:nvSpPr>
          <p:spPr>
            <a:xfrm>
              <a:off x="4319364" y="3335237"/>
              <a:ext cx="1194957" cy="738664"/>
            </a:xfrm>
            <a:prstGeom prst="rect">
              <a:avLst/>
            </a:prstGeom>
            <a:solidFill>
              <a:schemeClr val="tx2"/>
            </a:solidFill>
          </p:spPr>
          <p:txBody>
            <a:bodyPr vert="horz" wrap="square" lIns="45720" rIns="4572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charset="0"/>
                  <a:ea typeface="ＭＳ Ｐゴシック" charset="0"/>
                  <a:cs typeface="+mn-cs"/>
                </a:rPr>
                <a:t>Optional Crossover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charset="0"/>
                  <a:ea typeface="ＭＳ Ｐゴシック" charset="0"/>
                  <a:cs typeface="+mn-cs"/>
                </a:rPr>
                <a:t>(PD by IRC)</a:t>
              </a:r>
            </a:p>
          </p:txBody>
        </p:sp>
        <p:sp>
          <p:nvSpPr>
            <p:cNvPr id="8" name="TextBox 7">
              <a:extLst>
                <a:ext uri="{FF2B5EF4-FFF2-40B4-BE49-F238E27FC236}">
                  <a16:creationId xmlns:a16="http://schemas.microsoft.com/office/drawing/2014/main" id="{18D2A1DE-D3DC-49ED-C4B3-DEE68005C64D}"/>
                </a:ext>
              </a:extLst>
            </p:cNvPr>
            <p:cNvSpPr txBox="1"/>
            <p:nvPr/>
          </p:nvSpPr>
          <p:spPr>
            <a:xfrm>
              <a:off x="457197" y="2862806"/>
              <a:ext cx="307777" cy="1919734"/>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vert="vert270" wrap="square" lIns="45720" rIns="4572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rPr>
                <a:t>RANDOMIZED 1:1</a:t>
              </a:r>
              <a:endParaRPr kumimoji="0" lang="en-US" sz="1400" b="1" i="0" u="none" strike="noStrike" kern="1200" cap="none" spc="0" normalizeH="0" baseline="30000" noProof="0" dirty="0">
                <a:ln>
                  <a:noFill/>
                </a:ln>
                <a:solidFill>
                  <a:srgbClr val="FFFFFF"/>
                </a:solidFill>
                <a:effectLst/>
                <a:uLnTx/>
                <a:uFillTx/>
                <a:latin typeface="Arial"/>
                <a:ea typeface="+mn-ea"/>
                <a:cs typeface="+mn-cs"/>
              </a:endParaRPr>
            </a:p>
          </p:txBody>
        </p:sp>
        <p:cxnSp>
          <p:nvCxnSpPr>
            <p:cNvPr id="19" name="Elbow Connector 18">
              <a:extLst>
                <a:ext uri="{FF2B5EF4-FFF2-40B4-BE49-F238E27FC236}">
                  <a16:creationId xmlns:a16="http://schemas.microsoft.com/office/drawing/2014/main" id="{087F87AA-977E-6392-354E-9190EBF53381}"/>
                </a:ext>
              </a:extLst>
            </p:cNvPr>
            <p:cNvCxnSpPr>
              <a:cxnSpLocks/>
              <a:stCxn id="9" idx="3"/>
              <a:endCxn id="37" idx="2"/>
            </p:cNvCxnSpPr>
            <p:nvPr/>
          </p:nvCxnSpPr>
          <p:spPr>
            <a:xfrm flipV="1">
              <a:off x="4047894" y="4073901"/>
              <a:ext cx="868949" cy="153225"/>
            </a:xfrm>
            <a:prstGeom prst="bentConnector2">
              <a:avLst/>
            </a:prstGeom>
          </p:spPr>
          <p:style>
            <a:lnRef idx="3">
              <a:schemeClr val="dk1"/>
            </a:lnRef>
            <a:fillRef idx="0">
              <a:schemeClr val="dk1"/>
            </a:fillRef>
            <a:effectRef idx="2">
              <a:schemeClr val="dk1"/>
            </a:effectRef>
            <a:fontRef idx="minor">
              <a:schemeClr val="tx1"/>
            </a:fontRef>
          </p:style>
        </p:cxnSp>
        <p:cxnSp>
          <p:nvCxnSpPr>
            <p:cNvPr id="23" name="Elbow Connector 22">
              <a:extLst>
                <a:ext uri="{FF2B5EF4-FFF2-40B4-BE49-F238E27FC236}">
                  <a16:creationId xmlns:a16="http://schemas.microsoft.com/office/drawing/2014/main" id="{29E1A9C5-E59E-3DDE-1084-7A603A0FCA0D}"/>
                </a:ext>
              </a:extLst>
            </p:cNvPr>
            <p:cNvCxnSpPr>
              <a:cxnSpLocks/>
              <a:stCxn id="37" idx="0"/>
              <a:endCxn id="13" idx="3"/>
            </p:cNvCxnSpPr>
            <p:nvPr/>
          </p:nvCxnSpPr>
          <p:spPr>
            <a:xfrm rot="16200000" flipV="1">
              <a:off x="4423049" y="2841442"/>
              <a:ext cx="118641" cy="868949"/>
            </a:xfrm>
            <a:prstGeom prst="bentConnector2">
              <a:avLst/>
            </a:prstGeom>
            <a:ln>
              <a:tailEnd type="triangle"/>
            </a:ln>
          </p:spPr>
          <p:style>
            <a:lnRef idx="3">
              <a:schemeClr val="dk1"/>
            </a:lnRef>
            <a:fillRef idx="0">
              <a:schemeClr val="dk1"/>
            </a:fillRef>
            <a:effectRef idx="2">
              <a:schemeClr val="dk1"/>
            </a:effectRef>
            <a:fontRef idx="minor">
              <a:schemeClr val="tx1"/>
            </a:fontRef>
          </p:style>
        </p:cxnSp>
        <p:cxnSp>
          <p:nvCxnSpPr>
            <p:cNvPr id="27" name="Straight Arrow Connector 26">
              <a:extLst>
                <a:ext uri="{FF2B5EF4-FFF2-40B4-BE49-F238E27FC236}">
                  <a16:creationId xmlns:a16="http://schemas.microsoft.com/office/drawing/2014/main" id="{B807D454-BAAE-B7A2-3947-1ECB2B46590C}"/>
                </a:ext>
              </a:extLst>
            </p:cNvPr>
            <p:cNvCxnSpPr>
              <a:stCxn id="8" idx="3"/>
              <a:endCxn id="13" idx="1"/>
            </p:cNvCxnSpPr>
            <p:nvPr/>
          </p:nvCxnSpPr>
          <p:spPr>
            <a:xfrm flipV="1">
              <a:off x="764974" y="3216596"/>
              <a:ext cx="271517" cy="606077"/>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30" name="Straight Arrow Connector 29">
              <a:extLst>
                <a:ext uri="{FF2B5EF4-FFF2-40B4-BE49-F238E27FC236}">
                  <a16:creationId xmlns:a16="http://schemas.microsoft.com/office/drawing/2014/main" id="{82485016-770F-1FA5-DF51-8AE50DA243B7}"/>
                </a:ext>
              </a:extLst>
            </p:cNvPr>
            <p:cNvCxnSpPr>
              <a:stCxn id="8" idx="3"/>
              <a:endCxn id="9" idx="1"/>
            </p:cNvCxnSpPr>
            <p:nvPr/>
          </p:nvCxnSpPr>
          <p:spPr>
            <a:xfrm>
              <a:off x="764974" y="3822673"/>
              <a:ext cx="271470" cy="404453"/>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grpSp>
      <p:pic>
        <p:nvPicPr>
          <p:cNvPr id="6" name="Picture 5">
            <a:extLst>
              <a:ext uri="{FF2B5EF4-FFF2-40B4-BE49-F238E27FC236}">
                <a16:creationId xmlns:a16="http://schemas.microsoft.com/office/drawing/2014/main" id="{792B4B57-DC5D-76ED-4E84-2A13229F8D55}"/>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Lst>
          </a:blip>
          <a:srcRect t="6332"/>
          <a:stretch>
            <a:fillRect/>
          </a:stretch>
        </p:blipFill>
        <p:spPr>
          <a:xfrm>
            <a:off x="7552550" y="1112704"/>
            <a:ext cx="4118274" cy="2245244"/>
          </a:xfrm>
          <a:prstGeom prst="rect">
            <a:avLst/>
          </a:prstGeom>
        </p:spPr>
      </p:pic>
      <p:sp>
        <p:nvSpPr>
          <p:cNvPr id="11" name="TextBox 10">
            <a:extLst>
              <a:ext uri="{FF2B5EF4-FFF2-40B4-BE49-F238E27FC236}">
                <a16:creationId xmlns:a16="http://schemas.microsoft.com/office/drawing/2014/main" id="{05604D19-765F-D730-853D-8BDF25C32E62}"/>
              </a:ext>
            </a:extLst>
          </p:cNvPr>
          <p:cNvSpPr txBox="1"/>
          <p:nvPr/>
        </p:nvSpPr>
        <p:spPr>
          <a:xfrm>
            <a:off x="7059344" y="5475108"/>
            <a:ext cx="4585518" cy="1200329"/>
          </a:xfrm>
          <a:prstGeom prst="rect">
            <a:avLst/>
          </a:prstGeom>
          <a:solidFill>
            <a:schemeClr val="bg1">
              <a:lumMod val="95000"/>
            </a:schemeClr>
          </a:solidFill>
          <a:ln>
            <a:noFill/>
          </a:ln>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4F9768"/>
                </a:solidFill>
                <a:effectLst/>
                <a:uLnTx/>
                <a:uFillTx/>
                <a:latin typeface="Arial" charset="0"/>
                <a:ea typeface="ＭＳ Ｐゴシック" charset="0"/>
                <a:cs typeface="+mn-cs"/>
              </a:rPr>
              <a:t>PFS Subgroup Analysis</a:t>
            </a:r>
          </a:p>
          <a:p>
            <a:pPr marL="285750" marR="0" lvl="0" indent="-285750" algn="l" defTabSz="914400" rtl="0" eaLnBrk="1" fontAlgn="base" latinLnBrk="0" hangingPunct="1">
              <a:lnSpc>
                <a:spcPct val="100000"/>
              </a:lnSpc>
              <a:spcBef>
                <a:spcPct val="0"/>
              </a:spcBef>
              <a:spcAft>
                <a:spcPct val="0"/>
              </a:spcAft>
              <a:buClr>
                <a:srgbClr val="4F9768"/>
              </a:buClr>
              <a:buSzPct val="85000"/>
              <a:buFont typeface="Wingdings" pitchFamily="2" charset="2"/>
              <a:buChar char="§"/>
              <a:tabLst/>
              <a:defRPr/>
            </a:pPr>
            <a:r>
              <a:rPr kumimoji="0" lang="en-US" sz="1400" b="1" i="0" u="none" strike="noStrike" kern="1200" cap="none" spc="0" normalizeH="0" baseline="0" noProof="0" dirty="0">
                <a:ln>
                  <a:noFill/>
                </a:ln>
                <a:solidFill>
                  <a:srgbClr val="FFFFFF"/>
                </a:solidFill>
                <a:effectLst/>
                <a:uLnTx/>
                <a:uFillTx/>
                <a:latin typeface="Arial" charset="0"/>
                <a:ea typeface="ＭＳ Ｐゴシック" charset="0"/>
                <a:cs typeface="+mn-cs"/>
              </a:rPr>
              <a:t>PFS favored Pirto across all prespecified subgroups (age at enrollment, disease type, Rai stage, </a:t>
            </a:r>
            <a:r>
              <a:rPr kumimoji="0" lang="en-US" sz="1400" b="1" i="0" u="none" strike="noStrike" kern="1200" cap="none" spc="0" normalizeH="0" baseline="0" noProof="0" dirty="0">
                <a:ln>
                  <a:noFill/>
                </a:ln>
                <a:solidFill>
                  <a:srgbClr val="FFFFFF"/>
                </a:solidFill>
                <a:effectLst/>
                <a:uLnTx/>
                <a:uFillTx/>
                <a:latin typeface="Symbol" pitchFamily="2" charset="2"/>
                <a:ea typeface="ＭＳ Ｐゴシック" charset="0"/>
                <a:cs typeface="+mn-cs"/>
              </a:rPr>
              <a:t>b</a:t>
            </a:r>
            <a:r>
              <a:rPr kumimoji="0" lang="en-US" sz="1400" b="1" i="0" u="none" strike="noStrike" kern="1200" cap="none" spc="0" normalizeH="0" baseline="0" noProof="0" dirty="0">
                <a:ln>
                  <a:noFill/>
                </a:ln>
                <a:solidFill>
                  <a:srgbClr val="FFFFFF"/>
                </a:solidFill>
                <a:effectLst/>
                <a:uLnTx/>
                <a:uFillTx/>
                <a:latin typeface="Arial" charset="0"/>
                <a:ea typeface="ＭＳ Ｐゴシック" charset="0"/>
                <a:cs typeface="+mn-cs"/>
              </a:rPr>
              <a:t>2M, del[11q], </a:t>
            </a:r>
            <a:r>
              <a:rPr kumimoji="0" lang="en-US" sz="1400" b="1" i="1" u="none" strike="noStrike" kern="1200" cap="none" spc="0" normalizeH="0" baseline="0" noProof="0" dirty="0">
                <a:ln>
                  <a:noFill/>
                </a:ln>
                <a:solidFill>
                  <a:srgbClr val="FFFFFF"/>
                </a:solidFill>
                <a:effectLst/>
                <a:uLnTx/>
                <a:uFillTx/>
                <a:latin typeface="Arial" charset="0"/>
                <a:ea typeface="ＭＳ Ｐゴシック" charset="0"/>
                <a:cs typeface="+mn-cs"/>
              </a:rPr>
              <a:t>IGHV</a:t>
            </a:r>
            <a:r>
              <a:rPr kumimoji="0" lang="en-US" sz="1400" b="1" i="0" u="none" strike="noStrike" kern="1200" cap="none" spc="0" normalizeH="0" baseline="0" noProof="0" dirty="0">
                <a:ln>
                  <a:noFill/>
                </a:ln>
                <a:solidFill>
                  <a:srgbClr val="FFFFFF"/>
                </a:solidFill>
                <a:effectLst/>
                <a:uLnTx/>
                <a:uFillTx/>
                <a:latin typeface="Arial" charset="0"/>
                <a:ea typeface="ＭＳ Ｐゴシック" charset="0"/>
                <a:cs typeface="+mn-cs"/>
              </a:rPr>
              <a:t> mutation status, complex karyotype, </a:t>
            </a:r>
            <a:r>
              <a:rPr kumimoji="0" lang="en-US" sz="1400" b="1" i="1" u="none" strike="noStrike" kern="1200" cap="none" spc="0" normalizeH="0" baseline="0" noProof="0" dirty="0">
                <a:ln>
                  <a:noFill/>
                </a:ln>
                <a:solidFill>
                  <a:srgbClr val="FFFFFF"/>
                </a:solidFill>
                <a:effectLst/>
                <a:uLnTx/>
                <a:uFillTx/>
                <a:latin typeface="Arial" charset="0"/>
                <a:ea typeface="ＭＳ Ｐゴシック" charset="0"/>
                <a:cs typeface="+mn-cs"/>
              </a:rPr>
              <a:t>TP53</a:t>
            </a:r>
            <a:r>
              <a:rPr kumimoji="0" lang="en-US" sz="1400" b="1" i="0" u="none" strike="noStrike" kern="1200" cap="none" spc="0" normalizeH="0" baseline="0" noProof="0" dirty="0">
                <a:ln>
                  <a:noFill/>
                </a:ln>
                <a:solidFill>
                  <a:srgbClr val="FFFFFF"/>
                </a:solidFill>
                <a:effectLst/>
                <a:uLnTx/>
                <a:uFillTx/>
                <a:latin typeface="Arial" charset="0"/>
                <a:ea typeface="ＭＳ Ｐゴシック" charset="0"/>
                <a:cs typeface="+mn-cs"/>
              </a:rPr>
              <a:t> mutation)</a:t>
            </a:r>
          </a:p>
        </p:txBody>
      </p:sp>
      <p:sp>
        <p:nvSpPr>
          <p:cNvPr id="14" name="TextBox 13">
            <a:extLst>
              <a:ext uri="{FF2B5EF4-FFF2-40B4-BE49-F238E27FC236}">
                <a16:creationId xmlns:a16="http://schemas.microsoft.com/office/drawing/2014/main" id="{2E30250B-0B78-EF52-89E0-A711603AE758}"/>
              </a:ext>
            </a:extLst>
          </p:cNvPr>
          <p:cNvSpPr txBox="1"/>
          <p:nvPr/>
        </p:nvSpPr>
        <p:spPr>
          <a:xfrm>
            <a:off x="6096000" y="1904273"/>
            <a:ext cx="1871666" cy="584775"/>
          </a:xfrm>
          <a:prstGeom prst="rect">
            <a:avLst/>
          </a:prstGeom>
          <a:noFill/>
        </p:spPr>
        <p:txBody>
          <a:bodyPr wrap="none" lIns="45720" rIns="4572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4F9768"/>
                </a:solidFill>
                <a:effectLst/>
                <a:uLnTx/>
                <a:uFillTx/>
                <a:latin typeface="Arial" charset="0"/>
                <a:ea typeface="ＭＳ Ｐゴシック" charset="0"/>
                <a:cs typeface="+mn-cs"/>
              </a:rPr>
              <a:t>Primary Endpoint:</a:t>
            </a:r>
            <a:br>
              <a:rPr kumimoji="0" lang="en-US" sz="1600" b="1" i="0" u="none" strike="noStrike" kern="1200" cap="none" spc="0" normalizeH="0" baseline="0" noProof="0" dirty="0">
                <a:ln>
                  <a:noFill/>
                </a:ln>
                <a:solidFill>
                  <a:srgbClr val="4F9768"/>
                </a:solidFill>
                <a:effectLst/>
                <a:uLnTx/>
                <a:uFillTx/>
                <a:latin typeface="Arial" charset="0"/>
                <a:ea typeface="ＭＳ Ｐゴシック" charset="0"/>
                <a:cs typeface="+mn-cs"/>
              </a:rPr>
            </a:br>
            <a:r>
              <a:rPr kumimoji="0" lang="en-US" sz="1600" b="1" i="0" u="none" strike="noStrike" kern="1200" cap="none" spc="0" normalizeH="0" baseline="0" noProof="0" dirty="0">
                <a:ln>
                  <a:noFill/>
                </a:ln>
                <a:solidFill>
                  <a:srgbClr val="4F9768"/>
                </a:solidFill>
                <a:effectLst/>
                <a:uLnTx/>
                <a:uFillTx/>
                <a:latin typeface="Arial" charset="0"/>
                <a:ea typeface="ＭＳ Ｐゴシック" charset="0"/>
                <a:cs typeface="+mn-cs"/>
              </a:rPr>
              <a:t>PFS (by IRC)</a:t>
            </a:r>
          </a:p>
        </p:txBody>
      </p:sp>
      <p:graphicFrame>
        <p:nvGraphicFramePr>
          <p:cNvPr id="17" name="Table 16">
            <a:extLst>
              <a:ext uri="{FF2B5EF4-FFF2-40B4-BE49-F238E27FC236}">
                <a16:creationId xmlns:a16="http://schemas.microsoft.com/office/drawing/2014/main" id="{C40FB5A0-0D34-A7BE-043B-9FC21D091531}"/>
              </a:ext>
            </a:extLst>
          </p:cNvPr>
          <p:cNvGraphicFramePr>
            <a:graphicFrameLocks noGrp="1"/>
          </p:cNvGraphicFramePr>
          <p:nvPr/>
        </p:nvGraphicFramePr>
        <p:xfrm>
          <a:off x="7059344" y="3413428"/>
          <a:ext cx="4611480" cy="1950720"/>
        </p:xfrm>
        <a:graphic>
          <a:graphicData uri="http://schemas.openxmlformats.org/drawingml/2006/table">
            <a:tbl>
              <a:tblPr firstRow="1" bandRow="1">
                <a:tableStyleId>{10A1B5D5-9B99-4C35-A422-299274C87663}</a:tableStyleId>
              </a:tblPr>
              <a:tblGrid>
                <a:gridCol w="2145906">
                  <a:extLst>
                    <a:ext uri="{9D8B030D-6E8A-4147-A177-3AD203B41FA5}">
                      <a16:colId xmlns:a16="http://schemas.microsoft.com/office/drawing/2014/main" val="541413302"/>
                    </a:ext>
                  </a:extLst>
                </a:gridCol>
                <a:gridCol w="1232787">
                  <a:extLst>
                    <a:ext uri="{9D8B030D-6E8A-4147-A177-3AD203B41FA5}">
                      <a16:colId xmlns:a16="http://schemas.microsoft.com/office/drawing/2014/main" val="3822329428"/>
                    </a:ext>
                  </a:extLst>
                </a:gridCol>
                <a:gridCol w="1232787">
                  <a:extLst>
                    <a:ext uri="{9D8B030D-6E8A-4147-A177-3AD203B41FA5}">
                      <a16:colId xmlns:a16="http://schemas.microsoft.com/office/drawing/2014/main" val="4126595969"/>
                    </a:ext>
                  </a:extLst>
                </a:gridCol>
              </a:tblGrid>
              <a:tr h="270264">
                <a:tc>
                  <a:txBody>
                    <a:bodyPr/>
                    <a:lstStyle/>
                    <a:p>
                      <a:r>
                        <a:rPr lang="en-US" sz="1400" dirty="0"/>
                        <a:t>PFS</a:t>
                      </a:r>
                    </a:p>
                  </a:txBody>
                  <a:tcPr marL="45720" marR="45720" anchor="ctr"/>
                </a:tc>
                <a:tc>
                  <a:txBody>
                    <a:bodyPr/>
                    <a:lstStyle/>
                    <a:p>
                      <a:pPr algn="ctr"/>
                      <a:r>
                        <a:rPr lang="en-US" sz="1400" dirty="0"/>
                        <a:t>Pirto</a:t>
                      </a:r>
                      <a:br>
                        <a:rPr lang="en-US" sz="1400" dirty="0"/>
                      </a:br>
                      <a:r>
                        <a:rPr lang="en-US" sz="1400" dirty="0"/>
                        <a:t>(n=141)</a:t>
                      </a:r>
                    </a:p>
                  </a:txBody>
                  <a:tcPr marL="45720" marR="45720">
                    <a:solidFill>
                      <a:srgbClr val="BE1617"/>
                    </a:solidFill>
                  </a:tcPr>
                </a:tc>
                <a:tc>
                  <a:txBody>
                    <a:bodyPr/>
                    <a:lstStyle/>
                    <a:p>
                      <a:pPr algn="ctr"/>
                      <a:r>
                        <a:rPr lang="en-US" sz="1400" dirty="0">
                          <a:solidFill>
                            <a:schemeClr val="bg1"/>
                          </a:solidFill>
                        </a:rPr>
                        <a:t>BR</a:t>
                      </a:r>
                      <a:br>
                        <a:rPr lang="en-US" sz="1400" dirty="0">
                          <a:solidFill>
                            <a:schemeClr val="bg1"/>
                          </a:solidFill>
                        </a:rPr>
                      </a:br>
                      <a:r>
                        <a:rPr lang="en-US" sz="1400" dirty="0">
                          <a:solidFill>
                            <a:schemeClr val="bg1"/>
                          </a:solidFill>
                        </a:rPr>
                        <a:t>(n=141)</a:t>
                      </a:r>
                    </a:p>
                  </a:txBody>
                  <a:tcPr marL="45720" marR="45720">
                    <a:solidFill>
                      <a:schemeClr val="tx1"/>
                    </a:solidFill>
                  </a:tcPr>
                </a:tc>
                <a:extLst>
                  <a:ext uri="{0D108BD9-81ED-4DB2-BD59-A6C34878D82A}">
                    <a16:rowId xmlns:a16="http://schemas.microsoft.com/office/drawing/2014/main" val="1729283306"/>
                  </a:ext>
                </a:extLst>
              </a:tr>
              <a:tr h="158979">
                <a:tc>
                  <a:txBody>
                    <a:bodyPr/>
                    <a:lstStyle/>
                    <a:p>
                      <a:r>
                        <a:rPr lang="en-US" sz="1400" dirty="0"/>
                        <a:t>Events, n (%)</a:t>
                      </a:r>
                    </a:p>
                  </a:txBody>
                  <a:tcPr marL="45720" marR="45720" anchor="ctr"/>
                </a:tc>
                <a:tc>
                  <a:txBody>
                    <a:bodyPr/>
                    <a:lstStyle/>
                    <a:p>
                      <a:pPr algn="ctr"/>
                      <a:r>
                        <a:rPr lang="en-US" sz="1400" dirty="0"/>
                        <a:t>13 (9.2)</a:t>
                      </a:r>
                    </a:p>
                  </a:txBody>
                  <a:tcPr marL="45720" marR="45720" anchor="ctr"/>
                </a:tc>
                <a:tc>
                  <a:txBody>
                    <a:bodyPr/>
                    <a:lstStyle/>
                    <a:p>
                      <a:pPr algn="ctr"/>
                      <a:r>
                        <a:rPr lang="en-US" sz="1400" dirty="0"/>
                        <a:t>48 (34.0)</a:t>
                      </a:r>
                    </a:p>
                  </a:txBody>
                  <a:tcPr marL="45720" marR="45720" anchor="ctr"/>
                </a:tc>
                <a:extLst>
                  <a:ext uri="{0D108BD9-81ED-4DB2-BD59-A6C34878D82A}">
                    <a16:rowId xmlns:a16="http://schemas.microsoft.com/office/drawing/2014/main" val="3907474975"/>
                  </a:ext>
                </a:extLst>
              </a:tr>
              <a:tr h="270264">
                <a:tc>
                  <a:txBody>
                    <a:bodyPr/>
                    <a:lstStyle/>
                    <a:p>
                      <a:r>
                        <a:rPr lang="en-US" sz="1400" dirty="0"/>
                        <a:t>24-month rate (95% CI), %</a:t>
                      </a:r>
                    </a:p>
                  </a:txBody>
                  <a:tcPr marL="45720" marR="45720" anchor="ctr"/>
                </a:tc>
                <a:tc>
                  <a:txBody>
                    <a:bodyPr/>
                    <a:lstStyle/>
                    <a:p>
                      <a:pPr algn="ctr"/>
                      <a:r>
                        <a:rPr lang="en-US" sz="1400" b="0" dirty="0"/>
                        <a:t>93.4</a:t>
                      </a:r>
                    </a:p>
                    <a:p>
                      <a:pPr algn="ctr"/>
                      <a:r>
                        <a:rPr lang="en-US" sz="1400" b="0" dirty="0"/>
                        <a:t>(87.6-96.5)</a:t>
                      </a:r>
                    </a:p>
                  </a:txBody>
                  <a:tcPr marL="45720" marR="45720" anchor="ctr"/>
                </a:tc>
                <a:tc>
                  <a:txBody>
                    <a:bodyPr/>
                    <a:lstStyle/>
                    <a:p>
                      <a:pPr algn="ctr"/>
                      <a:r>
                        <a:rPr lang="en-US" sz="1400" b="0" dirty="0"/>
                        <a:t>70.7</a:t>
                      </a:r>
                      <a:br>
                        <a:rPr lang="en-US" sz="1400" b="0" dirty="0"/>
                      </a:br>
                      <a:r>
                        <a:rPr lang="en-US" sz="1400" b="0" dirty="0"/>
                        <a:t>(61.5-78.1)</a:t>
                      </a:r>
                    </a:p>
                  </a:txBody>
                  <a:tcPr marL="45720" marR="45720" anchor="ctr"/>
                </a:tc>
                <a:extLst>
                  <a:ext uri="{0D108BD9-81ED-4DB2-BD59-A6C34878D82A}">
                    <a16:rowId xmlns:a16="http://schemas.microsoft.com/office/drawing/2014/main" val="2380960713"/>
                  </a:ext>
                </a:extLst>
              </a:tr>
              <a:tr h="158979">
                <a:tc>
                  <a:txBody>
                    <a:bodyPr/>
                    <a:lstStyle/>
                    <a:p>
                      <a:r>
                        <a:rPr lang="en-US" sz="1400" dirty="0"/>
                        <a:t>HR (95% CI); </a:t>
                      </a:r>
                      <a:r>
                        <a:rPr lang="en-US" sz="1400" i="1" dirty="0"/>
                        <a:t>P-</a:t>
                      </a:r>
                      <a:r>
                        <a:rPr lang="en-US" sz="1400" dirty="0"/>
                        <a:t>value</a:t>
                      </a:r>
                    </a:p>
                  </a:txBody>
                  <a:tcPr marL="45720" marR="45720" anchor="ct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0.20 (0.11-0.37); </a:t>
                      </a:r>
                      <a:r>
                        <a:rPr lang="en-US" sz="1400" b="0" i="1" dirty="0"/>
                        <a:t>P</a:t>
                      </a:r>
                      <a:r>
                        <a:rPr lang="en-US" sz="1400" dirty="0"/>
                        <a:t>&lt;0.0001</a:t>
                      </a:r>
                    </a:p>
                  </a:txBody>
                  <a:tcPr marL="45720" marR="45720" anchor="ctr"/>
                </a:tc>
                <a:tc hMerge="1">
                  <a:txBody>
                    <a:bodyPr/>
                    <a:lstStyle/>
                    <a:p>
                      <a:pPr algn="ctr"/>
                      <a:endParaRPr lang="en-US" sz="1400" dirty="0"/>
                    </a:p>
                  </a:txBody>
                  <a:tcPr anchor="ctr"/>
                </a:tc>
                <a:extLst>
                  <a:ext uri="{0D108BD9-81ED-4DB2-BD59-A6C34878D82A}">
                    <a16:rowId xmlns:a16="http://schemas.microsoft.com/office/drawing/2014/main" val="1333853964"/>
                  </a:ext>
                </a:extLst>
              </a:tr>
              <a:tr h="158979">
                <a:tc>
                  <a:txBody>
                    <a:bodyPr/>
                    <a:lstStyle/>
                    <a:p>
                      <a:r>
                        <a:rPr lang="en-US" sz="1400" dirty="0"/>
                        <a:t>Median follow-up, months</a:t>
                      </a:r>
                    </a:p>
                  </a:txBody>
                  <a:tcPr marL="45720" marR="45720" anchor="ctr"/>
                </a:tc>
                <a:tc>
                  <a:txBody>
                    <a:bodyPr/>
                    <a:lstStyle/>
                    <a:p>
                      <a:pPr algn="ctr"/>
                      <a:r>
                        <a:rPr lang="en-US" sz="1400" dirty="0"/>
                        <a:t>28.1</a:t>
                      </a:r>
                    </a:p>
                  </a:txBody>
                  <a:tcPr marL="45720" marR="45720" anchor="ctr"/>
                </a:tc>
                <a:tc>
                  <a:txBody>
                    <a:bodyPr/>
                    <a:lstStyle/>
                    <a:p>
                      <a:pPr algn="ctr"/>
                      <a:r>
                        <a:rPr lang="en-US" sz="1400" dirty="0"/>
                        <a:t>28.3</a:t>
                      </a:r>
                    </a:p>
                  </a:txBody>
                  <a:tcPr marL="45720" marR="45720" anchor="ctr"/>
                </a:tc>
                <a:extLst>
                  <a:ext uri="{0D108BD9-81ED-4DB2-BD59-A6C34878D82A}">
                    <a16:rowId xmlns:a16="http://schemas.microsoft.com/office/drawing/2014/main" val="2628304730"/>
                  </a:ext>
                </a:extLst>
              </a:tr>
            </a:tbl>
          </a:graphicData>
        </a:graphic>
      </p:graphicFrame>
    </p:spTree>
    <p:extLst>
      <p:ext uri="{BB962C8B-B14F-4D97-AF65-F5344CB8AC3E}">
        <p14:creationId xmlns:p14="http://schemas.microsoft.com/office/powerpoint/2010/main" val="34762145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4E5D231-3C45-1D15-1EFF-5A18B7C657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00E720-A4C9-BCC1-4F1A-1D7D779F18A0}"/>
              </a:ext>
            </a:extLst>
          </p:cNvPr>
          <p:cNvSpPr>
            <a:spLocks noGrp="1"/>
          </p:cNvSpPr>
          <p:nvPr>
            <p:ph type="title"/>
          </p:nvPr>
        </p:nvSpPr>
        <p:spPr/>
        <p:txBody>
          <a:bodyPr/>
          <a:lstStyle/>
          <a:p>
            <a:r>
              <a:rPr lang="en-US" dirty="0"/>
              <a:t>First Results From the BRUIN CLL-313 Randomized Phase 3 Study of Pirtobrutinib vs BR in Patients With TN CLL/SLL: Safety</a:t>
            </a:r>
          </a:p>
        </p:txBody>
      </p:sp>
      <p:sp>
        <p:nvSpPr>
          <p:cNvPr id="4" name="Text Placeholder 3">
            <a:extLst>
              <a:ext uri="{FF2B5EF4-FFF2-40B4-BE49-F238E27FC236}">
                <a16:creationId xmlns:a16="http://schemas.microsoft.com/office/drawing/2014/main" id="{878FD812-BAED-3D6E-9BE0-2CCA54C20821}"/>
              </a:ext>
            </a:extLst>
          </p:cNvPr>
          <p:cNvSpPr>
            <a:spLocks noGrp="1"/>
          </p:cNvSpPr>
          <p:nvPr>
            <p:ph type="body" sz="quarter" idx="10"/>
          </p:nvPr>
        </p:nvSpPr>
        <p:spPr/>
        <p:txBody>
          <a:bodyPr>
            <a:normAutofit/>
          </a:bodyPr>
          <a:lstStyle/>
          <a:p>
            <a:r>
              <a:rPr lang="en-US" dirty="0">
                <a:solidFill>
                  <a:srgbClr val="404040"/>
                </a:solidFill>
                <a:latin typeface="Franklin Gothic Book" panose="020B0503020102020204" pitchFamily="34" charset="0"/>
              </a:rPr>
              <a:t>Jurczak W, et al., </a:t>
            </a:r>
            <a:r>
              <a:rPr lang="en-US" i="1" dirty="0"/>
              <a:t>J Clin Oncol</a:t>
            </a:r>
            <a:r>
              <a:rPr lang="en-US"/>
              <a:t>., 2026</a:t>
            </a:r>
            <a:endParaRPr lang="en-US" dirty="0"/>
          </a:p>
        </p:txBody>
      </p:sp>
      <p:graphicFrame>
        <p:nvGraphicFramePr>
          <p:cNvPr id="6" name="Table 5">
            <a:extLst>
              <a:ext uri="{FF2B5EF4-FFF2-40B4-BE49-F238E27FC236}">
                <a16:creationId xmlns:a16="http://schemas.microsoft.com/office/drawing/2014/main" id="{36A5C694-0F6D-C21B-A4D6-68FFECFFFC7A}"/>
              </a:ext>
            </a:extLst>
          </p:cNvPr>
          <p:cNvGraphicFramePr>
            <a:graphicFrameLocks noGrp="1"/>
          </p:cNvGraphicFramePr>
          <p:nvPr/>
        </p:nvGraphicFramePr>
        <p:xfrm>
          <a:off x="457199" y="1802677"/>
          <a:ext cx="11271384" cy="3882030"/>
        </p:xfrm>
        <a:graphic>
          <a:graphicData uri="http://schemas.openxmlformats.org/drawingml/2006/table">
            <a:tbl>
              <a:tblPr firstRow="1" bandRow="1">
                <a:tableStyleId>{10A1B5D5-9B99-4C35-A422-299274C87663}</a:tableStyleId>
              </a:tblPr>
              <a:tblGrid>
                <a:gridCol w="2086708">
                  <a:extLst>
                    <a:ext uri="{9D8B030D-6E8A-4147-A177-3AD203B41FA5}">
                      <a16:colId xmlns:a16="http://schemas.microsoft.com/office/drawing/2014/main" val="541413302"/>
                    </a:ext>
                  </a:extLst>
                </a:gridCol>
                <a:gridCol w="1172499">
                  <a:extLst>
                    <a:ext uri="{9D8B030D-6E8A-4147-A177-3AD203B41FA5}">
                      <a16:colId xmlns:a16="http://schemas.microsoft.com/office/drawing/2014/main" val="3822329428"/>
                    </a:ext>
                  </a:extLst>
                </a:gridCol>
                <a:gridCol w="1172499">
                  <a:extLst>
                    <a:ext uri="{9D8B030D-6E8A-4147-A177-3AD203B41FA5}">
                      <a16:colId xmlns:a16="http://schemas.microsoft.com/office/drawing/2014/main" val="3140532424"/>
                    </a:ext>
                  </a:extLst>
                </a:gridCol>
                <a:gridCol w="1172499">
                  <a:extLst>
                    <a:ext uri="{9D8B030D-6E8A-4147-A177-3AD203B41FA5}">
                      <a16:colId xmlns:a16="http://schemas.microsoft.com/office/drawing/2014/main" val="4126595969"/>
                    </a:ext>
                  </a:extLst>
                </a:gridCol>
                <a:gridCol w="1172499">
                  <a:extLst>
                    <a:ext uri="{9D8B030D-6E8A-4147-A177-3AD203B41FA5}">
                      <a16:colId xmlns:a16="http://schemas.microsoft.com/office/drawing/2014/main" val="4111613458"/>
                    </a:ext>
                  </a:extLst>
                </a:gridCol>
                <a:gridCol w="1172499">
                  <a:extLst>
                    <a:ext uri="{9D8B030D-6E8A-4147-A177-3AD203B41FA5}">
                      <a16:colId xmlns:a16="http://schemas.microsoft.com/office/drawing/2014/main" val="3172050583"/>
                    </a:ext>
                  </a:extLst>
                </a:gridCol>
                <a:gridCol w="1172499">
                  <a:extLst>
                    <a:ext uri="{9D8B030D-6E8A-4147-A177-3AD203B41FA5}">
                      <a16:colId xmlns:a16="http://schemas.microsoft.com/office/drawing/2014/main" val="2427958514"/>
                    </a:ext>
                  </a:extLst>
                </a:gridCol>
                <a:gridCol w="2149682">
                  <a:extLst>
                    <a:ext uri="{9D8B030D-6E8A-4147-A177-3AD203B41FA5}">
                      <a16:colId xmlns:a16="http://schemas.microsoft.com/office/drawing/2014/main" val="2066996167"/>
                    </a:ext>
                  </a:extLst>
                </a:gridCol>
              </a:tblGrid>
              <a:tr h="255173">
                <a:tc rowSpan="2">
                  <a:txBody>
                    <a:bodyPr/>
                    <a:lstStyle/>
                    <a:p>
                      <a:pPr>
                        <a:lnSpc>
                          <a:spcPct val="100000"/>
                        </a:lnSpc>
                      </a:pPr>
                      <a:r>
                        <a:rPr lang="en-US" sz="1400" dirty="0"/>
                        <a:t>AEs of Interest, n (%)</a:t>
                      </a:r>
                    </a:p>
                  </a:txBody>
                  <a:tcPr marL="27432" marR="27432" marT="18288" marB="18288" anchor="ctr"/>
                </a:tc>
                <a:tc gridSpan="2">
                  <a:txBody>
                    <a:bodyPr/>
                    <a:lstStyle/>
                    <a:p>
                      <a:pPr algn="ctr">
                        <a:lnSpc>
                          <a:spcPct val="90000"/>
                        </a:lnSpc>
                      </a:pPr>
                      <a:r>
                        <a:rPr lang="en-US" sz="1400" dirty="0"/>
                        <a:t>Pirto (n=140)</a:t>
                      </a:r>
                    </a:p>
                  </a:txBody>
                  <a:tcPr marL="27432" marR="27432" marT="18288" marB="18288" anchor="ctr">
                    <a:lnB w="12700" cap="flat" cmpd="sng" algn="ctr">
                      <a:solidFill>
                        <a:schemeClr val="bg1"/>
                      </a:solidFill>
                      <a:prstDash val="solid"/>
                      <a:round/>
                      <a:headEnd type="none" w="med" len="med"/>
                      <a:tailEnd type="none" w="med" len="med"/>
                    </a:lnB>
                    <a:solidFill>
                      <a:schemeClr val="accent1">
                        <a:lumMod val="75000"/>
                      </a:schemeClr>
                    </a:solidFill>
                  </a:tcPr>
                </a:tc>
                <a:tc hMerge="1">
                  <a:txBody>
                    <a:bodyPr/>
                    <a:lstStyle/>
                    <a:p>
                      <a:endParaRPr lang="en-US"/>
                    </a:p>
                  </a:txBody>
                  <a:tcPr/>
                </a:tc>
                <a:tc gridSpan="2">
                  <a:txBody>
                    <a:bodyPr/>
                    <a:lstStyle/>
                    <a:p>
                      <a:pPr algn="ctr">
                        <a:lnSpc>
                          <a:spcPct val="90000"/>
                        </a:lnSpc>
                      </a:pPr>
                      <a:r>
                        <a:rPr lang="en-US" sz="1400" dirty="0"/>
                        <a:t>BR (n=132)</a:t>
                      </a:r>
                    </a:p>
                  </a:txBody>
                  <a:tcPr marL="27432" marR="27432" marT="18288" marB="18288" anchor="ctr">
                    <a:lnB w="12700" cap="flat" cmpd="sng" algn="ctr">
                      <a:solidFill>
                        <a:schemeClr val="bg1"/>
                      </a:solidFill>
                      <a:prstDash val="solid"/>
                      <a:round/>
                      <a:headEnd type="none" w="med" len="med"/>
                      <a:tailEnd type="none" w="med" len="med"/>
                    </a:lnB>
                    <a:solidFill>
                      <a:srgbClr val="202020"/>
                    </a:solidFill>
                  </a:tcPr>
                </a:tc>
                <a:tc hMerge="1">
                  <a:txBody>
                    <a:bodyPr/>
                    <a:lstStyle/>
                    <a:p>
                      <a:endParaRPr lang="en-US"/>
                    </a:p>
                  </a:txBody>
                  <a:tcPr/>
                </a:tc>
                <a:tc gridSpan="3">
                  <a:txBody>
                    <a:bodyPr/>
                    <a:lstStyle/>
                    <a:p>
                      <a:pPr algn="ctr">
                        <a:lnSpc>
                          <a:spcPct val="90000"/>
                        </a:lnSpc>
                      </a:pPr>
                      <a:r>
                        <a:rPr lang="en-US" sz="1400" dirty="0"/>
                        <a:t>Any Grade AEs, EAIR per 100 Person-Years</a:t>
                      </a:r>
                    </a:p>
                  </a:txBody>
                  <a:tcPr marL="27432" marR="27432" marT="18288" marB="18288" anchor="ctr">
                    <a:lnB w="12700" cap="flat" cmpd="sng" algn="ctr">
                      <a:solidFill>
                        <a:schemeClr val="bg1"/>
                      </a:solidFill>
                      <a:prstDash val="solid"/>
                      <a:round/>
                      <a:headEnd type="none" w="med" len="med"/>
                      <a:tailEnd type="none" w="med" len="med"/>
                    </a:lnB>
                    <a:solidFill>
                      <a:schemeClr val="accent6"/>
                    </a:solidFill>
                  </a:tcPr>
                </a:tc>
                <a:tc hMerge="1">
                  <a:txBody>
                    <a:bodyPr/>
                    <a:lstStyle/>
                    <a:p>
                      <a:pPr algn="ctr">
                        <a:lnSpc>
                          <a:spcPct val="90000"/>
                        </a:lnSpc>
                      </a:pPr>
                      <a:endParaRPr lang="en-US" sz="1400" dirty="0"/>
                    </a:p>
                  </a:txBody>
                  <a:tcPr marL="27432" marR="27432" marT="18288" marB="18288" anchor="ctr">
                    <a:lnB w="12700" cap="flat" cmpd="sng" algn="ctr">
                      <a:solidFill>
                        <a:schemeClr val="bg1"/>
                      </a:solidFill>
                      <a:prstDash val="solid"/>
                      <a:round/>
                      <a:headEnd type="none" w="med" len="med"/>
                      <a:tailEnd type="none" w="med" len="med"/>
                    </a:lnB>
                    <a:solidFill>
                      <a:srgbClr val="202020"/>
                    </a:solidFill>
                  </a:tcPr>
                </a:tc>
                <a:tc hMerge="1">
                  <a:txBody>
                    <a:bodyPr/>
                    <a:lstStyle/>
                    <a:p>
                      <a:pPr algn="ctr">
                        <a:lnSpc>
                          <a:spcPct val="90000"/>
                        </a:lnSpc>
                      </a:pPr>
                      <a:endParaRPr lang="en-US" sz="1400" dirty="0"/>
                    </a:p>
                  </a:txBody>
                  <a:tcPr marL="27432" marR="27432" marT="18288" marB="18288" anchor="ctr">
                    <a:lnB w="12700" cap="flat" cmpd="sng" algn="ctr">
                      <a:solidFill>
                        <a:schemeClr val="bg1"/>
                      </a:solidFill>
                      <a:prstDash val="solid"/>
                      <a:round/>
                      <a:headEnd type="none" w="med" len="med"/>
                      <a:tailEnd type="none" w="med" len="med"/>
                    </a:lnB>
                    <a:solidFill>
                      <a:srgbClr val="202020"/>
                    </a:solidFill>
                  </a:tcPr>
                </a:tc>
                <a:extLst>
                  <a:ext uri="{0D108BD9-81ED-4DB2-BD59-A6C34878D82A}">
                    <a16:rowId xmlns:a16="http://schemas.microsoft.com/office/drawing/2014/main" val="1729283306"/>
                  </a:ext>
                </a:extLst>
              </a:tr>
              <a:tr h="278989">
                <a:tc vMerge="1">
                  <a:txBody>
                    <a:bodyPr/>
                    <a:lstStyle/>
                    <a:p>
                      <a:endParaRPr lang="en-US"/>
                    </a:p>
                  </a:txBody>
                  <a:tcPr/>
                </a:tc>
                <a:tc>
                  <a:txBody>
                    <a:bodyPr/>
                    <a:lstStyle/>
                    <a:p>
                      <a:pPr algn="ctr">
                        <a:lnSpc>
                          <a:spcPct val="100000"/>
                        </a:lnSpc>
                      </a:pPr>
                      <a:r>
                        <a:rPr lang="en-US" sz="1400" b="1" dirty="0">
                          <a:solidFill>
                            <a:schemeClr val="tx1"/>
                          </a:solidFill>
                        </a:rPr>
                        <a:t>Any grade </a:t>
                      </a:r>
                    </a:p>
                  </a:txBody>
                  <a:tcPr marL="27432" marR="27432" marT="18288" marB="18288"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accent1">
                        <a:lumMod val="75000"/>
                      </a:schemeClr>
                    </a:solidFill>
                  </a:tcPr>
                </a:tc>
                <a:tc>
                  <a:txBody>
                    <a:bodyPr/>
                    <a:lstStyle/>
                    <a:p>
                      <a:pPr algn="ctr">
                        <a:lnSpc>
                          <a:spcPct val="100000"/>
                        </a:lnSpc>
                      </a:pPr>
                      <a:r>
                        <a:rPr lang="en-US" sz="1400" b="1" dirty="0">
                          <a:solidFill>
                            <a:schemeClr val="tx1"/>
                          </a:solidFill>
                        </a:rPr>
                        <a:t>Grade ≥3</a:t>
                      </a:r>
                    </a:p>
                  </a:txBody>
                  <a:tcPr marL="27432" marR="27432" marT="18288" marB="18288"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chemeClr val="accent1">
                        <a:lumMod val="75000"/>
                      </a:schemeClr>
                    </a:solidFill>
                  </a:tcPr>
                </a:tc>
                <a:tc>
                  <a:txBody>
                    <a:bodyPr/>
                    <a:lstStyle/>
                    <a:p>
                      <a:pPr algn="ctr">
                        <a:lnSpc>
                          <a:spcPct val="100000"/>
                        </a:lnSpc>
                      </a:pPr>
                      <a:r>
                        <a:rPr lang="en-US" sz="1400" b="1" dirty="0">
                          <a:solidFill>
                            <a:schemeClr val="tx1"/>
                          </a:solidFill>
                        </a:rPr>
                        <a:t>Any grade </a:t>
                      </a:r>
                    </a:p>
                  </a:txBody>
                  <a:tcPr marL="27432" marR="27432" marT="18288" marB="18288"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202020"/>
                    </a:solidFill>
                  </a:tcPr>
                </a:tc>
                <a:tc>
                  <a:txBody>
                    <a:bodyPr/>
                    <a:lstStyle/>
                    <a:p>
                      <a:pPr algn="ctr">
                        <a:lnSpc>
                          <a:spcPct val="100000"/>
                        </a:lnSpc>
                      </a:pPr>
                      <a:r>
                        <a:rPr lang="en-US" sz="1400" b="1" dirty="0">
                          <a:solidFill>
                            <a:schemeClr val="tx1"/>
                          </a:solidFill>
                        </a:rPr>
                        <a:t>Grade ≥3</a:t>
                      </a:r>
                    </a:p>
                  </a:txBody>
                  <a:tcPr marL="27432" marR="27432" marT="18288" marB="1828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202020"/>
                    </a:solidFill>
                  </a:tcPr>
                </a:tc>
                <a:tc>
                  <a:txBody>
                    <a:bodyPr/>
                    <a:lstStyle/>
                    <a:p>
                      <a:pPr algn="ctr">
                        <a:lnSpc>
                          <a:spcPct val="100000"/>
                        </a:lnSpc>
                      </a:pPr>
                      <a:r>
                        <a:rPr lang="en-US" sz="1400" b="1" dirty="0">
                          <a:solidFill>
                            <a:schemeClr val="bg1"/>
                          </a:solidFill>
                        </a:rPr>
                        <a:t>Pirto</a:t>
                      </a:r>
                    </a:p>
                  </a:txBody>
                  <a:tcPr marL="27432" marR="27432" marT="18288" marB="1828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BE1617"/>
                    </a:solidFill>
                  </a:tcPr>
                </a:tc>
                <a:tc>
                  <a:txBody>
                    <a:bodyPr/>
                    <a:lstStyle/>
                    <a:p>
                      <a:pPr algn="ctr">
                        <a:lnSpc>
                          <a:spcPct val="100000"/>
                        </a:lnSpc>
                      </a:pPr>
                      <a:r>
                        <a:rPr lang="en-US" sz="1400" b="1" dirty="0">
                          <a:solidFill>
                            <a:schemeClr val="tx1"/>
                          </a:solidFill>
                        </a:rPr>
                        <a:t>BR</a:t>
                      </a:r>
                    </a:p>
                  </a:txBody>
                  <a:tcPr marL="27432" marR="27432" marT="18288" marB="1828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202020"/>
                    </a:solidFill>
                  </a:tcPr>
                </a:tc>
                <a:tc>
                  <a:txBody>
                    <a:bodyPr/>
                    <a:lstStyle/>
                    <a:p>
                      <a:pPr algn="ctr">
                        <a:lnSpc>
                          <a:spcPct val="100000"/>
                        </a:lnSpc>
                      </a:pPr>
                      <a:r>
                        <a:rPr lang="en-US" sz="1400" b="1" dirty="0">
                          <a:solidFill>
                            <a:schemeClr val="bg1"/>
                          </a:solidFill>
                        </a:rPr>
                        <a:t>EAIR ratio (95% CI)</a:t>
                      </a:r>
                    </a:p>
                  </a:txBody>
                  <a:tcPr marL="27432" marR="27432" marT="18288" marB="18288"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chemeClr val="accent6"/>
                    </a:solidFill>
                  </a:tcPr>
                </a:tc>
                <a:extLst>
                  <a:ext uri="{0D108BD9-81ED-4DB2-BD59-A6C34878D82A}">
                    <a16:rowId xmlns:a16="http://schemas.microsoft.com/office/drawing/2014/main" val="1362826228"/>
                  </a:ext>
                </a:extLst>
              </a:tr>
              <a:tr h="278989">
                <a:tc>
                  <a:txBody>
                    <a:bodyPr/>
                    <a:lstStyle/>
                    <a:p>
                      <a:pPr>
                        <a:lnSpc>
                          <a:spcPct val="100000"/>
                        </a:lnSpc>
                      </a:pPr>
                      <a:r>
                        <a:rPr lang="en-US" sz="1400" b="0" dirty="0"/>
                        <a:t>Infection</a:t>
                      </a:r>
                    </a:p>
                  </a:txBody>
                  <a:tcPr marL="27432" marR="27432" marT="18288" marB="18288"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aseline="0" dirty="0"/>
                        <a:t>80 (57.1)</a:t>
                      </a:r>
                    </a:p>
                  </a:txBody>
                  <a:tcPr marL="27432" marR="27432" marT="18288" marB="18288" anchor="ctr"/>
                </a:tc>
                <a:tc>
                  <a:txBody>
                    <a:bodyPr/>
                    <a:lstStyle/>
                    <a:p>
                      <a:pPr algn="ctr">
                        <a:lnSpc>
                          <a:spcPct val="90000"/>
                        </a:lnSpc>
                      </a:pPr>
                      <a:r>
                        <a:rPr lang="en-US" sz="1400" baseline="0" dirty="0"/>
                        <a:t>19 (13.6)</a:t>
                      </a:r>
                    </a:p>
                  </a:txBody>
                  <a:tcPr marL="27432" marR="27432" marT="18288" marB="18288" anchor="ctr"/>
                </a:tc>
                <a:tc>
                  <a:txBody>
                    <a:bodyPr/>
                    <a:lstStyle/>
                    <a:p>
                      <a:pPr algn="ctr">
                        <a:lnSpc>
                          <a:spcPct val="90000"/>
                        </a:lnSpc>
                      </a:pPr>
                      <a:r>
                        <a:rPr lang="en-US" sz="1400" baseline="0" dirty="0"/>
                        <a:t>44 (33.3)</a:t>
                      </a:r>
                    </a:p>
                  </a:txBody>
                  <a:tcPr marL="27432" marR="27432" marT="18288" marB="18288" anchor="ctr"/>
                </a:tc>
                <a:tc>
                  <a:txBody>
                    <a:bodyPr/>
                    <a:lstStyle/>
                    <a:p>
                      <a:pPr algn="ctr">
                        <a:lnSpc>
                          <a:spcPct val="90000"/>
                        </a:lnSpc>
                      </a:pPr>
                      <a:r>
                        <a:rPr lang="en-US" sz="1400" baseline="0" dirty="0"/>
                        <a:t>11 (8.3)</a:t>
                      </a:r>
                    </a:p>
                  </a:txBody>
                  <a:tcPr marL="27432" marR="27432" marT="18288" marB="18288" anchor="ctr"/>
                </a:tc>
                <a:tc>
                  <a:txBody>
                    <a:bodyPr/>
                    <a:lstStyle/>
                    <a:p>
                      <a:pPr algn="ctr">
                        <a:lnSpc>
                          <a:spcPct val="100000"/>
                        </a:lnSpc>
                      </a:pPr>
                      <a:r>
                        <a:rPr lang="en-US" sz="1400" dirty="0"/>
                        <a:t>38.3</a:t>
                      </a:r>
                    </a:p>
                  </a:txBody>
                  <a:tcPr marL="27432" marR="27432" marT="18288" marB="18288" anchor="ctr"/>
                </a:tc>
                <a:tc>
                  <a:txBody>
                    <a:bodyPr/>
                    <a:lstStyle/>
                    <a:p>
                      <a:pPr algn="ctr">
                        <a:lnSpc>
                          <a:spcPct val="100000"/>
                        </a:lnSpc>
                      </a:pPr>
                      <a:r>
                        <a:rPr lang="en-US" sz="1400" dirty="0"/>
                        <a:t>89.7</a:t>
                      </a:r>
                    </a:p>
                  </a:txBody>
                  <a:tcPr marL="27432" marR="27432" marT="18288" marB="18288" anchor="ctr"/>
                </a:tc>
                <a:tc>
                  <a:txBody>
                    <a:bodyPr/>
                    <a:lstStyle/>
                    <a:p>
                      <a:pPr algn="ctr">
                        <a:lnSpc>
                          <a:spcPct val="100000"/>
                        </a:lnSpc>
                      </a:pPr>
                      <a:r>
                        <a:rPr lang="en-US" sz="1400" dirty="0"/>
                        <a:t>0.43 (0.30-0.62)</a:t>
                      </a:r>
                    </a:p>
                  </a:txBody>
                  <a:tcPr marL="27432" marR="27432" marT="18288" marB="18288" anchor="ctr"/>
                </a:tc>
                <a:extLst>
                  <a:ext uri="{0D108BD9-81ED-4DB2-BD59-A6C34878D82A}">
                    <a16:rowId xmlns:a16="http://schemas.microsoft.com/office/drawing/2014/main" val="3907474975"/>
                  </a:ext>
                </a:extLst>
              </a:tr>
              <a:tr h="278989">
                <a:tc>
                  <a:txBody>
                    <a:bodyPr/>
                    <a:lstStyle/>
                    <a:p>
                      <a:pPr marL="9525" indent="222250">
                        <a:lnSpc>
                          <a:spcPct val="100000"/>
                        </a:lnSpc>
                        <a:tabLst/>
                      </a:pPr>
                      <a:r>
                        <a:rPr lang="en-US" sz="1400" dirty="0"/>
                        <a:t>Without COVID-19</a:t>
                      </a:r>
                    </a:p>
                  </a:txBody>
                  <a:tcPr marL="27432" marR="27432" marT="18288" marB="18288"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aseline="0" dirty="0"/>
                        <a:t>72 (51.4)</a:t>
                      </a:r>
                    </a:p>
                  </a:txBody>
                  <a:tcPr marL="27432" marR="27432" marT="18288" marB="18288" anchor="ctr"/>
                </a:tc>
                <a:tc>
                  <a:txBody>
                    <a:bodyPr/>
                    <a:lstStyle/>
                    <a:p>
                      <a:pPr algn="ctr">
                        <a:lnSpc>
                          <a:spcPct val="100000"/>
                        </a:lnSpc>
                      </a:pPr>
                      <a:r>
                        <a:rPr lang="en-US" sz="1400" baseline="0" dirty="0"/>
                        <a:t>19 (13.6)</a:t>
                      </a:r>
                      <a:endParaRPr lang="en-US" sz="1400" dirty="0"/>
                    </a:p>
                  </a:txBody>
                  <a:tcPr marL="27432" marR="27432" marT="18288" marB="18288" anchor="ctr"/>
                </a:tc>
                <a:tc>
                  <a:txBody>
                    <a:bodyPr/>
                    <a:lstStyle/>
                    <a:p>
                      <a:pPr algn="ctr">
                        <a:lnSpc>
                          <a:spcPct val="100000"/>
                        </a:lnSpc>
                      </a:pPr>
                      <a:r>
                        <a:rPr lang="en-US" sz="1400" baseline="0" dirty="0"/>
                        <a:t>38 (28.8)</a:t>
                      </a:r>
                      <a:endParaRPr lang="en-US" sz="1400" dirty="0"/>
                    </a:p>
                  </a:txBody>
                  <a:tcPr marL="27432" marR="27432" marT="18288" marB="18288" anchor="ctr"/>
                </a:tc>
                <a:tc>
                  <a:txBody>
                    <a:bodyPr/>
                    <a:lstStyle/>
                    <a:p>
                      <a:pPr algn="ctr">
                        <a:lnSpc>
                          <a:spcPct val="100000"/>
                        </a:lnSpc>
                      </a:pPr>
                      <a:r>
                        <a:rPr lang="en-US" sz="1400" baseline="0" dirty="0"/>
                        <a:t>9 (6.8)</a:t>
                      </a:r>
                      <a:endParaRPr lang="en-US" sz="1400" dirty="0"/>
                    </a:p>
                  </a:txBody>
                  <a:tcPr marL="27432" marR="27432" marT="18288" marB="18288" anchor="ctr"/>
                </a:tc>
                <a:tc>
                  <a:txBody>
                    <a:bodyPr/>
                    <a:lstStyle/>
                    <a:p>
                      <a:pPr algn="ctr">
                        <a:lnSpc>
                          <a:spcPct val="100000"/>
                        </a:lnSpc>
                      </a:pPr>
                      <a:r>
                        <a:rPr lang="en-US" sz="1400" dirty="0"/>
                        <a:t>30.9</a:t>
                      </a:r>
                    </a:p>
                  </a:txBody>
                  <a:tcPr marL="27432" marR="27432" marT="18288" marB="18288" anchor="ctr"/>
                </a:tc>
                <a:tc>
                  <a:txBody>
                    <a:bodyPr/>
                    <a:lstStyle/>
                    <a:p>
                      <a:pPr algn="ctr">
                        <a:lnSpc>
                          <a:spcPct val="100000"/>
                        </a:lnSpc>
                      </a:pPr>
                      <a:r>
                        <a:rPr lang="en-US" sz="1400" dirty="0"/>
                        <a:t>74.9</a:t>
                      </a:r>
                    </a:p>
                  </a:txBody>
                  <a:tcPr marL="27432" marR="27432" marT="18288" marB="18288" anchor="ctr"/>
                </a:tc>
                <a:tc>
                  <a:txBody>
                    <a:bodyPr/>
                    <a:lstStyle/>
                    <a:p>
                      <a:pPr algn="ctr">
                        <a:lnSpc>
                          <a:spcPct val="100000"/>
                        </a:lnSpc>
                      </a:pPr>
                      <a:r>
                        <a:rPr lang="en-US" sz="1400" dirty="0"/>
                        <a:t>0.41 (0.28-0.61)</a:t>
                      </a:r>
                    </a:p>
                  </a:txBody>
                  <a:tcPr marL="27432" marR="27432" marT="18288" marB="18288" anchor="ctr"/>
                </a:tc>
                <a:extLst>
                  <a:ext uri="{0D108BD9-81ED-4DB2-BD59-A6C34878D82A}">
                    <a16:rowId xmlns:a16="http://schemas.microsoft.com/office/drawing/2014/main" val="2530698715"/>
                  </a:ext>
                </a:extLst>
              </a:tr>
              <a:tr h="278989">
                <a:tc>
                  <a:txBody>
                    <a:bodyPr/>
                    <a:lstStyle/>
                    <a:p>
                      <a:pPr marL="9525" indent="0">
                        <a:lnSpc>
                          <a:spcPct val="100000"/>
                        </a:lnSpc>
                        <a:tabLst/>
                      </a:pPr>
                      <a:r>
                        <a:rPr lang="en-US" sz="1400" dirty="0"/>
                        <a:t>Bleeding</a:t>
                      </a:r>
                    </a:p>
                  </a:txBody>
                  <a:tcPr marL="27432" marR="27432" marT="18288" marB="18288" anchor="ctr"/>
                </a:tc>
                <a:tc>
                  <a:txBody>
                    <a:bodyPr/>
                    <a:lstStyle/>
                    <a:p>
                      <a:pPr algn="ctr">
                        <a:lnSpc>
                          <a:spcPct val="90000"/>
                        </a:lnSpc>
                      </a:pPr>
                      <a:r>
                        <a:rPr lang="en-US" sz="1400" baseline="0" dirty="0"/>
                        <a:t>36 (25.7)</a:t>
                      </a:r>
                    </a:p>
                  </a:txBody>
                  <a:tcPr marL="27432" marR="27432" marT="18288" marB="18288" anchor="ctr"/>
                </a:tc>
                <a:tc>
                  <a:txBody>
                    <a:bodyPr/>
                    <a:lstStyle/>
                    <a:p>
                      <a:pPr algn="ctr">
                        <a:lnSpc>
                          <a:spcPct val="90000"/>
                        </a:lnSpc>
                      </a:pPr>
                      <a:r>
                        <a:rPr lang="en-US" sz="1400" baseline="0" dirty="0"/>
                        <a:t>1 (0.7)</a:t>
                      </a:r>
                    </a:p>
                  </a:txBody>
                  <a:tcPr marL="27432" marR="27432" marT="18288" marB="18288" anchor="ctr"/>
                </a:tc>
                <a:tc>
                  <a:txBody>
                    <a:bodyPr/>
                    <a:lstStyle/>
                    <a:p>
                      <a:pPr algn="ctr">
                        <a:lnSpc>
                          <a:spcPct val="90000"/>
                        </a:lnSpc>
                      </a:pPr>
                      <a:r>
                        <a:rPr lang="en-US" sz="1400" baseline="0" dirty="0"/>
                        <a:t>2 (1.5)</a:t>
                      </a:r>
                    </a:p>
                  </a:txBody>
                  <a:tcPr marL="27432" marR="27432" marT="18288" marB="18288" anchor="ctr"/>
                </a:tc>
                <a:tc>
                  <a:txBody>
                    <a:bodyPr/>
                    <a:lstStyle/>
                    <a:p>
                      <a:pPr algn="ctr">
                        <a:lnSpc>
                          <a:spcPct val="90000"/>
                        </a:lnSpc>
                      </a:pPr>
                      <a:r>
                        <a:rPr lang="en-US" sz="1400" baseline="0" dirty="0"/>
                        <a:t>0</a:t>
                      </a:r>
                    </a:p>
                  </a:txBody>
                  <a:tcPr marL="27432" marR="27432" marT="18288" marB="18288" anchor="ctr"/>
                </a:tc>
                <a:tc>
                  <a:txBody>
                    <a:bodyPr/>
                    <a:lstStyle/>
                    <a:p>
                      <a:pPr algn="ctr">
                        <a:lnSpc>
                          <a:spcPct val="100000"/>
                        </a:lnSpc>
                      </a:pPr>
                      <a:r>
                        <a:rPr lang="en-US" sz="1400" dirty="0"/>
                        <a:t>12.5</a:t>
                      </a:r>
                    </a:p>
                  </a:txBody>
                  <a:tcPr marL="27432" marR="27432" marT="18288" marB="18288" anchor="ctr"/>
                </a:tc>
                <a:tc>
                  <a:txBody>
                    <a:bodyPr/>
                    <a:lstStyle/>
                    <a:p>
                      <a:pPr algn="ctr">
                        <a:lnSpc>
                          <a:spcPct val="100000"/>
                        </a:lnSpc>
                      </a:pPr>
                      <a:r>
                        <a:rPr lang="en-US" sz="1400" dirty="0"/>
                        <a:t>3.3</a:t>
                      </a:r>
                    </a:p>
                  </a:txBody>
                  <a:tcPr marL="27432" marR="27432" marT="18288" marB="18288" anchor="ctr"/>
                </a:tc>
                <a:tc>
                  <a:txBody>
                    <a:bodyPr/>
                    <a:lstStyle/>
                    <a:p>
                      <a:pPr algn="ctr">
                        <a:lnSpc>
                          <a:spcPct val="100000"/>
                        </a:lnSpc>
                      </a:pPr>
                      <a:r>
                        <a:rPr lang="en-US" sz="1400" dirty="0"/>
                        <a:t>3.73 (0.90-15.50)</a:t>
                      </a:r>
                    </a:p>
                  </a:txBody>
                  <a:tcPr marL="27432" marR="27432" marT="18288" marB="18288" anchor="ctr"/>
                </a:tc>
                <a:extLst>
                  <a:ext uri="{0D108BD9-81ED-4DB2-BD59-A6C34878D82A}">
                    <a16:rowId xmlns:a16="http://schemas.microsoft.com/office/drawing/2014/main" val="2819388962"/>
                  </a:ext>
                </a:extLst>
              </a:tr>
              <a:tr h="278989">
                <a:tc>
                  <a:txBody>
                    <a:bodyPr/>
                    <a:lstStyle/>
                    <a:p>
                      <a:pPr marL="9525" indent="222250">
                        <a:lnSpc>
                          <a:spcPct val="100000"/>
                        </a:lnSpc>
                        <a:tabLst/>
                      </a:pPr>
                      <a:r>
                        <a:rPr lang="en-US" sz="1400" dirty="0"/>
                        <a:t>Hemorrhage</a:t>
                      </a:r>
                    </a:p>
                  </a:txBody>
                  <a:tcPr marL="27432" marR="27432" marT="18288" marB="18288" anchor="ctr"/>
                </a:tc>
                <a:tc>
                  <a:txBody>
                    <a:bodyPr/>
                    <a:lstStyle/>
                    <a:p>
                      <a:pPr algn="ctr">
                        <a:lnSpc>
                          <a:spcPct val="90000"/>
                        </a:lnSpc>
                      </a:pPr>
                      <a:r>
                        <a:rPr lang="en-US" sz="1400" baseline="0" dirty="0"/>
                        <a:t>17 (12.1)</a:t>
                      </a:r>
                    </a:p>
                  </a:txBody>
                  <a:tcPr marL="27432" marR="27432" marT="18288" marB="18288"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aseline="0" dirty="0"/>
                        <a:t>1 (0.7)</a:t>
                      </a:r>
                      <a:endParaRPr lang="en-US" sz="1400" dirty="0"/>
                    </a:p>
                  </a:txBody>
                  <a:tcPr marL="27432" marR="27432" marT="18288" marB="18288" anchor="ctr"/>
                </a:tc>
                <a:tc>
                  <a:txBody>
                    <a:bodyPr/>
                    <a:lstStyle/>
                    <a:p>
                      <a:pPr algn="ctr">
                        <a:lnSpc>
                          <a:spcPct val="100000"/>
                        </a:lnSpc>
                      </a:pPr>
                      <a:r>
                        <a:rPr lang="en-US" sz="1400" baseline="0" dirty="0"/>
                        <a:t>2 (1.5)</a:t>
                      </a:r>
                      <a:endParaRPr lang="en-US" sz="1400" dirty="0"/>
                    </a:p>
                  </a:txBody>
                  <a:tcPr marL="27432" marR="27432" marT="18288" marB="18288" anchor="ctr"/>
                </a:tc>
                <a:tc>
                  <a:txBody>
                    <a:bodyPr/>
                    <a:lstStyle/>
                    <a:p>
                      <a:pPr algn="ctr">
                        <a:lnSpc>
                          <a:spcPct val="100000"/>
                        </a:lnSpc>
                      </a:pPr>
                      <a:r>
                        <a:rPr lang="en-US" sz="1400" dirty="0"/>
                        <a:t>0</a:t>
                      </a:r>
                    </a:p>
                  </a:txBody>
                  <a:tcPr marL="27432" marR="27432" marT="18288" marB="18288" anchor="ctr"/>
                </a:tc>
                <a:tc>
                  <a:txBody>
                    <a:bodyPr/>
                    <a:lstStyle/>
                    <a:p>
                      <a:pPr algn="ctr">
                        <a:lnSpc>
                          <a:spcPct val="100000"/>
                        </a:lnSpc>
                      </a:pPr>
                      <a:r>
                        <a:rPr lang="en-US" sz="1400" dirty="0"/>
                        <a:t>5.2</a:t>
                      </a:r>
                    </a:p>
                  </a:txBody>
                  <a:tcPr marL="27432" marR="27432" marT="18288" marB="18288" anchor="ctr"/>
                </a:tc>
                <a:tc>
                  <a:txBody>
                    <a:bodyPr/>
                    <a:lstStyle/>
                    <a:p>
                      <a:pPr algn="ctr">
                        <a:lnSpc>
                          <a:spcPct val="100000"/>
                        </a:lnSpc>
                      </a:pPr>
                      <a:r>
                        <a:rPr lang="en-US" sz="1400" dirty="0"/>
                        <a:t>3.3</a:t>
                      </a:r>
                    </a:p>
                  </a:txBody>
                  <a:tcPr marL="27432" marR="27432" marT="18288" marB="18288" anchor="ctr"/>
                </a:tc>
                <a:tc>
                  <a:txBody>
                    <a:bodyPr/>
                    <a:lstStyle/>
                    <a:p>
                      <a:pPr algn="ctr">
                        <a:lnSpc>
                          <a:spcPct val="100000"/>
                        </a:lnSpc>
                      </a:pPr>
                      <a:r>
                        <a:rPr lang="en-US" sz="1400" dirty="0"/>
                        <a:t>1.55 (0.36-6.69)</a:t>
                      </a:r>
                    </a:p>
                  </a:txBody>
                  <a:tcPr marL="27432" marR="27432" marT="18288" marB="18288" anchor="ctr"/>
                </a:tc>
                <a:extLst>
                  <a:ext uri="{0D108BD9-81ED-4DB2-BD59-A6C34878D82A}">
                    <a16:rowId xmlns:a16="http://schemas.microsoft.com/office/drawing/2014/main" val="1787315168"/>
                  </a:ext>
                </a:extLst>
              </a:tr>
              <a:tr h="278989">
                <a:tc>
                  <a:txBody>
                    <a:bodyPr/>
                    <a:lstStyle/>
                    <a:p>
                      <a:pPr marL="9525" indent="222250">
                        <a:lnSpc>
                          <a:spcPct val="100000"/>
                        </a:lnSpc>
                        <a:tabLst/>
                      </a:pPr>
                      <a:r>
                        <a:rPr lang="en-US" sz="1400" dirty="0"/>
                        <a:t>Bruising</a:t>
                      </a:r>
                    </a:p>
                  </a:txBody>
                  <a:tcPr marL="27432" marR="27432" marT="18288" marB="18288" anchor="ctr"/>
                </a:tc>
                <a:tc>
                  <a:txBody>
                    <a:bodyPr/>
                    <a:lstStyle/>
                    <a:p>
                      <a:pPr algn="ctr">
                        <a:lnSpc>
                          <a:spcPct val="90000"/>
                        </a:lnSpc>
                      </a:pPr>
                      <a:r>
                        <a:rPr lang="en-US" sz="1400" baseline="0" dirty="0"/>
                        <a:t>16 (11.4)</a:t>
                      </a:r>
                    </a:p>
                  </a:txBody>
                  <a:tcPr marL="27432" marR="27432" marT="18288" marB="18288" anchor="ctr"/>
                </a:tc>
                <a:tc>
                  <a:txBody>
                    <a:bodyPr/>
                    <a:lstStyle/>
                    <a:p>
                      <a:pPr algn="ctr">
                        <a:lnSpc>
                          <a:spcPct val="100000"/>
                        </a:lnSpc>
                      </a:pPr>
                      <a:r>
                        <a:rPr lang="en-US" sz="1400" dirty="0"/>
                        <a:t>0</a:t>
                      </a:r>
                    </a:p>
                  </a:txBody>
                  <a:tcPr marL="27432" marR="27432" marT="18288" marB="18288" anchor="ctr"/>
                </a:tc>
                <a:tc>
                  <a:txBody>
                    <a:bodyPr/>
                    <a:lstStyle/>
                    <a:p>
                      <a:pPr algn="ctr">
                        <a:lnSpc>
                          <a:spcPct val="100000"/>
                        </a:lnSpc>
                      </a:pPr>
                      <a:r>
                        <a:rPr lang="en-US" sz="1400" dirty="0"/>
                        <a:t>0</a:t>
                      </a:r>
                    </a:p>
                  </a:txBody>
                  <a:tcPr marL="27432" marR="27432" marT="18288" marB="18288" anchor="ctr"/>
                </a:tc>
                <a:tc>
                  <a:txBody>
                    <a:bodyPr/>
                    <a:lstStyle/>
                    <a:p>
                      <a:pPr algn="ctr">
                        <a:lnSpc>
                          <a:spcPct val="100000"/>
                        </a:lnSpc>
                      </a:pPr>
                      <a:r>
                        <a:rPr lang="en-US" sz="1400" dirty="0"/>
                        <a:t>0</a:t>
                      </a:r>
                    </a:p>
                  </a:txBody>
                  <a:tcPr marL="27432" marR="27432" marT="18288" marB="18288" anchor="ctr"/>
                </a:tc>
                <a:tc>
                  <a:txBody>
                    <a:bodyPr/>
                    <a:lstStyle/>
                    <a:p>
                      <a:pPr algn="ctr">
                        <a:lnSpc>
                          <a:spcPct val="100000"/>
                        </a:lnSpc>
                      </a:pPr>
                      <a:r>
                        <a:rPr lang="en-US" sz="1400" dirty="0"/>
                        <a:t>4.8</a:t>
                      </a:r>
                    </a:p>
                  </a:txBody>
                  <a:tcPr marL="27432" marR="27432" marT="18288" marB="18288" anchor="ctr"/>
                </a:tc>
                <a:tc>
                  <a:txBody>
                    <a:bodyPr/>
                    <a:lstStyle/>
                    <a:p>
                      <a:pPr algn="ctr">
                        <a:lnSpc>
                          <a:spcPct val="100000"/>
                        </a:lnSpc>
                      </a:pPr>
                      <a:r>
                        <a:rPr lang="en-US" sz="1400" dirty="0"/>
                        <a:t>0</a:t>
                      </a:r>
                    </a:p>
                  </a:txBody>
                  <a:tcPr marL="27432" marR="27432" marT="18288" marB="18288" anchor="ctr"/>
                </a:tc>
                <a:tc>
                  <a:txBody>
                    <a:bodyPr/>
                    <a:lstStyle/>
                    <a:p>
                      <a:pPr algn="ctr">
                        <a:lnSpc>
                          <a:spcPct val="100000"/>
                        </a:lnSpc>
                      </a:pPr>
                      <a:r>
                        <a:rPr lang="en-US" sz="1400" dirty="0"/>
                        <a:t>NE</a:t>
                      </a:r>
                    </a:p>
                  </a:txBody>
                  <a:tcPr marL="27432" marR="27432" marT="18288" marB="18288" anchor="ctr"/>
                </a:tc>
                <a:extLst>
                  <a:ext uri="{0D108BD9-81ED-4DB2-BD59-A6C34878D82A}">
                    <a16:rowId xmlns:a16="http://schemas.microsoft.com/office/drawing/2014/main" val="3997110192"/>
                  </a:ext>
                </a:extLst>
              </a:tr>
              <a:tr h="278989">
                <a:tc>
                  <a:txBody>
                    <a:bodyPr/>
                    <a:lstStyle/>
                    <a:p>
                      <a:pPr marL="9525" indent="222250">
                        <a:lnSpc>
                          <a:spcPct val="100000"/>
                        </a:lnSpc>
                        <a:tabLst/>
                      </a:pPr>
                      <a:r>
                        <a:rPr lang="en-US" sz="1400" dirty="0"/>
                        <a:t>Petechiae and purpura</a:t>
                      </a:r>
                    </a:p>
                  </a:txBody>
                  <a:tcPr marL="27432" marR="27432" marT="18288" marB="18288"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aseline="0" dirty="0"/>
                        <a:t>8 (5.7)</a:t>
                      </a:r>
                      <a:endParaRPr lang="en-US" sz="1400" dirty="0"/>
                    </a:p>
                  </a:txBody>
                  <a:tcPr marL="27432" marR="27432" marT="18288" marB="18288" anchor="ctr"/>
                </a:tc>
                <a:tc>
                  <a:txBody>
                    <a:bodyPr/>
                    <a:lstStyle/>
                    <a:p>
                      <a:pPr algn="ctr">
                        <a:lnSpc>
                          <a:spcPct val="100000"/>
                        </a:lnSpc>
                      </a:pPr>
                      <a:r>
                        <a:rPr lang="en-US" sz="1400" dirty="0"/>
                        <a:t>0</a:t>
                      </a:r>
                    </a:p>
                  </a:txBody>
                  <a:tcPr marL="27432" marR="27432" marT="18288" marB="18288" anchor="ctr"/>
                </a:tc>
                <a:tc>
                  <a:txBody>
                    <a:bodyPr/>
                    <a:lstStyle/>
                    <a:p>
                      <a:pPr algn="ctr">
                        <a:lnSpc>
                          <a:spcPct val="100000"/>
                        </a:lnSpc>
                      </a:pPr>
                      <a:r>
                        <a:rPr lang="en-US" sz="1400" dirty="0"/>
                        <a:t>0</a:t>
                      </a:r>
                    </a:p>
                  </a:txBody>
                  <a:tcPr marL="27432" marR="27432" marT="18288" marB="18288" anchor="ctr"/>
                </a:tc>
                <a:tc>
                  <a:txBody>
                    <a:bodyPr/>
                    <a:lstStyle/>
                    <a:p>
                      <a:pPr algn="ctr">
                        <a:lnSpc>
                          <a:spcPct val="100000"/>
                        </a:lnSpc>
                      </a:pPr>
                      <a:r>
                        <a:rPr lang="en-US" sz="1400" dirty="0"/>
                        <a:t>0</a:t>
                      </a:r>
                    </a:p>
                  </a:txBody>
                  <a:tcPr marL="27432" marR="27432" marT="18288" marB="18288" anchor="ctr"/>
                </a:tc>
                <a:tc>
                  <a:txBody>
                    <a:bodyPr/>
                    <a:lstStyle/>
                    <a:p>
                      <a:pPr algn="ctr">
                        <a:lnSpc>
                          <a:spcPct val="100000"/>
                        </a:lnSpc>
                      </a:pPr>
                      <a:r>
                        <a:rPr lang="en-US" sz="1400" dirty="0"/>
                        <a:t>2.3</a:t>
                      </a:r>
                    </a:p>
                  </a:txBody>
                  <a:tcPr marL="27432" marR="27432" marT="18288" marB="18288" anchor="ctr"/>
                </a:tc>
                <a:tc>
                  <a:txBody>
                    <a:bodyPr/>
                    <a:lstStyle/>
                    <a:p>
                      <a:pPr algn="ctr">
                        <a:lnSpc>
                          <a:spcPct val="100000"/>
                        </a:lnSpc>
                      </a:pPr>
                      <a:r>
                        <a:rPr lang="en-US" sz="1400" dirty="0"/>
                        <a:t>0</a:t>
                      </a:r>
                    </a:p>
                  </a:txBody>
                  <a:tcPr marL="27432" marR="27432" marT="18288" marB="18288" anchor="ctr"/>
                </a:tc>
                <a:tc>
                  <a:txBody>
                    <a:bodyPr/>
                    <a:lstStyle/>
                    <a:p>
                      <a:pPr algn="ctr">
                        <a:lnSpc>
                          <a:spcPct val="100000"/>
                        </a:lnSpc>
                      </a:pPr>
                      <a:r>
                        <a:rPr lang="en-US" sz="1400" dirty="0"/>
                        <a:t>NE</a:t>
                      </a:r>
                    </a:p>
                  </a:txBody>
                  <a:tcPr marL="27432" marR="27432" marT="18288" marB="18288" anchor="ctr"/>
                </a:tc>
                <a:extLst>
                  <a:ext uri="{0D108BD9-81ED-4DB2-BD59-A6C34878D82A}">
                    <a16:rowId xmlns:a16="http://schemas.microsoft.com/office/drawing/2014/main" val="2679023279"/>
                  </a:ext>
                </a:extLst>
              </a:tr>
              <a:tr h="278989">
                <a:tc>
                  <a:txBody>
                    <a:bodyPr/>
                    <a:lstStyle/>
                    <a:p>
                      <a:pPr marL="9525" indent="0">
                        <a:lnSpc>
                          <a:spcPct val="100000"/>
                        </a:lnSpc>
                        <a:tabLst/>
                      </a:pPr>
                      <a:r>
                        <a:rPr lang="en-US" sz="1400" dirty="0"/>
                        <a:t>Neutropenia</a:t>
                      </a:r>
                    </a:p>
                  </a:txBody>
                  <a:tcPr marL="27432" marR="27432" marT="18288" marB="18288" anchor="ctr"/>
                </a:tc>
                <a:tc>
                  <a:txBody>
                    <a:bodyPr/>
                    <a:lstStyle/>
                    <a:p>
                      <a:pPr algn="ctr">
                        <a:lnSpc>
                          <a:spcPct val="90000"/>
                        </a:lnSpc>
                      </a:pPr>
                      <a:r>
                        <a:rPr lang="en-US" sz="1400" baseline="0" dirty="0"/>
                        <a:t>21 (15.0)</a:t>
                      </a:r>
                    </a:p>
                  </a:txBody>
                  <a:tcPr marL="27432" marR="27432" marT="18288" marB="18288" anchor="ctr"/>
                </a:tc>
                <a:tc>
                  <a:txBody>
                    <a:bodyPr/>
                    <a:lstStyle/>
                    <a:p>
                      <a:pPr algn="ctr">
                        <a:lnSpc>
                          <a:spcPct val="90000"/>
                        </a:lnSpc>
                      </a:pPr>
                      <a:r>
                        <a:rPr lang="en-US" sz="1400" baseline="0" dirty="0"/>
                        <a:t>13 (9.3)</a:t>
                      </a:r>
                    </a:p>
                  </a:txBody>
                  <a:tcPr marL="27432" marR="27432" marT="18288" marB="18288" anchor="ctr"/>
                </a:tc>
                <a:tc>
                  <a:txBody>
                    <a:bodyPr/>
                    <a:lstStyle/>
                    <a:p>
                      <a:pPr algn="ctr">
                        <a:lnSpc>
                          <a:spcPct val="90000"/>
                        </a:lnSpc>
                      </a:pPr>
                      <a:r>
                        <a:rPr lang="en-US" sz="1400" baseline="0" dirty="0"/>
                        <a:t>68 (51.5)</a:t>
                      </a:r>
                    </a:p>
                  </a:txBody>
                  <a:tcPr marL="27432" marR="27432" marT="18288" marB="18288" anchor="ctr"/>
                </a:tc>
                <a:tc>
                  <a:txBody>
                    <a:bodyPr/>
                    <a:lstStyle/>
                    <a:p>
                      <a:pPr algn="ctr">
                        <a:lnSpc>
                          <a:spcPct val="90000"/>
                        </a:lnSpc>
                      </a:pPr>
                      <a:r>
                        <a:rPr lang="en-US" sz="1400" baseline="0" dirty="0"/>
                        <a:t>60 (45.5)</a:t>
                      </a:r>
                    </a:p>
                  </a:txBody>
                  <a:tcPr marL="27432" marR="27432" marT="18288" marB="18288" anchor="ctr"/>
                </a:tc>
                <a:tc>
                  <a:txBody>
                    <a:bodyPr/>
                    <a:lstStyle/>
                    <a:p>
                      <a:pPr algn="ctr">
                        <a:lnSpc>
                          <a:spcPct val="100000"/>
                        </a:lnSpc>
                      </a:pPr>
                      <a:r>
                        <a:rPr lang="en-US" sz="1400" dirty="0"/>
                        <a:t>6.5</a:t>
                      </a:r>
                    </a:p>
                  </a:txBody>
                  <a:tcPr marL="27432" marR="27432" marT="18288" marB="18288" anchor="ctr"/>
                </a:tc>
                <a:tc>
                  <a:txBody>
                    <a:bodyPr/>
                    <a:lstStyle/>
                    <a:p>
                      <a:pPr algn="ctr">
                        <a:lnSpc>
                          <a:spcPct val="100000"/>
                        </a:lnSpc>
                      </a:pPr>
                      <a:r>
                        <a:rPr lang="en-US" sz="1400" dirty="0"/>
                        <a:t>169.5</a:t>
                      </a:r>
                    </a:p>
                  </a:txBody>
                  <a:tcPr marL="27432" marR="27432" marT="18288" marB="18288" anchor="ctr"/>
                </a:tc>
                <a:tc>
                  <a:txBody>
                    <a:bodyPr/>
                    <a:lstStyle/>
                    <a:p>
                      <a:pPr algn="ctr">
                        <a:lnSpc>
                          <a:spcPct val="100000"/>
                        </a:lnSpc>
                      </a:pPr>
                      <a:r>
                        <a:rPr lang="en-US" sz="1400" dirty="0"/>
                        <a:t>0.04 (0.02-0.06)</a:t>
                      </a:r>
                    </a:p>
                  </a:txBody>
                  <a:tcPr marL="27432" marR="27432" marT="18288" marB="18288" anchor="ctr"/>
                </a:tc>
                <a:extLst>
                  <a:ext uri="{0D108BD9-81ED-4DB2-BD59-A6C34878D82A}">
                    <a16:rowId xmlns:a16="http://schemas.microsoft.com/office/drawing/2014/main" val="2881561037"/>
                  </a:ext>
                </a:extLst>
              </a:tr>
              <a:tr h="278989">
                <a:tc>
                  <a:txBody>
                    <a:bodyPr/>
                    <a:lstStyle/>
                    <a:p>
                      <a:pPr marL="9525" indent="0">
                        <a:lnSpc>
                          <a:spcPct val="100000"/>
                        </a:lnSpc>
                        <a:tabLst/>
                      </a:pPr>
                      <a:r>
                        <a:rPr lang="en-US" sz="1400" dirty="0"/>
                        <a:t>Anemia</a:t>
                      </a:r>
                    </a:p>
                  </a:txBody>
                  <a:tcPr marL="27432" marR="27432" marT="18288" marB="18288" anchor="ctr"/>
                </a:tc>
                <a:tc>
                  <a:txBody>
                    <a:bodyPr/>
                    <a:lstStyle/>
                    <a:p>
                      <a:pPr algn="ctr">
                        <a:lnSpc>
                          <a:spcPct val="90000"/>
                        </a:lnSpc>
                      </a:pPr>
                      <a:r>
                        <a:rPr lang="en-US" sz="1400" baseline="0" dirty="0"/>
                        <a:t>14 (10.0)</a:t>
                      </a:r>
                    </a:p>
                  </a:txBody>
                  <a:tcPr marL="27432" marR="27432" marT="18288" marB="18288" anchor="ctr"/>
                </a:tc>
                <a:tc>
                  <a:txBody>
                    <a:bodyPr/>
                    <a:lstStyle/>
                    <a:p>
                      <a:pPr algn="ctr">
                        <a:lnSpc>
                          <a:spcPct val="90000"/>
                        </a:lnSpc>
                      </a:pPr>
                      <a:r>
                        <a:rPr lang="en-US" sz="1400" baseline="0" dirty="0"/>
                        <a:t>6 (4.3)</a:t>
                      </a:r>
                    </a:p>
                  </a:txBody>
                  <a:tcPr marL="27432" marR="27432" marT="18288" marB="18288" anchor="ctr"/>
                </a:tc>
                <a:tc>
                  <a:txBody>
                    <a:bodyPr/>
                    <a:lstStyle/>
                    <a:p>
                      <a:pPr algn="ctr">
                        <a:lnSpc>
                          <a:spcPct val="90000"/>
                        </a:lnSpc>
                      </a:pPr>
                      <a:r>
                        <a:rPr lang="en-US" sz="1400" baseline="0" dirty="0"/>
                        <a:t>21 (15.9)</a:t>
                      </a:r>
                    </a:p>
                  </a:txBody>
                  <a:tcPr marL="27432" marR="27432" marT="18288" marB="18288" anchor="ctr"/>
                </a:tc>
                <a:tc>
                  <a:txBody>
                    <a:bodyPr/>
                    <a:lstStyle/>
                    <a:p>
                      <a:pPr algn="ctr">
                        <a:lnSpc>
                          <a:spcPct val="90000"/>
                        </a:lnSpc>
                      </a:pPr>
                      <a:r>
                        <a:rPr lang="en-US" sz="1400" baseline="0" dirty="0"/>
                        <a:t>10 (7.6)</a:t>
                      </a:r>
                    </a:p>
                  </a:txBody>
                  <a:tcPr marL="27432" marR="27432" marT="18288" marB="18288" anchor="ctr"/>
                </a:tc>
                <a:tc>
                  <a:txBody>
                    <a:bodyPr/>
                    <a:lstStyle/>
                    <a:p>
                      <a:pPr algn="ctr">
                        <a:lnSpc>
                          <a:spcPct val="100000"/>
                        </a:lnSpc>
                      </a:pPr>
                      <a:r>
                        <a:rPr lang="en-US" sz="1400" dirty="0"/>
                        <a:t>4.1</a:t>
                      </a:r>
                    </a:p>
                  </a:txBody>
                  <a:tcPr marL="27432" marR="27432" marT="18288" marB="18288" anchor="ctr"/>
                </a:tc>
                <a:tc>
                  <a:txBody>
                    <a:bodyPr/>
                    <a:lstStyle/>
                    <a:p>
                      <a:pPr algn="ctr">
                        <a:lnSpc>
                          <a:spcPct val="100000"/>
                        </a:lnSpc>
                      </a:pPr>
                      <a:r>
                        <a:rPr lang="en-US" sz="1400" dirty="0"/>
                        <a:t>37.7</a:t>
                      </a:r>
                    </a:p>
                  </a:txBody>
                  <a:tcPr marL="27432" marR="27432" marT="18288" marB="18288" anchor="ctr"/>
                </a:tc>
                <a:tc>
                  <a:txBody>
                    <a:bodyPr/>
                    <a:lstStyle/>
                    <a:p>
                      <a:pPr algn="ctr">
                        <a:lnSpc>
                          <a:spcPct val="100000"/>
                        </a:lnSpc>
                      </a:pPr>
                      <a:r>
                        <a:rPr lang="en-US" sz="1400" dirty="0"/>
                        <a:t>0.11 (0.06-0.21)</a:t>
                      </a:r>
                    </a:p>
                  </a:txBody>
                  <a:tcPr marL="27432" marR="27432" marT="18288" marB="18288" anchor="ctr"/>
                </a:tc>
                <a:extLst>
                  <a:ext uri="{0D108BD9-81ED-4DB2-BD59-A6C34878D82A}">
                    <a16:rowId xmlns:a16="http://schemas.microsoft.com/office/drawing/2014/main" val="2045543492"/>
                  </a:ext>
                </a:extLst>
              </a:tr>
              <a:tr h="278989">
                <a:tc>
                  <a:txBody>
                    <a:bodyPr/>
                    <a:lstStyle/>
                    <a:p>
                      <a:pPr marL="9525" indent="0">
                        <a:lnSpc>
                          <a:spcPct val="100000"/>
                        </a:lnSpc>
                        <a:tabLst/>
                      </a:pPr>
                      <a:r>
                        <a:rPr lang="en-US" sz="1400" dirty="0"/>
                        <a:t>Thrombocytopenia</a:t>
                      </a:r>
                    </a:p>
                  </a:txBody>
                  <a:tcPr marL="27432" marR="27432" marT="18288" marB="18288" anchor="ctr"/>
                </a:tc>
                <a:tc>
                  <a:txBody>
                    <a:bodyPr/>
                    <a:lstStyle/>
                    <a:p>
                      <a:pPr algn="ctr">
                        <a:lnSpc>
                          <a:spcPct val="90000"/>
                        </a:lnSpc>
                      </a:pPr>
                      <a:r>
                        <a:rPr lang="en-US" sz="1400" baseline="0" dirty="0"/>
                        <a:t>12 (8.6)</a:t>
                      </a:r>
                    </a:p>
                  </a:txBody>
                  <a:tcPr marL="27432" marR="27432" marT="18288" marB="18288" anchor="ctr"/>
                </a:tc>
                <a:tc>
                  <a:txBody>
                    <a:bodyPr/>
                    <a:lstStyle/>
                    <a:p>
                      <a:pPr algn="ctr">
                        <a:lnSpc>
                          <a:spcPct val="90000"/>
                        </a:lnSpc>
                      </a:pPr>
                      <a:r>
                        <a:rPr lang="en-US" sz="1400" baseline="0" dirty="0"/>
                        <a:t>4 (2.9)</a:t>
                      </a:r>
                    </a:p>
                  </a:txBody>
                  <a:tcPr marL="27432" marR="27432" marT="18288" marB="18288" anchor="ctr"/>
                </a:tc>
                <a:tc>
                  <a:txBody>
                    <a:bodyPr/>
                    <a:lstStyle/>
                    <a:p>
                      <a:pPr algn="ctr">
                        <a:lnSpc>
                          <a:spcPct val="90000"/>
                        </a:lnSpc>
                      </a:pPr>
                      <a:r>
                        <a:rPr lang="en-US" sz="1400" baseline="0" dirty="0"/>
                        <a:t>23 (17.4)</a:t>
                      </a:r>
                    </a:p>
                  </a:txBody>
                  <a:tcPr marL="27432" marR="27432" marT="18288" marB="18288" anchor="ctr"/>
                </a:tc>
                <a:tc>
                  <a:txBody>
                    <a:bodyPr/>
                    <a:lstStyle/>
                    <a:p>
                      <a:pPr algn="ctr">
                        <a:lnSpc>
                          <a:spcPct val="90000"/>
                        </a:lnSpc>
                      </a:pPr>
                      <a:r>
                        <a:rPr lang="en-US" sz="1400" baseline="0" dirty="0"/>
                        <a:t>9 (6.8)</a:t>
                      </a:r>
                    </a:p>
                  </a:txBody>
                  <a:tcPr marL="27432" marR="27432" marT="18288" marB="18288" anchor="ctr"/>
                </a:tc>
                <a:tc>
                  <a:txBody>
                    <a:bodyPr/>
                    <a:lstStyle/>
                    <a:p>
                      <a:pPr algn="ctr">
                        <a:lnSpc>
                          <a:spcPct val="100000"/>
                        </a:lnSpc>
                      </a:pPr>
                      <a:r>
                        <a:rPr lang="en-US" sz="1400" dirty="0"/>
                        <a:t>3.5</a:t>
                      </a:r>
                    </a:p>
                  </a:txBody>
                  <a:tcPr marL="27432" marR="27432" marT="18288" marB="18288" anchor="ctr"/>
                </a:tc>
                <a:tc>
                  <a:txBody>
                    <a:bodyPr/>
                    <a:lstStyle/>
                    <a:p>
                      <a:pPr algn="ctr">
                        <a:lnSpc>
                          <a:spcPct val="100000"/>
                        </a:lnSpc>
                      </a:pPr>
                      <a:r>
                        <a:rPr lang="en-US" sz="1400" dirty="0"/>
                        <a:t>43.1</a:t>
                      </a:r>
                    </a:p>
                  </a:txBody>
                  <a:tcPr marL="27432" marR="27432" marT="18288" marB="18288" anchor="ctr"/>
                </a:tc>
                <a:tc>
                  <a:txBody>
                    <a:bodyPr/>
                    <a:lstStyle/>
                    <a:p>
                      <a:pPr algn="ctr">
                        <a:lnSpc>
                          <a:spcPct val="100000"/>
                        </a:lnSpc>
                      </a:pPr>
                      <a:r>
                        <a:rPr lang="en-US" sz="1400" dirty="0"/>
                        <a:t>0.08 (0.04-0.16)</a:t>
                      </a:r>
                    </a:p>
                  </a:txBody>
                  <a:tcPr marL="27432" marR="27432" marT="18288" marB="18288" anchor="ctr"/>
                </a:tc>
                <a:extLst>
                  <a:ext uri="{0D108BD9-81ED-4DB2-BD59-A6C34878D82A}">
                    <a16:rowId xmlns:a16="http://schemas.microsoft.com/office/drawing/2014/main" val="97955356"/>
                  </a:ext>
                </a:extLst>
              </a:tr>
              <a:tr h="278989">
                <a:tc>
                  <a:txBody>
                    <a:bodyPr/>
                    <a:lstStyle/>
                    <a:p>
                      <a:pPr marL="9525" indent="0">
                        <a:lnSpc>
                          <a:spcPct val="100000"/>
                        </a:lnSpc>
                        <a:tabLst/>
                      </a:pPr>
                      <a:r>
                        <a:rPr lang="en-US" sz="1400" dirty="0"/>
                        <a:t>AFib and AFlutter</a:t>
                      </a:r>
                    </a:p>
                  </a:txBody>
                  <a:tcPr marL="27432" marR="27432" marT="18288" marB="18288" anchor="ctr"/>
                </a:tc>
                <a:tc>
                  <a:txBody>
                    <a:bodyPr/>
                    <a:lstStyle/>
                    <a:p>
                      <a:pPr algn="ctr">
                        <a:lnSpc>
                          <a:spcPct val="90000"/>
                        </a:lnSpc>
                      </a:pPr>
                      <a:r>
                        <a:rPr lang="en-US" sz="1400" baseline="0" dirty="0"/>
                        <a:t>2 (1.4)</a:t>
                      </a:r>
                    </a:p>
                  </a:txBody>
                  <a:tcPr marL="27432" marR="27432" marT="18288" marB="18288" anchor="ctr"/>
                </a:tc>
                <a:tc>
                  <a:txBody>
                    <a:bodyPr/>
                    <a:lstStyle/>
                    <a:p>
                      <a:pPr algn="ctr">
                        <a:lnSpc>
                          <a:spcPct val="90000"/>
                        </a:lnSpc>
                      </a:pPr>
                      <a:r>
                        <a:rPr lang="en-US" sz="1400" baseline="0" dirty="0"/>
                        <a:t>1 (0.7)</a:t>
                      </a:r>
                    </a:p>
                  </a:txBody>
                  <a:tcPr marL="27432" marR="27432" marT="18288" marB="18288" anchor="ctr"/>
                </a:tc>
                <a:tc>
                  <a:txBody>
                    <a:bodyPr/>
                    <a:lstStyle/>
                    <a:p>
                      <a:pPr algn="ctr">
                        <a:lnSpc>
                          <a:spcPct val="90000"/>
                        </a:lnSpc>
                      </a:pPr>
                      <a:r>
                        <a:rPr lang="en-US" sz="1400" baseline="0" dirty="0"/>
                        <a:t>2 (1.5)</a:t>
                      </a:r>
                    </a:p>
                  </a:txBody>
                  <a:tcPr marL="27432" marR="27432" marT="18288" marB="18288" anchor="ctr"/>
                </a:tc>
                <a:tc>
                  <a:txBody>
                    <a:bodyPr/>
                    <a:lstStyle/>
                    <a:p>
                      <a:pPr algn="ctr">
                        <a:lnSpc>
                          <a:spcPct val="90000"/>
                        </a:lnSpc>
                      </a:pPr>
                      <a:r>
                        <a:rPr lang="en-US" sz="1400" baseline="0" dirty="0"/>
                        <a:t>1 (0.8)</a:t>
                      </a:r>
                    </a:p>
                  </a:txBody>
                  <a:tcPr marL="27432" marR="27432" marT="18288" marB="18288" anchor="ctr"/>
                </a:tc>
                <a:tc>
                  <a:txBody>
                    <a:bodyPr/>
                    <a:lstStyle/>
                    <a:p>
                      <a:pPr algn="ctr">
                        <a:lnSpc>
                          <a:spcPct val="100000"/>
                        </a:lnSpc>
                      </a:pPr>
                      <a:r>
                        <a:rPr lang="en-US" sz="1400" dirty="0"/>
                        <a:t>0.5</a:t>
                      </a:r>
                    </a:p>
                  </a:txBody>
                  <a:tcPr marL="27432" marR="27432" marT="18288" marB="18288" anchor="ctr"/>
                </a:tc>
                <a:tc>
                  <a:txBody>
                    <a:bodyPr/>
                    <a:lstStyle/>
                    <a:p>
                      <a:pPr algn="ctr">
                        <a:lnSpc>
                          <a:spcPct val="100000"/>
                        </a:lnSpc>
                      </a:pPr>
                      <a:r>
                        <a:rPr lang="en-US" sz="1400" dirty="0"/>
                        <a:t>3.3</a:t>
                      </a:r>
                    </a:p>
                  </a:txBody>
                  <a:tcPr marL="27432" marR="27432" marT="18288" marB="18288" anchor="ctr"/>
                </a:tc>
                <a:tc>
                  <a:txBody>
                    <a:bodyPr/>
                    <a:lstStyle/>
                    <a:p>
                      <a:pPr algn="ctr">
                        <a:lnSpc>
                          <a:spcPct val="100000"/>
                        </a:lnSpc>
                      </a:pPr>
                      <a:r>
                        <a:rPr lang="en-US" sz="1400" dirty="0"/>
                        <a:t>0.17 (0.02-1.17)</a:t>
                      </a:r>
                    </a:p>
                  </a:txBody>
                  <a:tcPr marL="27432" marR="27432" marT="18288" marB="18288" anchor="ctr"/>
                </a:tc>
                <a:extLst>
                  <a:ext uri="{0D108BD9-81ED-4DB2-BD59-A6C34878D82A}">
                    <a16:rowId xmlns:a16="http://schemas.microsoft.com/office/drawing/2014/main" val="3767871085"/>
                  </a:ext>
                </a:extLst>
              </a:tr>
              <a:tr h="278989">
                <a:tc>
                  <a:txBody>
                    <a:bodyPr/>
                    <a:lstStyle/>
                    <a:p>
                      <a:pPr marL="9525" marR="0" lvl="0" indent="22225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sym typeface="Symbol" pitchFamily="2" charset="2"/>
                        </a:rPr>
                        <a:t>75 years old</a:t>
                      </a:r>
                      <a:endParaRPr lang="en-US" sz="1400" kern="1200" dirty="0">
                        <a:solidFill>
                          <a:schemeClr val="dk1"/>
                        </a:solidFill>
                        <a:effectLst/>
                        <a:latin typeface="+mn-lt"/>
                        <a:ea typeface="+mn-ea"/>
                        <a:cs typeface="+mn-cs"/>
                      </a:endParaRPr>
                    </a:p>
                  </a:txBody>
                  <a:tcPr marL="27432" marR="27432" marT="18288" marB="18288"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aseline="0" dirty="0"/>
                        <a:t>1 (5.0)</a:t>
                      </a:r>
                    </a:p>
                  </a:txBody>
                  <a:tcPr marL="27432" marR="27432" marT="18288" marB="18288" anchor="ctr"/>
                </a:tc>
                <a:tc>
                  <a:txBody>
                    <a:bodyPr/>
                    <a:lstStyle/>
                    <a:p>
                      <a:pPr algn="ctr">
                        <a:lnSpc>
                          <a:spcPct val="100000"/>
                        </a:lnSpc>
                      </a:pPr>
                      <a:r>
                        <a:rPr lang="en-US" sz="1400" dirty="0"/>
                        <a:t>0</a:t>
                      </a:r>
                    </a:p>
                  </a:txBody>
                  <a:tcPr marL="27432" marR="27432" marT="18288" marB="18288" anchor="ctr"/>
                </a:tc>
                <a:tc>
                  <a:txBody>
                    <a:bodyPr/>
                    <a:lstStyle/>
                    <a:p>
                      <a:pPr algn="ctr">
                        <a:lnSpc>
                          <a:spcPct val="100000"/>
                        </a:lnSpc>
                      </a:pPr>
                      <a:r>
                        <a:rPr lang="en-US" sz="1400" baseline="0" dirty="0"/>
                        <a:t>1 (4.3)</a:t>
                      </a:r>
                      <a:endParaRPr lang="en-US" sz="1400" dirty="0"/>
                    </a:p>
                  </a:txBody>
                  <a:tcPr marL="27432" marR="27432" marT="18288" marB="18288" anchor="ctr"/>
                </a:tc>
                <a:tc>
                  <a:txBody>
                    <a:bodyPr/>
                    <a:lstStyle/>
                    <a:p>
                      <a:pPr algn="ctr">
                        <a:lnSpc>
                          <a:spcPct val="100000"/>
                        </a:lnSpc>
                      </a:pPr>
                      <a:r>
                        <a:rPr lang="en-US" sz="1400" dirty="0"/>
                        <a:t>0</a:t>
                      </a:r>
                    </a:p>
                  </a:txBody>
                  <a:tcPr marL="27432" marR="27432" marT="18288" marB="18288" anchor="ctr"/>
                </a:tc>
                <a:tc>
                  <a:txBody>
                    <a:bodyPr/>
                    <a:lstStyle/>
                    <a:p>
                      <a:pPr algn="ctr">
                        <a:lnSpc>
                          <a:spcPct val="100000"/>
                        </a:lnSpc>
                      </a:pPr>
                      <a:r>
                        <a:rPr lang="en-US" sz="1400" dirty="0"/>
                        <a:t>2.2</a:t>
                      </a:r>
                    </a:p>
                  </a:txBody>
                  <a:tcPr marL="27432" marR="27432" marT="18288" marB="18288" anchor="ctr"/>
                </a:tc>
                <a:tc>
                  <a:txBody>
                    <a:bodyPr/>
                    <a:lstStyle/>
                    <a:p>
                      <a:pPr algn="ctr">
                        <a:lnSpc>
                          <a:spcPct val="100000"/>
                        </a:lnSpc>
                      </a:pPr>
                      <a:r>
                        <a:rPr lang="en-US" sz="1400" dirty="0"/>
                        <a:t>10.0</a:t>
                      </a:r>
                    </a:p>
                  </a:txBody>
                  <a:tcPr marL="27432" marR="27432" marT="18288" marB="18288" anchor="ctr"/>
                </a:tc>
                <a:tc>
                  <a:txBody>
                    <a:bodyPr/>
                    <a:lstStyle/>
                    <a:p>
                      <a:pPr algn="ctr">
                        <a:lnSpc>
                          <a:spcPct val="100000"/>
                        </a:lnSpc>
                      </a:pPr>
                      <a:r>
                        <a:rPr lang="en-US" sz="1400" dirty="0"/>
                        <a:t>0.22 (0.01-3.46)</a:t>
                      </a:r>
                    </a:p>
                  </a:txBody>
                  <a:tcPr marL="27432" marR="27432" marT="18288" marB="18288" anchor="ctr"/>
                </a:tc>
                <a:extLst>
                  <a:ext uri="{0D108BD9-81ED-4DB2-BD59-A6C34878D82A}">
                    <a16:rowId xmlns:a16="http://schemas.microsoft.com/office/drawing/2014/main" val="1872260488"/>
                  </a:ext>
                </a:extLst>
              </a:tr>
              <a:tr h="278989">
                <a:tc>
                  <a:txBody>
                    <a:bodyPr/>
                    <a:lstStyle/>
                    <a:p>
                      <a:pPr marL="9525" indent="0">
                        <a:lnSpc>
                          <a:spcPct val="100000"/>
                        </a:lnSpc>
                        <a:tabLst/>
                      </a:pPr>
                      <a:r>
                        <a:rPr lang="en-US" sz="1400" dirty="0"/>
                        <a:t>Hypertension</a:t>
                      </a:r>
                    </a:p>
                  </a:txBody>
                  <a:tcPr marL="27432" marR="27432" marT="18288" marB="18288" anchor="ctr"/>
                </a:tc>
                <a:tc>
                  <a:txBody>
                    <a:bodyPr/>
                    <a:lstStyle/>
                    <a:p>
                      <a:pPr algn="ctr">
                        <a:lnSpc>
                          <a:spcPct val="90000"/>
                        </a:lnSpc>
                      </a:pPr>
                      <a:r>
                        <a:rPr lang="en-US" sz="1400" baseline="0" dirty="0"/>
                        <a:t>11 (7.9)</a:t>
                      </a:r>
                    </a:p>
                  </a:txBody>
                  <a:tcPr marL="27432" marR="27432" marT="18288" marB="18288" anchor="ctr"/>
                </a:tc>
                <a:tc>
                  <a:txBody>
                    <a:bodyPr/>
                    <a:lstStyle/>
                    <a:p>
                      <a:pPr algn="ctr">
                        <a:lnSpc>
                          <a:spcPct val="90000"/>
                        </a:lnSpc>
                      </a:pPr>
                      <a:r>
                        <a:rPr lang="en-US" sz="1400" baseline="0" dirty="0"/>
                        <a:t>4 (2.9)</a:t>
                      </a:r>
                    </a:p>
                  </a:txBody>
                  <a:tcPr marL="27432" marR="27432" marT="18288" marB="18288" anchor="ctr"/>
                </a:tc>
                <a:tc>
                  <a:txBody>
                    <a:bodyPr/>
                    <a:lstStyle/>
                    <a:p>
                      <a:pPr algn="ctr">
                        <a:lnSpc>
                          <a:spcPct val="90000"/>
                        </a:lnSpc>
                      </a:pPr>
                      <a:r>
                        <a:rPr lang="en-US" sz="1400" baseline="0" dirty="0"/>
                        <a:t>6 (4.5)</a:t>
                      </a:r>
                    </a:p>
                  </a:txBody>
                  <a:tcPr marL="27432" marR="27432" marT="18288" marB="18288" anchor="ctr"/>
                </a:tc>
                <a:tc>
                  <a:txBody>
                    <a:bodyPr/>
                    <a:lstStyle/>
                    <a:p>
                      <a:pPr algn="ctr">
                        <a:lnSpc>
                          <a:spcPct val="90000"/>
                        </a:lnSpc>
                      </a:pPr>
                      <a:r>
                        <a:rPr lang="en-US" sz="1400" baseline="0" dirty="0"/>
                        <a:t>4 (3.0)</a:t>
                      </a:r>
                    </a:p>
                  </a:txBody>
                  <a:tcPr marL="27432" marR="27432" marT="18288" marB="18288" anchor="ctr"/>
                </a:tc>
                <a:tc>
                  <a:txBody>
                    <a:bodyPr/>
                    <a:lstStyle/>
                    <a:p>
                      <a:pPr algn="ctr">
                        <a:lnSpc>
                          <a:spcPct val="100000"/>
                        </a:lnSpc>
                      </a:pPr>
                      <a:r>
                        <a:rPr lang="en-US" sz="1400" dirty="0"/>
                        <a:t>3.2</a:t>
                      </a:r>
                    </a:p>
                  </a:txBody>
                  <a:tcPr marL="27432" marR="27432" marT="18288" marB="18288" anchor="ctr"/>
                </a:tc>
                <a:tc>
                  <a:txBody>
                    <a:bodyPr/>
                    <a:lstStyle/>
                    <a:p>
                      <a:pPr algn="ctr">
                        <a:lnSpc>
                          <a:spcPct val="100000"/>
                        </a:lnSpc>
                      </a:pPr>
                      <a:r>
                        <a:rPr lang="en-US" sz="1400" dirty="0"/>
                        <a:t>10.2</a:t>
                      </a:r>
                    </a:p>
                  </a:txBody>
                  <a:tcPr marL="27432" marR="27432" marT="18288" marB="18288" anchor="ctr"/>
                </a:tc>
                <a:tc>
                  <a:txBody>
                    <a:bodyPr/>
                    <a:lstStyle/>
                    <a:p>
                      <a:pPr algn="ctr">
                        <a:lnSpc>
                          <a:spcPct val="100000"/>
                        </a:lnSpc>
                      </a:pPr>
                      <a:r>
                        <a:rPr lang="en-US" sz="1400" dirty="0"/>
                        <a:t>0.31 (0.11-0.84)</a:t>
                      </a:r>
                    </a:p>
                  </a:txBody>
                  <a:tcPr marL="27432" marR="27432" marT="18288" marB="18288" anchor="ctr"/>
                </a:tc>
                <a:extLst>
                  <a:ext uri="{0D108BD9-81ED-4DB2-BD59-A6C34878D82A}">
                    <a16:rowId xmlns:a16="http://schemas.microsoft.com/office/drawing/2014/main" val="1376989198"/>
                  </a:ext>
                </a:extLst>
              </a:tr>
            </a:tbl>
          </a:graphicData>
        </a:graphic>
      </p:graphicFrame>
    </p:spTree>
    <p:extLst>
      <p:ext uri="{BB962C8B-B14F-4D97-AF65-F5344CB8AC3E}">
        <p14:creationId xmlns:p14="http://schemas.microsoft.com/office/powerpoint/2010/main" val="12169317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5082F-255E-0F04-8871-643CA7F42AE2}"/>
              </a:ext>
            </a:extLst>
          </p:cNvPr>
          <p:cNvSpPr>
            <a:spLocks noGrp="1"/>
          </p:cNvSpPr>
          <p:nvPr>
            <p:ph type="title"/>
          </p:nvPr>
        </p:nvSpPr>
        <p:spPr>
          <a:xfrm>
            <a:off x="132651" y="152892"/>
            <a:ext cx="11728578" cy="1034473"/>
          </a:xfrm>
        </p:spPr>
        <p:txBody>
          <a:bodyPr/>
          <a:lstStyle/>
          <a:p>
            <a:pPr algn="l"/>
            <a:r>
              <a:rPr lang="en-US" dirty="0"/>
              <a:t>BRUIN CLL-314 Phase 3 Study of Pirtobrutinib vs Ibrutinib in Patients With TN and R/R CLL/SLL</a:t>
            </a:r>
          </a:p>
        </p:txBody>
      </p:sp>
      <p:sp>
        <p:nvSpPr>
          <p:cNvPr id="3" name="Text Placeholder 2">
            <a:extLst>
              <a:ext uri="{FF2B5EF4-FFF2-40B4-BE49-F238E27FC236}">
                <a16:creationId xmlns:a16="http://schemas.microsoft.com/office/drawing/2014/main" id="{189EC4FF-B2E5-CBA2-0FF9-92F2AF1A30CC}"/>
              </a:ext>
            </a:extLst>
          </p:cNvPr>
          <p:cNvSpPr>
            <a:spLocks noGrp="1"/>
          </p:cNvSpPr>
          <p:nvPr>
            <p:ph type="body" sz="quarter" idx="10"/>
          </p:nvPr>
        </p:nvSpPr>
        <p:spPr>
          <a:xfrm>
            <a:off x="457199" y="6072577"/>
            <a:ext cx="7011635" cy="693983"/>
          </a:xfrm>
        </p:spPr>
        <p:txBody>
          <a:bodyPr>
            <a:normAutofit/>
          </a:bodyPr>
          <a:lstStyle/>
          <a:p>
            <a:r>
              <a:rPr lang="en-US" baseline="30000" dirty="0"/>
              <a:t>a</a:t>
            </a:r>
            <a:r>
              <a:rPr lang="en-US" dirty="0"/>
              <a:t> Most discontinued for finishing treatment (67.6% and 64.7%); ”other” not listed in table (7.3% each).</a:t>
            </a:r>
          </a:p>
          <a:p>
            <a:r>
              <a:rPr lang="en-US" dirty="0"/>
              <a:t>Woyach J, et al., </a:t>
            </a:r>
            <a:r>
              <a:rPr lang="en-US" i="1" dirty="0"/>
              <a:t>J Clin Oncol</a:t>
            </a:r>
            <a:r>
              <a:rPr lang="en-US" dirty="0"/>
              <a:t>., 2025</a:t>
            </a:r>
          </a:p>
        </p:txBody>
      </p:sp>
      <p:sp>
        <p:nvSpPr>
          <p:cNvPr id="4" name="Slide Number Placeholder 3">
            <a:extLst>
              <a:ext uri="{FF2B5EF4-FFF2-40B4-BE49-F238E27FC236}">
                <a16:creationId xmlns:a16="http://schemas.microsoft.com/office/drawing/2014/main" id="{4854C8B7-8AEB-3DAC-D02C-A9C5A0F3C056}"/>
              </a:ext>
            </a:extLst>
          </p:cNvPr>
          <p:cNvSpPr>
            <a:spLocks noGrp="1"/>
          </p:cNvSpPr>
          <p:nvPr>
            <p:ph type="sldNum" sz="quarter" idx="4"/>
          </p:nvPr>
        </p:nvSpPr>
        <p:spPr>
          <a:xfrm>
            <a:off x="9448800" y="6492875"/>
            <a:ext cx="2743200"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9699DCE-0938-FA42-88C1-4B89CF8D84DF}" type="slidenum">
              <a:rPr kumimoji="0" lang="en-US" sz="1200" b="1" i="0" u="none" strike="noStrike" kern="1200" cap="none" spc="0" normalizeH="0" baseline="0" noProof="0" smtClean="0">
                <a:ln>
                  <a:noFill/>
                </a:ln>
                <a:solidFill>
                  <a:srgbClr val="4F9768"/>
                </a:solidFill>
                <a:effectLst/>
                <a:uLnTx/>
                <a:uFillTx/>
                <a:latin typeface="Arial" charset="0"/>
                <a:ea typeface="ＭＳ Ｐゴシック" charset="0"/>
                <a:cs typeface="+mn-cs"/>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sz="1200" b="1" i="0" u="none" strike="noStrike" kern="1200" cap="none" spc="0" normalizeH="0" baseline="0" noProof="0" dirty="0">
              <a:ln>
                <a:noFill/>
              </a:ln>
              <a:solidFill>
                <a:srgbClr val="4F9768"/>
              </a:solidFill>
              <a:effectLst/>
              <a:uLnTx/>
              <a:uFillTx/>
              <a:latin typeface="Arial" charset="0"/>
              <a:ea typeface="ＭＳ Ｐゴシック" charset="0"/>
              <a:cs typeface="+mn-cs"/>
            </a:endParaRPr>
          </a:p>
        </p:txBody>
      </p:sp>
      <p:sp>
        <p:nvSpPr>
          <p:cNvPr id="6" name="Rectangle 5">
            <a:extLst>
              <a:ext uri="{FF2B5EF4-FFF2-40B4-BE49-F238E27FC236}">
                <a16:creationId xmlns:a16="http://schemas.microsoft.com/office/drawing/2014/main" id="{C5F92F1D-0EE3-91AB-725B-79818A795EC3}"/>
              </a:ext>
            </a:extLst>
          </p:cNvPr>
          <p:cNvSpPr/>
          <p:nvPr/>
        </p:nvSpPr>
        <p:spPr>
          <a:xfrm>
            <a:off x="547053" y="5148524"/>
            <a:ext cx="3848889" cy="536010"/>
          </a:xfrm>
          <a:prstGeom prst="rect">
            <a:avLst/>
          </a:prstGeom>
          <a:solidFill>
            <a:schemeClr val="accent6"/>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Franklin Gothic Book" panose="020B0503020102020204"/>
                <a:ea typeface="+mn-ea"/>
                <a:cs typeface="+mn-cs"/>
              </a:rPr>
              <a:t>Primary endpoint: </a:t>
            </a:r>
            <a:r>
              <a:rPr kumimoji="0" lang="en-US" sz="1400" b="0" i="0" u="none" strike="noStrike" kern="1200" cap="none" spc="0" normalizeH="0" baseline="0" noProof="0" dirty="0">
                <a:ln>
                  <a:noFill/>
                </a:ln>
                <a:solidFill>
                  <a:srgbClr val="FFFFFF"/>
                </a:solidFill>
                <a:effectLst/>
                <a:uLnTx/>
                <a:uFillTx/>
                <a:latin typeface="Franklin Gothic Book" panose="020B0503020102020204"/>
                <a:ea typeface="+mn-ea"/>
                <a:cs typeface="+mn-cs"/>
              </a:rPr>
              <a:t>ORR noninferiority</a:t>
            </a:r>
            <a:r>
              <a:rPr kumimoji="0" lang="en-US" sz="1400" b="0" i="0" u="none" strike="noStrike" kern="1200" cap="none" spc="0" normalizeH="0" baseline="30000" noProof="0" dirty="0">
                <a:ln>
                  <a:noFill/>
                </a:ln>
                <a:solidFill>
                  <a:srgbClr val="FFFFFF"/>
                </a:solidFill>
                <a:effectLst/>
                <a:uLnTx/>
                <a:uFillTx/>
                <a:latin typeface="Franklin Gothic Book" panose="020B0503020102020204"/>
                <a:ea typeface="+mn-ea"/>
                <a:cs typeface="+mn-cs"/>
              </a:rPr>
              <a:t> </a:t>
            </a:r>
            <a:r>
              <a:rPr kumimoji="0" lang="en-US" sz="1400" b="0" i="0" u="none" strike="noStrike" kern="1200" cap="none" spc="0" normalizeH="0" baseline="0" noProof="0" dirty="0">
                <a:ln>
                  <a:noFill/>
                </a:ln>
                <a:solidFill>
                  <a:srgbClr val="FFFFFF"/>
                </a:solidFill>
                <a:effectLst/>
                <a:uLnTx/>
                <a:uFillTx/>
                <a:latin typeface="Franklin Gothic Book" panose="020B0503020102020204"/>
                <a:ea typeface="+mn-ea"/>
                <a:cs typeface="+mn-cs"/>
              </a:rPr>
              <a:t>(BICR)</a:t>
            </a:r>
            <a:br>
              <a:rPr kumimoji="0" lang="en-US" sz="1400" b="0" i="0" u="none" strike="noStrike" kern="1200" cap="none" spc="0" normalizeH="0" baseline="0" noProof="0" dirty="0">
                <a:ln>
                  <a:noFill/>
                </a:ln>
                <a:solidFill>
                  <a:srgbClr val="FFFFFF"/>
                </a:solidFill>
                <a:effectLst/>
                <a:uLnTx/>
                <a:uFillTx/>
                <a:latin typeface="Franklin Gothic Book" panose="020B0503020102020204"/>
                <a:ea typeface="+mn-ea"/>
                <a:cs typeface="+mn-cs"/>
              </a:rPr>
            </a:br>
            <a:r>
              <a:rPr kumimoji="0" lang="en-US" sz="1400" b="1" i="0" u="none" strike="noStrike" kern="1200" cap="none" spc="0" normalizeH="0" baseline="0" noProof="0" dirty="0">
                <a:ln>
                  <a:noFill/>
                </a:ln>
                <a:solidFill>
                  <a:srgbClr val="FFFFFF"/>
                </a:solidFill>
                <a:effectLst/>
                <a:uLnTx/>
                <a:uFillTx/>
                <a:latin typeface="Franklin Gothic Book" panose="020B0503020102020204"/>
                <a:ea typeface="+mn-ea"/>
                <a:cs typeface="+mn-cs"/>
              </a:rPr>
              <a:t>Secondary endpoints: </a:t>
            </a:r>
            <a:r>
              <a:rPr kumimoji="0" lang="en-US" sz="1400" b="0" i="0" u="none" strike="noStrike" kern="1200" cap="none" spc="0" normalizeH="0" baseline="0" noProof="0" dirty="0">
                <a:ln>
                  <a:noFill/>
                </a:ln>
                <a:solidFill>
                  <a:srgbClr val="FFFFFF"/>
                </a:solidFill>
                <a:effectLst/>
                <a:uLnTx/>
                <a:uFillTx/>
                <a:latin typeface="Franklin Gothic Book" panose="020B0503020102020204"/>
                <a:ea typeface="+mn-ea"/>
                <a:cs typeface="+mn-cs"/>
              </a:rPr>
              <a:t>PFS superiority (BICR)</a:t>
            </a:r>
          </a:p>
        </p:txBody>
      </p:sp>
      <p:sp>
        <p:nvSpPr>
          <p:cNvPr id="23" name="TextBox 22">
            <a:extLst>
              <a:ext uri="{FF2B5EF4-FFF2-40B4-BE49-F238E27FC236}">
                <a16:creationId xmlns:a16="http://schemas.microsoft.com/office/drawing/2014/main" id="{E8E23004-17B4-E7E3-DA1F-22D6B96EBE27}"/>
              </a:ext>
            </a:extLst>
          </p:cNvPr>
          <p:cNvSpPr txBox="1"/>
          <p:nvPr/>
        </p:nvSpPr>
        <p:spPr>
          <a:xfrm>
            <a:off x="547053" y="1568533"/>
            <a:ext cx="3845827" cy="1169551"/>
          </a:xfrm>
          <a:prstGeom prst="roundRect">
            <a:avLst>
              <a:gd name="adj" fmla="val 0"/>
            </a:avLst>
          </a:prstGeom>
          <a:ln/>
        </p:spPr>
        <p:style>
          <a:lnRef idx="2">
            <a:schemeClr val="accent6"/>
          </a:lnRef>
          <a:fillRef idx="1">
            <a:schemeClr val="lt1"/>
          </a:fillRef>
          <a:effectRef idx="0">
            <a:schemeClr val="accent6"/>
          </a:effectRef>
          <a:fontRef idx="minor">
            <a:schemeClr val="dk1"/>
          </a:fontRef>
        </p:style>
        <p:txBody>
          <a:bodyPr wrap="square" lIns="45720" r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191B6"/>
                </a:solidFill>
                <a:effectLst/>
                <a:uLnTx/>
                <a:uFillTx/>
                <a:latin typeface="Franklin Gothic Book" panose="020B0503020102020204"/>
                <a:ea typeface="+mn-ea"/>
                <a:cs typeface="+mn-cs"/>
              </a:rPr>
              <a:t>Key Eligibility Criteria</a:t>
            </a:r>
            <a:endParaRPr kumimoji="0" lang="en-US" sz="1400" b="0" i="0" u="none" strike="noStrike" kern="1200" cap="none" spc="0" normalizeH="0" baseline="30000" noProof="0" dirty="0">
              <a:ln>
                <a:noFill/>
              </a:ln>
              <a:solidFill>
                <a:srgbClr val="0191B6"/>
              </a:solidFill>
              <a:effectLst/>
              <a:uLnTx/>
              <a:uFillTx/>
              <a:latin typeface="Franklin Gothic Book" panose="020B05030201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0191B6"/>
              </a:buClr>
              <a:buSzTx/>
              <a:buFont typeface="Wingdings" pitchFamily="2" charset="2"/>
              <a:buChar char="§"/>
              <a:tabLst/>
              <a:defRPr/>
            </a:pPr>
            <a:r>
              <a:rPr kumimoji="0" lang="en-US" sz="1400" b="0" i="0" u="none" strike="noStrike" kern="1200" cap="none" spc="0" normalizeH="0" baseline="0" noProof="0" dirty="0">
                <a:ln>
                  <a:noFill/>
                </a:ln>
                <a:solidFill>
                  <a:srgbClr val="404040"/>
                </a:solidFill>
                <a:effectLst/>
                <a:uLnTx/>
                <a:uFillTx/>
                <a:latin typeface="Franklin Gothic Book" panose="020B0503020102020204"/>
                <a:ea typeface="+mn-ea"/>
                <a:cs typeface="+mn-cs"/>
              </a:rPr>
              <a:t>Confirmed CLL/SLL</a:t>
            </a:r>
            <a:endParaRPr kumimoji="0" lang="en-US" sz="1400" b="0" i="0" u="none" strike="noStrike" kern="1200" cap="none" spc="0" normalizeH="0" baseline="30000" noProof="0" dirty="0">
              <a:ln>
                <a:noFill/>
              </a:ln>
              <a:solidFill>
                <a:srgbClr val="404040"/>
              </a:solidFill>
              <a:effectLst/>
              <a:uLnTx/>
              <a:uFillTx/>
              <a:latin typeface="Franklin Gothic Book" panose="020B05030201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0191B6"/>
              </a:buClr>
              <a:buSzTx/>
              <a:buFont typeface="Wingdings" pitchFamily="2" charset="2"/>
              <a:buChar char="§"/>
              <a:tabLst/>
              <a:defRPr/>
            </a:pPr>
            <a:r>
              <a:rPr kumimoji="0" lang="en-US" sz="1400" b="0" i="0" u="none" strike="noStrike" kern="1200" cap="none" spc="0" normalizeH="0" baseline="0" noProof="0" dirty="0">
                <a:ln>
                  <a:noFill/>
                </a:ln>
                <a:solidFill>
                  <a:srgbClr val="404040"/>
                </a:solidFill>
                <a:effectLst/>
                <a:uLnTx/>
                <a:uFillTx/>
                <a:latin typeface="Franklin Gothic Book" panose="020B0503020102020204"/>
                <a:ea typeface="+mn-ea"/>
                <a:cs typeface="+mn-cs"/>
              </a:rPr>
              <a:t>BTKi naïve (1L or R/R)</a:t>
            </a:r>
          </a:p>
          <a:p>
            <a:pPr marL="285750" marR="0" lvl="0" indent="-285750" algn="l" defTabSz="914400" rtl="0" eaLnBrk="1" fontAlgn="auto" latinLnBrk="0" hangingPunct="1">
              <a:lnSpc>
                <a:spcPct val="100000"/>
              </a:lnSpc>
              <a:spcBef>
                <a:spcPts val="0"/>
              </a:spcBef>
              <a:spcAft>
                <a:spcPts val="0"/>
              </a:spcAft>
              <a:buClr>
                <a:srgbClr val="0191B6"/>
              </a:buClr>
              <a:buSzTx/>
              <a:buFont typeface="Wingdings" pitchFamily="2" charset="2"/>
              <a:buChar char="§"/>
              <a:tabLst/>
              <a:defRPr/>
            </a:pPr>
            <a:r>
              <a:rPr kumimoji="0" lang="en-US" sz="1400" b="1" i="0" u="none" strike="noStrike" kern="1200" cap="none" spc="0" normalizeH="0" baseline="0" noProof="0" dirty="0">
                <a:ln>
                  <a:noFill/>
                </a:ln>
                <a:solidFill>
                  <a:srgbClr val="404040"/>
                </a:solidFill>
                <a:effectLst/>
                <a:uLnTx/>
                <a:uFillTx/>
                <a:latin typeface="Franklin Gothic Book" panose="020B0503020102020204"/>
                <a:ea typeface="+mn-ea"/>
                <a:cs typeface="+mn-cs"/>
              </a:rPr>
              <a:t>del(17p)</a:t>
            </a:r>
          </a:p>
          <a:p>
            <a:pPr marL="285750" marR="0" lvl="0" indent="-285750" algn="l" defTabSz="914400" rtl="0" eaLnBrk="1" fontAlgn="auto" latinLnBrk="0" hangingPunct="1">
              <a:lnSpc>
                <a:spcPct val="100000"/>
              </a:lnSpc>
              <a:spcBef>
                <a:spcPts val="0"/>
              </a:spcBef>
              <a:spcAft>
                <a:spcPts val="0"/>
              </a:spcAft>
              <a:buClr>
                <a:srgbClr val="0191B6"/>
              </a:buClr>
              <a:buSzTx/>
              <a:buFont typeface="Wingdings" pitchFamily="2" charset="2"/>
              <a:buChar char="§"/>
              <a:tabLst/>
              <a:defRPr/>
            </a:pPr>
            <a:r>
              <a:rPr kumimoji="0" lang="en-US" sz="1400" b="0" i="0" u="none" strike="noStrike" kern="1200" cap="none" spc="0" normalizeH="0" baseline="0" noProof="0" dirty="0">
                <a:ln>
                  <a:noFill/>
                </a:ln>
                <a:solidFill>
                  <a:srgbClr val="404040"/>
                </a:solidFill>
                <a:effectLst/>
                <a:uLnTx/>
                <a:uFillTx/>
                <a:latin typeface="Franklin Gothic Book" panose="020B0503020102020204"/>
                <a:ea typeface="+mn-ea"/>
                <a:cs typeface="+mn-cs"/>
              </a:rPr>
              <a:t>ECOG PS 0-2</a:t>
            </a:r>
          </a:p>
        </p:txBody>
      </p:sp>
      <p:grpSp>
        <p:nvGrpSpPr>
          <p:cNvPr id="33" name="Group 32">
            <a:extLst>
              <a:ext uri="{FF2B5EF4-FFF2-40B4-BE49-F238E27FC236}">
                <a16:creationId xmlns:a16="http://schemas.microsoft.com/office/drawing/2014/main" id="{2B09F340-A1E6-E27D-B89E-1A725D5EA108}"/>
              </a:ext>
            </a:extLst>
          </p:cNvPr>
          <p:cNvGrpSpPr/>
          <p:nvPr/>
        </p:nvGrpSpPr>
        <p:grpSpPr>
          <a:xfrm>
            <a:off x="696770" y="2948411"/>
            <a:ext cx="3546391" cy="2073870"/>
            <a:chOff x="-1710126" y="5683681"/>
            <a:chExt cx="3546391" cy="2073870"/>
          </a:xfrm>
        </p:grpSpPr>
        <p:sp>
          <p:nvSpPr>
            <p:cNvPr id="15" name="TextBox 14">
              <a:extLst>
                <a:ext uri="{FF2B5EF4-FFF2-40B4-BE49-F238E27FC236}">
                  <a16:creationId xmlns:a16="http://schemas.microsoft.com/office/drawing/2014/main" id="{FC6B954E-ECDB-39B7-E361-949D820DED09}"/>
                </a:ext>
              </a:extLst>
            </p:cNvPr>
            <p:cNvSpPr txBox="1"/>
            <p:nvPr/>
          </p:nvSpPr>
          <p:spPr>
            <a:xfrm>
              <a:off x="-921859" y="6755699"/>
              <a:ext cx="2758077" cy="731520"/>
            </a:xfrm>
            <a:prstGeom prst="roundRect">
              <a:avLst>
                <a:gd name="adj" fmla="val 0"/>
              </a:avLst>
            </a:prstGeom>
            <a:solidFill>
              <a:schemeClr val="tx1">
                <a:lumMod val="50000"/>
              </a:schemeClr>
            </a:solidFill>
            <a:ln>
              <a:noFill/>
            </a:ln>
          </p:spPr>
          <p:style>
            <a:lnRef idx="0">
              <a:scrgbClr r="0" g="0" b="0"/>
            </a:lnRef>
            <a:fillRef idx="0">
              <a:scrgbClr r="0" g="0" b="0"/>
            </a:fillRef>
            <a:effectRef idx="0">
              <a:scrgbClr r="0" g="0" b="0"/>
            </a:effectRef>
            <a:fontRef idx="minor">
              <a:schemeClr val="lt1"/>
            </a:fontRef>
          </p:style>
          <p:txBody>
            <a:bodyPr lIns="45720" tIns="46800" rIns="45720" bIns="46800" anchor="ctr">
              <a:noAutofit/>
            </a:bodyPr>
            <a:lstStyle>
              <a:defPPr>
                <a:defRPr lang="en-US"/>
              </a:defPPr>
              <a:lvl1pPr>
                <a:buClr>
                  <a:srgbClr val="FFFFFF"/>
                </a:buClr>
                <a:defRPr sz="1400">
                  <a:solidFill>
                    <a:schemeClr val="bg1"/>
                  </a:solidFill>
                  <a:latin typeface="+mj-lt"/>
                  <a:ea typeface="MS PGothic" pitchFamily="34" charset="-128"/>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914400" rtl="0" eaLnBrk="1" fontAlgn="auto" latinLnBrk="0" hangingPunct="1">
                <a:lnSpc>
                  <a:spcPct val="100000"/>
                </a:lnSpc>
                <a:spcBef>
                  <a:spcPts val="0"/>
                </a:spcBef>
                <a:spcAft>
                  <a:spcPts val="0"/>
                </a:spcAft>
                <a:buClr>
                  <a:srgbClr val="FFFFFF"/>
                </a:buClr>
                <a:buSzTx/>
                <a:buFontTx/>
                <a:buNone/>
                <a:tabLst/>
                <a:defRPr/>
              </a:pPr>
              <a:r>
                <a:rPr kumimoji="0" lang="en-US" sz="1400" b="1" i="0" u="sng" strike="noStrike" kern="1200" cap="none" spc="0" normalizeH="0" baseline="0" noProof="0" dirty="0">
                  <a:ln>
                    <a:noFill/>
                  </a:ln>
                  <a:solidFill>
                    <a:srgbClr val="FFFFFF"/>
                  </a:solidFill>
                  <a:effectLst/>
                  <a:uLnTx/>
                  <a:uFillTx/>
                  <a:latin typeface="Arial"/>
                  <a:ea typeface="MS PGothic" pitchFamily="34" charset="-128"/>
                  <a:cs typeface="+mn-cs"/>
                </a:rPr>
                <a:t>Ibr</a:t>
              </a:r>
            </a:p>
            <a:p>
              <a:pPr marL="0" marR="0" lvl="0" indent="0" algn="ctr" defTabSz="914400" rtl="0" eaLnBrk="1" fontAlgn="auto" latinLnBrk="0" hangingPunct="1">
                <a:lnSpc>
                  <a:spcPct val="100000"/>
                </a:lnSpc>
                <a:spcBef>
                  <a:spcPts val="0"/>
                </a:spcBef>
                <a:spcAft>
                  <a:spcPts val="0"/>
                </a:spcAft>
                <a:buClr>
                  <a:srgbClr val="FFFFFF"/>
                </a:buClr>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S PGothic" pitchFamily="34" charset="-128"/>
                  <a:cs typeface="+mn-cs"/>
                </a:rPr>
                <a:t>Ibrutinib 420 mg po qd</a:t>
              </a:r>
            </a:p>
            <a:p>
              <a:pPr marL="0" marR="0" lvl="0" indent="0" algn="ctr" defTabSz="914400" rtl="0" eaLnBrk="1" fontAlgn="auto" latinLnBrk="0" hangingPunct="1">
                <a:lnSpc>
                  <a:spcPct val="100000"/>
                </a:lnSpc>
                <a:spcBef>
                  <a:spcPts val="0"/>
                </a:spcBef>
                <a:spcAft>
                  <a:spcPts val="0"/>
                </a:spcAft>
                <a:buClr>
                  <a:srgbClr val="FFFFFF"/>
                </a:buClr>
                <a:buSzTx/>
                <a:buFontTx/>
                <a:buNone/>
                <a:tabLst/>
                <a:defRPr/>
              </a:pPr>
              <a:r>
                <a:rPr kumimoji="0" lang="en-US" sz="1400" b="1" i="1" u="none" strike="noStrike" kern="1200" cap="none" spc="0" normalizeH="0" baseline="0" noProof="0" dirty="0">
                  <a:ln>
                    <a:noFill/>
                  </a:ln>
                  <a:solidFill>
                    <a:srgbClr val="FFFFFF"/>
                  </a:solidFill>
                  <a:effectLst/>
                  <a:uLnTx/>
                  <a:uFillTx/>
                  <a:latin typeface="Franklin Gothic Book" panose="020B0503020102020204"/>
                  <a:ea typeface="MS PGothic" pitchFamily="34" charset="-128"/>
                  <a:cs typeface="+mn-cs"/>
                </a:rPr>
                <a:t>Until PD or unacceptable toxicity</a:t>
              </a:r>
              <a:endParaRPr kumimoji="0" lang="en-US" sz="1400" b="1" i="0" u="none" strike="noStrike" kern="1200" cap="none" spc="0" normalizeH="0" baseline="0" noProof="0" dirty="0">
                <a:ln>
                  <a:noFill/>
                </a:ln>
                <a:solidFill>
                  <a:srgbClr val="FFFFFF"/>
                </a:solidFill>
                <a:effectLst/>
                <a:uLnTx/>
                <a:uFillTx/>
                <a:latin typeface="Arial"/>
                <a:ea typeface="MS PGothic" pitchFamily="34" charset="-128"/>
                <a:cs typeface="+mn-cs"/>
              </a:endParaRPr>
            </a:p>
          </p:txBody>
        </p:sp>
        <p:sp>
          <p:nvSpPr>
            <p:cNvPr id="16" name="TextBox 15">
              <a:extLst>
                <a:ext uri="{FF2B5EF4-FFF2-40B4-BE49-F238E27FC236}">
                  <a16:creationId xmlns:a16="http://schemas.microsoft.com/office/drawing/2014/main" id="{FE5DF263-EB03-AC8A-1B9C-2463718E04C1}"/>
                </a:ext>
              </a:extLst>
            </p:cNvPr>
            <p:cNvSpPr txBox="1"/>
            <p:nvPr/>
          </p:nvSpPr>
          <p:spPr>
            <a:xfrm>
              <a:off x="-921812" y="5683682"/>
              <a:ext cx="2758077" cy="731520"/>
            </a:xfrm>
            <a:prstGeom prst="roundRect">
              <a:avLst>
                <a:gd name="adj" fmla="val 0"/>
              </a:avLst>
            </a:prstGeom>
            <a:solidFill>
              <a:schemeClr val="accent1">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lIns="45720" tIns="46800" rIns="45720" bIns="46800" anchor="ctr">
              <a:noAutofit/>
            </a:bodyPr>
            <a:lstStyle>
              <a:defPPr>
                <a:defRPr lang="en-US"/>
              </a:defPPr>
              <a:lvl1pPr>
                <a:buClr>
                  <a:srgbClr val="FFFFFF"/>
                </a:buClr>
                <a:defRPr sz="1400">
                  <a:solidFill>
                    <a:schemeClr val="bg1"/>
                  </a:solidFill>
                  <a:latin typeface="+mj-lt"/>
                  <a:ea typeface="MS PGothic" pitchFamily="34" charset="-128"/>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ctr" defTabSz="914400" rtl="0" eaLnBrk="1" fontAlgn="auto" latinLnBrk="0" hangingPunct="1">
                <a:lnSpc>
                  <a:spcPct val="100000"/>
                </a:lnSpc>
                <a:spcBef>
                  <a:spcPts val="0"/>
                </a:spcBef>
                <a:spcAft>
                  <a:spcPts val="0"/>
                </a:spcAft>
                <a:buClr>
                  <a:srgbClr val="FFFFFF"/>
                </a:buClr>
                <a:buSzTx/>
                <a:buFontTx/>
                <a:buNone/>
                <a:tabLst/>
                <a:defRPr/>
              </a:pPr>
              <a:r>
                <a:rPr kumimoji="0" lang="en-US" sz="1400" b="1" i="0" u="sng" strike="noStrike" kern="1200" cap="none" spc="0" normalizeH="0" baseline="0" noProof="0" dirty="0">
                  <a:ln>
                    <a:noFill/>
                  </a:ln>
                  <a:solidFill>
                    <a:srgbClr val="FFFFFF"/>
                  </a:solidFill>
                  <a:effectLst/>
                  <a:uLnTx/>
                  <a:uFillTx/>
                  <a:latin typeface="Franklin Gothic Book" panose="020B0503020102020204"/>
                  <a:ea typeface="MS PGothic" pitchFamily="34" charset="-128"/>
                  <a:cs typeface="+mn-cs"/>
                </a:rPr>
                <a:t>Pirto</a:t>
              </a:r>
              <a:br>
                <a:rPr kumimoji="0" lang="en-US" sz="1400" b="1" i="0" u="sng" strike="noStrike" kern="1200" cap="none" spc="0" normalizeH="0" baseline="0" noProof="0" dirty="0">
                  <a:ln>
                    <a:noFill/>
                  </a:ln>
                  <a:solidFill>
                    <a:srgbClr val="FFFFFF"/>
                  </a:solidFill>
                  <a:effectLst/>
                  <a:uLnTx/>
                  <a:uFillTx/>
                  <a:latin typeface="Franklin Gothic Book" panose="020B0503020102020204"/>
                  <a:ea typeface="MS PGothic" pitchFamily="34" charset="-128"/>
                  <a:cs typeface="+mn-cs"/>
                </a:rPr>
              </a:br>
              <a:r>
                <a:rPr kumimoji="0" lang="en-US" sz="1400" b="1" i="0" u="none" strike="noStrike" kern="1200" cap="none" spc="0" normalizeH="0" baseline="0" noProof="0" dirty="0">
                  <a:ln>
                    <a:noFill/>
                  </a:ln>
                  <a:solidFill>
                    <a:srgbClr val="FFFFFF"/>
                  </a:solidFill>
                  <a:effectLst/>
                  <a:uLnTx/>
                  <a:uFillTx/>
                  <a:latin typeface="Franklin Gothic Book" panose="020B0503020102020204"/>
                  <a:ea typeface="MS PGothic" pitchFamily="34" charset="-128"/>
                  <a:cs typeface="+mn-cs"/>
                </a:rPr>
                <a:t>Pirtobrutinib </a:t>
              </a:r>
              <a:r>
                <a:rPr kumimoji="0" lang="en-US" sz="1400" b="0" i="0" u="none" strike="noStrike" kern="1200" cap="none" spc="0" normalizeH="0" baseline="0" noProof="0" dirty="0">
                  <a:ln>
                    <a:noFill/>
                  </a:ln>
                  <a:solidFill>
                    <a:srgbClr val="FFFFFF"/>
                  </a:solidFill>
                  <a:effectLst/>
                  <a:uLnTx/>
                  <a:uFillTx/>
                  <a:latin typeface="Franklin Gothic Book" panose="020B0503020102020204"/>
                  <a:ea typeface="MS PGothic" pitchFamily="34" charset="-128"/>
                  <a:cs typeface="+mn-cs"/>
                </a:rPr>
                <a:t>200 mg po </a:t>
              </a:r>
              <a:r>
                <a:rPr kumimoji="0" lang="en-US" sz="1400" b="1" i="0" u="none" strike="noStrike" kern="1200" cap="none" spc="0" normalizeH="0" baseline="0" noProof="0" dirty="0">
                  <a:ln>
                    <a:noFill/>
                  </a:ln>
                  <a:solidFill>
                    <a:srgbClr val="FFFFFF"/>
                  </a:solidFill>
                  <a:effectLst/>
                  <a:uLnTx/>
                  <a:uFillTx/>
                  <a:latin typeface="Franklin Gothic Book" panose="020B0503020102020204"/>
                  <a:ea typeface="MS PGothic" pitchFamily="34" charset="-128"/>
                  <a:cs typeface="+mn-cs"/>
                </a:rPr>
                <a:t>qd </a:t>
              </a:r>
              <a:br>
                <a:rPr kumimoji="0" lang="en-US" sz="1400" b="1" i="0" u="none" strike="noStrike" kern="1200" cap="none" spc="0" normalizeH="0" baseline="0" noProof="0" dirty="0">
                  <a:ln>
                    <a:noFill/>
                  </a:ln>
                  <a:solidFill>
                    <a:srgbClr val="FFFFFF"/>
                  </a:solidFill>
                  <a:effectLst/>
                  <a:uLnTx/>
                  <a:uFillTx/>
                  <a:latin typeface="Franklin Gothic Book" panose="020B0503020102020204"/>
                  <a:ea typeface="MS PGothic" pitchFamily="34" charset="-128"/>
                  <a:cs typeface="+mn-cs"/>
                </a:rPr>
              </a:br>
              <a:r>
                <a:rPr kumimoji="0" lang="en-US" sz="1400" b="1" i="1" u="none" strike="noStrike" kern="1200" cap="none" spc="0" normalizeH="0" baseline="0" noProof="0" dirty="0">
                  <a:ln>
                    <a:noFill/>
                  </a:ln>
                  <a:solidFill>
                    <a:srgbClr val="FFFFFF"/>
                  </a:solidFill>
                  <a:effectLst/>
                  <a:uLnTx/>
                  <a:uFillTx/>
                  <a:latin typeface="Franklin Gothic Book" panose="020B0503020102020204"/>
                  <a:ea typeface="MS PGothic" pitchFamily="34" charset="-128"/>
                  <a:cs typeface="+mn-cs"/>
                </a:rPr>
                <a:t>Until PD or unacceptable toxicity</a:t>
              </a:r>
              <a:endParaRPr kumimoji="0" lang="en-US" sz="1400" b="0" i="1" u="none" strike="noStrike" kern="1200" cap="none" spc="0" normalizeH="0" baseline="0" noProof="0" dirty="0">
                <a:ln>
                  <a:noFill/>
                </a:ln>
                <a:solidFill>
                  <a:srgbClr val="FFFFFF"/>
                </a:solidFill>
                <a:effectLst/>
                <a:uLnTx/>
                <a:uFillTx/>
                <a:latin typeface="Franklin Gothic Book" panose="020B0503020102020204"/>
                <a:ea typeface="MS PGothic" pitchFamily="34" charset="-128"/>
                <a:cs typeface="+mn-cs"/>
              </a:endParaRPr>
            </a:p>
          </p:txBody>
        </p:sp>
        <p:sp>
          <p:nvSpPr>
            <p:cNvPr id="18" name="TextBox 17">
              <a:extLst>
                <a:ext uri="{FF2B5EF4-FFF2-40B4-BE49-F238E27FC236}">
                  <a16:creationId xmlns:a16="http://schemas.microsoft.com/office/drawing/2014/main" id="{B734F101-4E29-0568-8316-9C9C7AC6C94C}"/>
                </a:ext>
              </a:extLst>
            </p:cNvPr>
            <p:cNvSpPr txBox="1"/>
            <p:nvPr/>
          </p:nvSpPr>
          <p:spPr>
            <a:xfrm>
              <a:off x="-1501106" y="5683681"/>
              <a:ext cx="307777" cy="1803537"/>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vert="vert270" wrap="square" lIns="45720" rIns="4572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rPr>
                <a:t>RANDOMIZED 1:1</a:t>
              </a:r>
              <a:endParaRPr kumimoji="0" lang="en-US" sz="1400" b="1" i="0" u="none" strike="noStrike" kern="1200" cap="none" spc="0" normalizeH="0" baseline="30000" noProof="0" dirty="0">
                <a:ln>
                  <a:noFill/>
                </a:ln>
                <a:solidFill>
                  <a:srgbClr val="FFFFFF"/>
                </a:solidFill>
                <a:effectLst/>
                <a:uLnTx/>
                <a:uFillTx/>
                <a:latin typeface="Arial"/>
                <a:ea typeface="+mn-ea"/>
                <a:cs typeface="+mn-cs"/>
              </a:endParaRPr>
            </a:p>
          </p:txBody>
        </p:sp>
        <p:cxnSp>
          <p:nvCxnSpPr>
            <p:cNvPr id="21" name="Straight Arrow Connector 20">
              <a:extLst>
                <a:ext uri="{FF2B5EF4-FFF2-40B4-BE49-F238E27FC236}">
                  <a16:creationId xmlns:a16="http://schemas.microsoft.com/office/drawing/2014/main" id="{441F30C2-E2EB-59B0-C2A8-91C81369779D}"/>
                </a:ext>
              </a:extLst>
            </p:cNvPr>
            <p:cNvCxnSpPr>
              <a:cxnSpLocks/>
              <a:stCxn id="18" idx="3"/>
              <a:endCxn id="16" idx="1"/>
            </p:cNvCxnSpPr>
            <p:nvPr/>
          </p:nvCxnSpPr>
          <p:spPr>
            <a:xfrm flipV="1">
              <a:off x="-1193329" y="6049442"/>
              <a:ext cx="271517" cy="536008"/>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22" name="Straight Arrow Connector 21">
              <a:extLst>
                <a:ext uri="{FF2B5EF4-FFF2-40B4-BE49-F238E27FC236}">
                  <a16:creationId xmlns:a16="http://schemas.microsoft.com/office/drawing/2014/main" id="{12743B7B-A3BA-F340-4972-68DF7C0C66C7}"/>
                </a:ext>
              </a:extLst>
            </p:cNvPr>
            <p:cNvCxnSpPr>
              <a:cxnSpLocks/>
              <a:stCxn id="18" idx="3"/>
              <a:endCxn id="15" idx="1"/>
            </p:cNvCxnSpPr>
            <p:nvPr/>
          </p:nvCxnSpPr>
          <p:spPr>
            <a:xfrm>
              <a:off x="-1193329" y="6585450"/>
              <a:ext cx="271470" cy="536009"/>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sp>
          <p:nvSpPr>
            <p:cNvPr id="24" name="TextBox 23">
              <a:extLst>
                <a:ext uri="{FF2B5EF4-FFF2-40B4-BE49-F238E27FC236}">
                  <a16:creationId xmlns:a16="http://schemas.microsoft.com/office/drawing/2014/main" id="{A6909BD0-4F92-4200-42AD-75716EF78E85}"/>
                </a:ext>
              </a:extLst>
            </p:cNvPr>
            <p:cNvSpPr txBox="1"/>
            <p:nvPr/>
          </p:nvSpPr>
          <p:spPr>
            <a:xfrm>
              <a:off x="-1710126" y="7449774"/>
              <a:ext cx="726482"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04040"/>
                  </a:solidFill>
                  <a:effectLst/>
                  <a:uLnTx/>
                  <a:uFillTx/>
                  <a:latin typeface="Franklin Gothic Book" panose="020B0503020102020204"/>
                  <a:ea typeface="ＭＳ Ｐゴシック" charset="0"/>
                  <a:cs typeface="+mn-cs"/>
                </a:rPr>
                <a:t>N=662</a:t>
              </a:r>
            </a:p>
          </p:txBody>
        </p:sp>
      </p:grpSp>
      <p:graphicFrame>
        <p:nvGraphicFramePr>
          <p:cNvPr id="7" name="Table 5">
            <a:extLst>
              <a:ext uri="{FF2B5EF4-FFF2-40B4-BE49-F238E27FC236}">
                <a16:creationId xmlns:a16="http://schemas.microsoft.com/office/drawing/2014/main" id="{3CD36CB3-E55A-253B-3D67-2EF803C2E9D4}"/>
              </a:ext>
            </a:extLst>
          </p:cNvPr>
          <p:cNvGraphicFramePr>
            <a:graphicFrameLocks noGrp="1"/>
          </p:cNvGraphicFramePr>
          <p:nvPr/>
        </p:nvGraphicFramePr>
        <p:xfrm>
          <a:off x="4986706" y="1965812"/>
          <a:ext cx="6874523" cy="3232727"/>
        </p:xfrm>
        <a:graphic>
          <a:graphicData uri="http://schemas.openxmlformats.org/drawingml/2006/table">
            <a:tbl>
              <a:tblPr firstRow="1" bandRow="1">
                <a:tableStyleId>{10A1B5D5-9B99-4C35-A422-299274C87663}</a:tableStyleId>
              </a:tblPr>
              <a:tblGrid>
                <a:gridCol w="1848167">
                  <a:extLst>
                    <a:ext uri="{9D8B030D-6E8A-4147-A177-3AD203B41FA5}">
                      <a16:colId xmlns:a16="http://schemas.microsoft.com/office/drawing/2014/main" val="3658673410"/>
                    </a:ext>
                  </a:extLst>
                </a:gridCol>
                <a:gridCol w="1256589">
                  <a:extLst>
                    <a:ext uri="{9D8B030D-6E8A-4147-A177-3AD203B41FA5}">
                      <a16:colId xmlns:a16="http://schemas.microsoft.com/office/drawing/2014/main" val="1722964371"/>
                    </a:ext>
                  </a:extLst>
                </a:gridCol>
                <a:gridCol w="1256589">
                  <a:extLst>
                    <a:ext uri="{9D8B030D-6E8A-4147-A177-3AD203B41FA5}">
                      <a16:colId xmlns:a16="http://schemas.microsoft.com/office/drawing/2014/main" val="3912124022"/>
                    </a:ext>
                  </a:extLst>
                </a:gridCol>
                <a:gridCol w="1256589">
                  <a:extLst>
                    <a:ext uri="{9D8B030D-6E8A-4147-A177-3AD203B41FA5}">
                      <a16:colId xmlns:a16="http://schemas.microsoft.com/office/drawing/2014/main" val="3877330327"/>
                    </a:ext>
                  </a:extLst>
                </a:gridCol>
                <a:gridCol w="1256589">
                  <a:extLst>
                    <a:ext uri="{9D8B030D-6E8A-4147-A177-3AD203B41FA5}">
                      <a16:colId xmlns:a16="http://schemas.microsoft.com/office/drawing/2014/main" val="2006870216"/>
                    </a:ext>
                  </a:extLst>
                </a:gridCol>
              </a:tblGrid>
              <a:tr h="0">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AESIs (in </a:t>
                      </a:r>
                      <a:r>
                        <a:rPr lang="en-US" sz="1400" b="1" kern="1200" dirty="0">
                          <a:solidFill>
                            <a:schemeClr val="bg1"/>
                          </a:solidFill>
                          <a:latin typeface="+mn-lt"/>
                          <a:ea typeface="+mn-ea"/>
                          <a:cs typeface="+mn-cs"/>
                        </a:rPr>
                        <a:t>≥10%)</a:t>
                      </a:r>
                      <a:r>
                        <a:rPr lang="en-US" sz="1400" b="1" dirty="0">
                          <a:solidFill>
                            <a:schemeClr val="bg1"/>
                          </a:solidFill>
                        </a:rPr>
                        <a:t>, </a:t>
                      </a:r>
                      <a:br>
                        <a:rPr lang="en-US" sz="1400" b="1" dirty="0">
                          <a:solidFill>
                            <a:schemeClr val="bg1"/>
                          </a:solidFill>
                        </a:rPr>
                      </a:br>
                      <a:r>
                        <a:rPr lang="en-US" sz="1400" b="1" dirty="0">
                          <a:solidFill>
                            <a:schemeClr val="bg1"/>
                          </a:solidFill>
                        </a:rPr>
                        <a:t>n (%)</a:t>
                      </a:r>
                    </a:p>
                  </a:txBody>
                  <a:tcPr anchor="b"/>
                </a:tc>
                <a:tc gridSpan="2">
                  <a:txBody>
                    <a:bodyPr/>
                    <a:lstStyle/>
                    <a:p>
                      <a:pPr algn="ctr"/>
                      <a:r>
                        <a:rPr lang="en-US" sz="1400" b="1" dirty="0">
                          <a:solidFill>
                            <a:schemeClr val="tx1"/>
                          </a:solidFill>
                        </a:rPr>
                        <a:t>Pirto (n=330)</a:t>
                      </a:r>
                    </a:p>
                  </a:txBody>
                  <a:tcPr marL="27432" marR="27432" marT="9144" marB="9144" anchor="ctr">
                    <a:solidFill>
                      <a:srgbClr val="C00000"/>
                    </a:solidFill>
                  </a:tcPr>
                </a:tc>
                <a:tc hMerge="1">
                  <a:txBody>
                    <a:bodyPr/>
                    <a:lstStyle/>
                    <a:p>
                      <a:pPr algn="ctr"/>
                      <a:endParaRPr lang="en-US" sz="1400" b="1" dirty="0">
                        <a:solidFill>
                          <a:schemeClr val="bg1"/>
                        </a:solidFill>
                      </a:endParaRPr>
                    </a:p>
                  </a:txBody>
                  <a:tcPr marL="27432" marR="27432" marT="9144" marB="9144" anchor="ctr">
                    <a:solidFill>
                      <a:srgbClr val="0191B6"/>
                    </a:solidFill>
                  </a:tcPr>
                </a:tc>
                <a:tc gridSpan="2">
                  <a:txBody>
                    <a:bodyPr/>
                    <a:lstStyle/>
                    <a:p>
                      <a:pPr algn="ctr"/>
                      <a:r>
                        <a:rPr lang="en-US" sz="1400" b="1" dirty="0">
                          <a:solidFill>
                            <a:schemeClr val="bg1"/>
                          </a:solidFill>
                        </a:rPr>
                        <a:t>Ibr (n=325)</a:t>
                      </a:r>
                    </a:p>
                  </a:txBody>
                  <a:tcPr marL="27432" marR="27432" marT="9144" marB="9144" anchor="ctr">
                    <a:solidFill>
                      <a:schemeClr val="tx1"/>
                    </a:solidFill>
                  </a:tcPr>
                </a:tc>
                <a:tc hMerge="1">
                  <a:txBody>
                    <a:bodyPr/>
                    <a:lstStyle/>
                    <a:p>
                      <a:pPr algn="ctr"/>
                      <a:endParaRPr lang="en-US" sz="1400" b="1" dirty="0">
                        <a:solidFill>
                          <a:schemeClr val="bg1"/>
                        </a:solidFill>
                      </a:endParaRPr>
                    </a:p>
                  </a:txBody>
                  <a:tcPr marL="27432" marR="27432" marT="9144" marB="9144" anchor="ctr">
                    <a:solidFill>
                      <a:srgbClr val="0191B6"/>
                    </a:solidFill>
                  </a:tcPr>
                </a:tc>
                <a:extLst>
                  <a:ext uri="{0D108BD9-81ED-4DB2-BD59-A6C34878D82A}">
                    <a16:rowId xmlns:a16="http://schemas.microsoft.com/office/drawing/2014/main" val="398185874"/>
                  </a:ext>
                </a:extLst>
              </a:tr>
              <a:tr h="163721">
                <a:tc vMerge="1">
                  <a:txBody>
                    <a:bodyPr/>
                    <a:lstStyle/>
                    <a:p>
                      <a:endParaRPr dirty="0"/>
                    </a:p>
                  </a:txBody>
                  <a:tcPr/>
                </a:tc>
                <a:tc>
                  <a:txBody>
                    <a:bodyPr/>
                    <a:lstStyle/>
                    <a:p>
                      <a:pPr algn="ctr"/>
                      <a:r>
                        <a:rPr lang="en-US" sz="1400" b="1" dirty="0">
                          <a:solidFill>
                            <a:schemeClr val="tx1"/>
                          </a:solidFill>
                        </a:rPr>
                        <a:t>Any grade</a:t>
                      </a:r>
                    </a:p>
                  </a:txBody>
                  <a:tcPr marL="27432" marR="27432" marT="9144" marB="9144" anchor="ctr">
                    <a:solidFill>
                      <a:srgbClr val="C00000"/>
                    </a:solidFill>
                  </a:tcPr>
                </a:tc>
                <a:tc>
                  <a:txBody>
                    <a:bodyPr/>
                    <a:lstStyle/>
                    <a:p>
                      <a:pPr algn="ctr"/>
                      <a:r>
                        <a:rPr lang="en-US" sz="1400" b="1" dirty="0">
                          <a:solidFill>
                            <a:schemeClr val="tx1"/>
                          </a:solidFill>
                        </a:rPr>
                        <a:t>Grade ≥3</a:t>
                      </a:r>
                    </a:p>
                  </a:txBody>
                  <a:tcPr marL="27432" marR="27432" marT="9144" marB="9144" anchor="ctr">
                    <a:solidFill>
                      <a:srgbClr val="C00000"/>
                    </a:solidFill>
                  </a:tcPr>
                </a:tc>
                <a:tc>
                  <a:txBody>
                    <a:bodyPr/>
                    <a:lstStyle/>
                    <a:p>
                      <a:pPr algn="ctr"/>
                      <a:r>
                        <a:rPr lang="en-US" sz="1400" b="1" dirty="0">
                          <a:solidFill>
                            <a:schemeClr val="bg1"/>
                          </a:solidFill>
                        </a:rPr>
                        <a:t>Any grade</a:t>
                      </a:r>
                    </a:p>
                  </a:txBody>
                  <a:tcPr marL="27432" marR="27432" marT="9144" marB="9144" anchor="ctr">
                    <a:solidFill>
                      <a:schemeClr val="tx1"/>
                    </a:solidFill>
                  </a:tcPr>
                </a:tc>
                <a:tc>
                  <a:txBody>
                    <a:bodyPr/>
                    <a:lstStyle/>
                    <a:p>
                      <a:pPr algn="ctr"/>
                      <a:r>
                        <a:rPr lang="en-US" sz="1400" b="1" dirty="0">
                          <a:solidFill>
                            <a:schemeClr val="bg1"/>
                          </a:solidFill>
                        </a:rPr>
                        <a:t>Grade ≥3</a:t>
                      </a:r>
                    </a:p>
                  </a:txBody>
                  <a:tcPr marL="27432" marR="27432" marT="9144" marB="9144" anchor="ctr">
                    <a:solidFill>
                      <a:schemeClr val="tx1"/>
                    </a:solidFill>
                  </a:tcPr>
                </a:tc>
                <a:extLst>
                  <a:ext uri="{0D108BD9-81ED-4DB2-BD59-A6C34878D82A}">
                    <a16:rowId xmlns:a16="http://schemas.microsoft.com/office/drawing/2014/main" val="1361425069"/>
                  </a:ext>
                </a:extLst>
              </a:tr>
              <a:tr h="188788">
                <a:tc>
                  <a:txBody>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lang="en-US" sz="1400" b="0" kern="1200" dirty="0">
                          <a:solidFill>
                            <a:schemeClr val="dk1"/>
                          </a:solidFill>
                          <a:latin typeface="+mn-lt"/>
                          <a:ea typeface="+mn-ea"/>
                          <a:cs typeface="+mn-cs"/>
                        </a:rPr>
                        <a:t>≥1 AESI</a:t>
                      </a:r>
                    </a:p>
                  </a:txBody>
                  <a:tcPr marL="4572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288 (87.3)</a:t>
                      </a:r>
                    </a:p>
                  </a:txBody>
                  <a:tcPr marL="685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127 (38.5)</a:t>
                      </a:r>
                    </a:p>
                  </a:txBody>
                  <a:tcPr marL="685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288 (88.6)</a:t>
                      </a:r>
                    </a:p>
                  </a:txBody>
                  <a:tcPr marL="685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117 (36.0)</a:t>
                      </a:r>
                    </a:p>
                  </a:txBody>
                  <a:tcPr marL="68580" marR="68580" marT="0" marB="0"/>
                </a:tc>
                <a:extLst>
                  <a:ext uri="{0D108BD9-81ED-4DB2-BD59-A6C34878D82A}">
                    <a16:rowId xmlns:a16="http://schemas.microsoft.com/office/drawing/2014/main" val="3434890663"/>
                  </a:ext>
                </a:extLst>
              </a:tr>
              <a:tr h="188788">
                <a:tc>
                  <a:txBody>
                    <a:bodyPr/>
                    <a:lstStyle/>
                    <a:p>
                      <a:pPr marL="0" marR="0" algn="l">
                        <a:lnSpc>
                          <a:spcPct val="115000"/>
                        </a:lnSpc>
                        <a:spcAft>
                          <a:spcPts val="800"/>
                        </a:spcAft>
                        <a:buNone/>
                      </a:pPr>
                      <a:r>
                        <a:rPr lang="en-US" sz="1400" b="0" kern="1200" dirty="0">
                          <a:solidFill>
                            <a:schemeClr val="dk1"/>
                          </a:solidFill>
                          <a:latin typeface="+mn-lt"/>
                          <a:ea typeface="+mn-ea"/>
                          <a:cs typeface="+mn-cs"/>
                        </a:rPr>
                        <a:t>Infections</a:t>
                      </a:r>
                    </a:p>
                  </a:txBody>
                  <a:tcPr marL="1828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226 (68.5)</a:t>
                      </a:r>
                    </a:p>
                  </a:txBody>
                  <a:tcPr marL="685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56 (17.0)</a:t>
                      </a:r>
                    </a:p>
                  </a:txBody>
                  <a:tcPr marL="685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241 (74.2)</a:t>
                      </a:r>
                    </a:p>
                  </a:txBody>
                  <a:tcPr marL="685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54 (16.6)</a:t>
                      </a:r>
                    </a:p>
                  </a:txBody>
                  <a:tcPr marL="68580" marR="68580" marT="0" marB="0"/>
                </a:tc>
                <a:extLst>
                  <a:ext uri="{0D108BD9-81ED-4DB2-BD59-A6C34878D82A}">
                    <a16:rowId xmlns:a16="http://schemas.microsoft.com/office/drawing/2014/main" val="2681945908"/>
                  </a:ext>
                </a:extLst>
              </a:tr>
              <a:tr h="188788">
                <a:tc>
                  <a:txBody>
                    <a:bodyPr/>
                    <a:lstStyle/>
                    <a:p>
                      <a:pPr marL="0" marR="0" algn="l">
                        <a:lnSpc>
                          <a:spcPct val="115000"/>
                        </a:lnSpc>
                        <a:spcAft>
                          <a:spcPts val="800"/>
                        </a:spcAft>
                        <a:buNone/>
                      </a:pPr>
                      <a:r>
                        <a:rPr lang="en-US" sz="1400" b="0" kern="1200" dirty="0">
                          <a:solidFill>
                            <a:schemeClr val="dk1"/>
                          </a:solidFill>
                          <a:latin typeface="+mn-lt"/>
                          <a:ea typeface="+mn-ea"/>
                          <a:cs typeface="+mn-cs"/>
                        </a:rPr>
                        <a:t>Bleeding</a:t>
                      </a:r>
                    </a:p>
                  </a:txBody>
                  <a:tcPr marL="1828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115 (34.8)</a:t>
                      </a:r>
                    </a:p>
                  </a:txBody>
                  <a:tcPr marL="685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11 (3.3)</a:t>
                      </a:r>
                    </a:p>
                  </a:txBody>
                  <a:tcPr marL="685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118 (36.3)</a:t>
                      </a:r>
                    </a:p>
                  </a:txBody>
                  <a:tcPr marL="685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9 (2.8)</a:t>
                      </a:r>
                    </a:p>
                  </a:txBody>
                  <a:tcPr marL="68580" marR="68580" marT="0" marB="0"/>
                </a:tc>
                <a:extLst>
                  <a:ext uri="{0D108BD9-81ED-4DB2-BD59-A6C34878D82A}">
                    <a16:rowId xmlns:a16="http://schemas.microsoft.com/office/drawing/2014/main" val="3303298622"/>
                  </a:ext>
                </a:extLst>
              </a:tr>
              <a:tr h="188788">
                <a:tc>
                  <a:txBody>
                    <a:bodyPr/>
                    <a:lstStyle/>
                    <a:p>
                      <a:pPr marL="0" marR="0" indent="119063" algn="l">
                        <a:lnSpc>
                          <a:spcPct val="115000"/>
                        </a:lnSpc>
                        <a:spcAft>
                          <a:spcPts val="800"/>
                        </a:spcAft>
                        <a:buNone/>
                        <a:tabLst/>
                      </a:pPr>
                      <a:r>
                        <a:rPr lang="en-US" sz="1400" b="0" kern="1200" dirty="0">
                          <a:solidFill>
                            <a:schemeClr val="dk1"/>
                          </a:solidFill>
                          <a:latin typeface="+mn-lt"/>
                          <a:ea typeface="+mn-ea"/>
                          <a:cs typeface="+mn-cs"/>
                        </a:rPr>
                        <a:t>Hemorrhage</a:t>
                      </a:r>
                    </a:p>
                  </a:txBody>
                  <a:tcPr marL="1828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78 (23.6)</a:t>
                      </a:r>
                    </a:p>
                  </a:txBody>
                  <a:tcPr marL="685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11 (3.3)</a:t>
                      </a:r>
                    </a:p>
                  </a:txBody>
                  <a:tcPr marL="685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81 (24.9)</a:t>
                      </a:r>
                    </a:p>
                  </a:txBody>
                  <a:tcPr marL="685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9 (2.8)</a:t>
                      </a:r>
                    </a:p>
                  </a:txBody>
                  <a:tcPr marL="68580" marR="68580" marT="0" marB="0"/>
                </a:tc>
                <a:extLst>
                  <a:ext uri="{0D108BD9-81ED-4DB2-BD59-A6C34878D82A}">
                    <a16:rowId xmlns:a16="http://schemas.microsoft.com/office/drawing/2014/main" val="4000641706"/>
                  </a:ext>
                </a:extLst>
              </a:tr>
              <a:tr h="188788">
                <a:tc>
                  <a:txBody>
                    <a:bodyPr/>
                    <a:lstStyle/>
                    <a:p>
                      <a:pPr marL="0" marR="0" indent="119063" algn="l">
                        <a:lnSpc>
                          <a:spcPct val="115000"/>
                        </a:lnSpc>
                        <a:spcAft>
                          <a:spcPts val="800"/>
                        </a:spcAft>
                        <a:buNone/>
                        <a:tabLst/>
                      </a:pPr>
                      <a:r>
                        <a:rPr lang="en-US" sz="1400" b="0" kern="1200" dirty="0">
                          <a:solidFill>
                            <a:schemeClr val="dk1"/>
                          </a:solidFill>
                          <a:latin typeface="+mn-lt"/>
                          <a:ea typeface="+mn-ea"/>
                          <a:cs typeface="+mn-cs"/>
                        </a:rPr>
                        <a:t>Bruising</a:t>
                      </a:r>
                    </a:p>
                  </a:txBody>
                  <a:tcPr marL="1828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45 (13.6)</a:t>
                      </a:r>
                    </a:p>
                  </a:txBody>
                  <a:tcPr marL="685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0</a:t>
                      </a:r>
                    </a:p>
                  </a:txBody>
                  <a:tcPr marL="685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39 (12.0)</a:t>
                      </a:r>
                    </a:p>
                  </a:txBody>
                  <a:tcPr marL="685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0</a:t>
                      </a:r>
                    </a:p>
                  </a:txBody>
                  <a:tcPr marL="68580" marR="68580" marT="0" marB="0"/>
                </a:tc>
                <a:extLst>
                  <a:ext uri="{0D108BD9-81ED-4DB2-BD59-A6C34878D82A}">
                    <a16:rowId xmlns:a16="http://schemas.microsoft.com/office/drawing/2014/main" val="455341000"/>
                  </a:ext>
                </a:extLst>
              </a:tr>
              <a:tr h="188788">
                <a:tc>
                  <a:txBody>
                    <a:bodyPr/>
                    <a:lstStyle/>
                    <a:p>
                      <a:pPr marL="0" marR="0" indent="119063" algn="l">
                        <a:lnSpc>
                          <a:spcPct val="115000"/>
                        </a:lnSpc>
                        <a:spcAft>
                          <a:spcPts val="800"/>
                        </a:spcAft>
                        <a:buNone/>
                        <a:tabLst/>
                      </a:pPr>
                      <a:r>
                        <a:rPr lang="en-US" sz="1400" b="0" kern="1200" dirty="0">
                          <a:solidFill>
                            <a:schemeClr val="dk1"/>
                          </a:solidFill>
                          <a:latin typeface="+mn-lt"/>
                          <a:ea typeface="+mn-ea"/>
                          <a:cs typeface="+mn-cs"/>
                        </a:rPr>
                        <a:t>Petechiae, purpura</a:t>
                      </a:r>
                    </a:p>
                  </a:txBody>
                  <a:tcPr marL="1828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17 (5.2)</a:t>
                      </a:r>
                    </a:p>
                  </a:txBody>
                  <a:tcPr marL="685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0</a:t>
                      </a:r>
                    </a:p>
                  </a:txBody>
                  <a:tcPr marL="685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25 (7.7)</a:t>
                      </a:r>
                    </a:p>
                  </a:txBody>
                  <a:tcPr marL="685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0</a:t>
                      </a:r>
                    </a:p>
                  </a:txBody>
                  <a:tcPr marL="68580" marR="68580" marT="0" marB="0"/>
                </a:tc>
                <a:extLst>
                  <a:ext uri="{0D108BD9-81ED-4DB2-BD59-A6C34878D82A}">
                    <a16:rowId xmlns:a16="http://schemas.microsoft.com/office/drawing/2014/main" val="3811955752"/>
                  </a:ext>
                </a:extLst>
              </a:tr>
              <a:tr h="0">
                <a:tc>
                  <a:txBody>
                    <a:bodyPr/>
                    <a:lstStyle/>
                    <a:p>
                      <a:pPr marL="0" marR="0" algn="l">
                        <a:lnSpc>
                          <a:spcPct val="115000"/>
                        </a:lnSpc>
                        <a:spcAft>
                          <a:spcPts val="800"/>
                        </a:spcAft>
                        <a:buNone/>
                      </a:pPr>
                      <a:r>
                        <a:rPr lang="en-US" sz="1400" b="0" kern="1200" dirty="0">
                          <a:solidFill>
                            <a:schemeClr val="dk1"/>
                          </a:solidFill>
                          <a:latin typeface="+mn-lt"/>
                          <a:ea typeface="+mn-ea"/>
                          <a:cs typeface="+mn-cs"/>
                        </a:rPr>
                        <a:t>Neutropenia</a:t>
                      </a:r>
                    </a:p>
                  </a:txBody>
                  <a:tcPr marL="1828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103 (31.2)</a:t>
                      </a:r>
                    </a:p>
                  </a:txBody>
                  <a:tcPr marL="685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83 (25.2)</a:t>
                      </a:r>
                    </a:p>
                  </a:txBody>
                  <a:tcPr marL="685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76 (23.4)</a:t>
                      </a:r>
                    </a:p>
                  </a:txBody>
                  <a:tcPr marL="685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57 (17.5)</a:t>
                      </a:r>
                    </a:p>
                  </a:txBody>
                  <a:tcPr marL="68580" marR="68580" marT="0" marB="0"/>
                </a:tc>
                <a:extLst>
                  <a:ext uri="{0D108BD9-81ED-4DB2-BD59-A6C34878D82A}">
                    <a16:rowId xmlns:a16="http://schemas.microsoft.com/office/drawing/2014/main" val="4206307997"/>
                  </a:ext>
                </a:extLst>
              </a:tr>
              <a:tr h="0">
                <a:tc>
                  <a:txBody>
                    <a:bodyPr/>
                    <a:lstStyle/>
                    <a:p>
                      <a:pPr marL="0" marR="0" indent="0" algn="l">
                        <a:lnSpc>
                          <a:spcPct val="115000"/>
                        </a:lnSpc>
                        <a:spcAft>
                          <a:spcPts val="800"/>
                        </a:spcAft>
                        <a:buNone/>
                      </a:pPr>
                      <a:r>
                        <a:rPr lang="en-US" sz="1400" b="0" kern="1200" dirty="0">
                          <a:solidFill>
                            <a:schemeClr val="dk1"/>
                          </a:solidFill>
                          <a:latin typeface="+mn-lt"/>
                          <a:ea typeface="+mn-ea"/>
                          <a:cs typeface="+mn-cs"/>
                        </a:rPr>
                        <a:t>Anemia</a:t>
                      </a:r>
                    </a:p>
                  </a:txBody>
                  <a:tcPr marL="1828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51 (15.5)</a:t>
                      </a:r>
                    </a:p>
                  </a:txBody>
                  <a:tcPr marL="685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20 (6.1)</a:t>
                      </a:r>
                    </a:p>
                  </a:txBody>
                  <a:tcPr marL="685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51 (15.7)</a:t>
                      </a:r>
                    </a:p>
                  </a:txBody>
                  <a:tcPr marL="685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12 (3.7)</a:t>
                      </a:r>
                    </a:p>
                  </a:txBody>
                  <a:tcPr marL="68580" marR="68580" marT="0" marB="0"/>
                </a:tc>
                <a:extLst>
                  <a:ext uri="{0D108BD9-81ED-4DB2-BD59-A6C34878D82A}">
                    <a16:rowId xmlns:a16="http://schemas.microsoft.com/office/drawing/2014/main" val="3618469052"/>
                  </a:ext>
                </a:extLst>
              </a:tr>
              <a:tr h="121371">
                <a:tc>
                  <a:txBody>
                    <a:bodyPr/>
                    <a:lstStyle/>
                    <a:p>
                      <a:pPr marL="0" marR="0" indent="0" algn="l">
                        <a:lnSpc>
                          <a:spcPct val="115000"/>
                        </a:lnSpc>
                        <a:spcAft>
                          <a:spcPts val="800"/>
                        </a:spcAft>
                        <a:buNone/>
                      </a:pPr>
                      <a:r>
                        <a:rPr lang="en-US" sz="1400" b="0" kern="1200" dirty="0">
                          <a:solidFill>
                            <a:schemeClr val="dk1"/>
                          </a:solidFill>
                          <a:latin typeface="+mn-lt"/>
                          <a:ea typeface="+mn-ea"/>
                          <a:cs typeface="+mn-cs"/>
                        </a:rPr>
                        <a:t>Thrombocytopenia</a:t>
                      </a:r>
                    </a:p>
                  </a:txBody>
                  <a:tcPr marL="1828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39 (11.8)</a:t>
                      </a:r>
                    </a:p>
                  </a:txBody>
                  <a:tcPr marL="685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12 (3.6)</a:t>
                      </a:r>
                    </a:p>
                  </a:txBody>
                  <a:tcPr marL="685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57 (17.5)</a:t>
                      </a:r>
                    </a:p>
                  </a:txBody>
                  <a:tcPr marL="685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13 (4.0)</a:t>
                      </a:r>
                    </a:p>
                  </a:txBody>
                  <a:tcPr marL="68580" marR="68580" marT="0" marB="0"/>
                </a:tc>
                <a:extLst>
                  <a:ext uri="{0D108BD9-81ED-4DB2-BD59-A6C34878D82A}">
                    <a16:rowId xmlns:a16="http://schemas.microsoft.com/office/drawing/2014/main" val="37080855"/>
                  </a:ext>
                </a:extLst>
              </a:tr>
              <a:tr h="0">
                <a:tc>
                  <a:txBody>
                    <a:bodyPr/>
                    <a:lstStyle/>
                    <a:p>
                      <a:pPr marL="0" marR="0" algn="l">
                        <a:lnSpc>
                          <a:spcPct val="115000"/>
                        </a:lnSpc>
                        <a:spcAft>
                          <a:spcPts val="800"/>
                        </a:spcAft>
                        <a:buNone/>
                      </a:pPr>
                      <a:r>
                        <a:rPr lang="en-US" sz="1400" b="0" kern="1200" dirty="0">
                          <a:solidFill>
                            <a:schemeClr val="dk1"/>
                          </a:solidFill>
                          <a:latin typeface="+mn-lt"/>
                          <a:ea typeface="+mn-ea"/>
                          <a:cs typeface="+mn-cs"/>
                        </a:rPr>
                        <a:t>AFib</a:t>
                      </a:r>
                    </a:p>
                  </a:txBody>
                  <a:tcPr marL="1828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8 (2.4)</a:t>
                      </a:r>
                    </a:p>
                  </a:txBody>
                  <a:tcPr marL="685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3 (0.9)</a:t>
                      </a:r>
                    </a:p>
                  </a:txBody>
                  <a:tcPr marL="685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44 (13.5)</a:t>
                      </a:r>
                    </a:p>
                  </a:txBody>
                  <a:tcPr marL="685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13 (4.0)</a:t>
                      </a:r>
                    </a:p>
                  </a:txBody>
                  <a:tcPr marL="68580" marR="68580" marT="0" marB="0"/>
                </a:tc>
                <a:extLst>
                  <a:ext uri="{0D108BD9-81ED-4DB2-BD59-A6C34878D82A}">
                    <a16:rowId xmlns:a16="http://schemas.microsoft.com/office/drawing/2014/main" val="2518059729"/>
                  </a:ext>
                </a:extLst>
              </a:tr>
              <a:tr h="0">
                <a:tc>
                  <a:txBody>
                    <a:bodyPr/>
                    <a:lstStyle/>
                    <a:p>
                      <a:pPr marL="112713" marR="0" indent="0" algn="l">
                        <a:lnSpc>
                          <a:spcPct val="115000"/>
                        </a:lnSpc>
                        <a:spcAft>
                          <a:spcPts val="800"/>
                        </a:spcAft>
                        <a:buNone/>
                      </a:pPr>
                      <a:r>
                        <a:rPr lang="en-US" sz="1400" kern="1200" dirty="0">
                          <a:solidFill>
                            <a:schemeClr val="dk1"/>
                          </a:solidFill>
                          <a:latin typeface="+mn-lt"/>
                          <a:ea typeface="+mn-ea"/>
                          <a:cs typeface="+mn-cs"/>
                        </a:rPr>
                        <a:t>≥75 years old</a:t>
                      </a:r>
                    </a:p>
                  </a:txBody>
                  <a:tcPr marL="1828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3 (4.5)</a:t>
                      </a:r>
                    </a:p>
                  </a:txBody>
                  <a:tcPr marL="685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1 (1.5)</a:t>
                      </a:r>
                    </a:p>
                  </a:txBody>
                  <a:tcPr marL="685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15 (21.4)</a:t>
                      </a:r>
                    </a:p>
                  </a:txBody>
                  <a:tcPr marL="68580" marR="68580" marT="0" marB="0"/>
                </a:tc>
                <a:tc>
                  <a:txBody>
                    <a:bodyPr/>
                    <a:lstStyle/>
                    <a:p>
                      <a:pPr marL="0" marR="0" algn="ctr">
                        <a:lnSpc>
                          <a:spcPct val="115000"/>
                        </a:lnSpc>
                        <a:spcAft>
                          <a:spcPts val="800"/>
                        </a:spcAft>
                        <a:buNone/>
                      </a:pPr>
                      <a:r>
                        <a:rPr lang="en-US" sz="1400" kern="1200" dirty="0">
                          <a:solidFill>
                            <a:schemeClr val="dk1"/>
                          </a:solidFill>
                          <a:latin typeface="+mn-lt"/>
                          <a:ea typeface="+mn-ea"/>
                          <a:cs typeface="+mn-cs"/>
                        </a:rPr>
                        <a:t>5 (7.1)</a:t>
                      </a:r>
                    </a:p>
                  </a:txBody>
                  <a:tcPr marL="68580" marR="68580" marT="0" marB="0"/>
                </a:tc>
                <a:extLst>
                  <a:ext uri="{0D108BD9-81ED-4DB2-BD59-A6C34878D82A}">
                    <a16:rowId xmlns:a16="http://schemas.microsoft.com/office/drawing/2014/main" val="3718657359"/>
                  </a:ext>
                </a:extLst>
              </a:tr>
            </a:tbl>
          </a:graphicData>
        </a:graphic>
      </p:graphicFrame>
    </p:spTree>
    <p:extLst>
      <p:ext uri="{BB962C8B-B14F-4D97-AF65-F5344CB8AC3E}">
        <p14:creationId xmlns:p14="http://schemas.microsoft.com/office/powerpoint/2010/main" val="2928967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621E1E7-7503-A2AE-BCD3-46C51F1E9D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4C9601-C636-37F7-2654-33FC2E7CC70E}"/>
              </a:ext>
            </a:extLst>
          </p:cNvPr>
          <p:cNvSpPr>
            <a:spLocks noGrp="1"/>
          </p:cNvSpPr>
          <p:nvPr>
            <p:ph type="title"/>
          </p:nvPr>
        </p:nvSpPr>
        <p:spPr>
          <a:xfrm>
            <a:off x="213359" y="153598"/>
            <a:ext cx="11271379" cy="1034473"/>
          </a:xfrm>
        </p:spPr>
        <p:txBody>
          <a:bodyPr/>
          <a:lstStyle/>
          <a:p>
            <a:pPr algn="l"/>
            <a:r>
              <a:rPr lang="en-US" dirty="0"/>
              <a:t>First Results From the BRUIN CLL-314 Phase 3 Study of Pirtobrutinib vs Ibrutinib in Patients With TN and R/R CLL/SLL: ORR</a:t>
            </a:r>
          </a:p>
        </p:txBody>
      </p:sp>
      <p:sp>
        <p:nvSpPr>
          <p:cNvPr id="3" name="Text Placeholder 2">
            <a:extLst>
              <a:ext uri="{FF2B5EF4-FFF2-40B4-BE49-F238E27FC236}">
                <a16:creationId xmlns:a16="http://schemas.microsoft.com/office/drawing/2014/main" id="{B4B5FE56-B67A-BAA4-EB3E-81374F16996D}"/>
              </a:ext>
            </a:extLst>
          </p:cNvPr>
          <p:cNvSpPr>
            <a:spLocks noGrp="1"/>
          </p:cNvSpPr>
          <p:nvPr>
            <p:ph type="body" sz="quarter" idx="10"/>
          </p:nvPr>
        </p:nvSpPr>
        <p:spPr>
          <a:xfrm>
            <a:off x="4549139" y="6087067"/>
            <a:ext cx="7011635" cy="693983"/>
          </a:xfrm>
        </p:spPr>
        <p:txBody>
          <a:bodyPr>
            <a:normAutofit/>
          </a:bodyPr>
          <a:lstStyle/>
          <a:p>
            <a:r>
              <a:rPr lang="en-US" dirty="0"/>
              <a:t>Woyach J, et al. </a:t>
            </a:r>
            <a:r>
              <a:rPr lang="en-US" i="1" dirty="0"/>
              <a:t>J Clin Oncol</a:t>
            </a:r>
            <a:r>
              <a:rPr lang="en-US" dirty="0"/>
              <a:t>., 2025 and Davids, </a:t>
            </a:r>
            <a:r>
              <a:rPr lang="en-US" i="1" dirty="0"/>
              <a:t>J Clin Oncol</a:t>
            </a:r>
            <a:r>
              <a:rPr lang="en-US" dirty="0"/>
              <a:t>, 2025</a:t>
            </a:r>
          </a:p>
        </p:txBody>
      </p:sp>
      <p:graphicFrame>
        <p:nvGraphicFramePr>
          <p:cNvPr id="6" name="Content Placeholder 27">
            <a:extLst>
              <a:ext uri="{FF2B5EF4-FFF2-40B4-BE49-F238E27FC236}">
                <a16:creationId xmlns:a16="http://schemas.microsoft.com/office/drawing/2014/main" id="{96EB7A2A-A18C-BE2A-81A7-C5AF299AA1AD}"/>
              </a:ext>
            </a:extLst>
          </p:cNvPr>
          <p:cNvGraphicFramePr>
            <a:graphicFrameLocks/>
          </p:cNvGraphicFramePr>
          <p:nvPr>
            <p:extLst>
              <p:ext uri="{D42A27DB-BD31-4B8C-83A1-F6EECF244321}">
                <p14:modId xmlns:p14="http://schemas.microsoft.com/office/powerpoint/2010/main" val="4206370125"/>
              </p:ext>
            </p:extLst>
          </p:nvPr>
        </p:nvGraphicFramePr>
        <p:xfrm>
          <a:off x="457199" y="1031847"/>
          <a:ext cx="11271384" cy="3661538"/>
        </p:xfrm>
        <a:graphic>
          <a:graphicData uri="http://schemas.openxmlformats.org/drawingml/2006/table">
            <a:tbl>
              <a:tblPr firstRow="1" bandRow="1">
                <a:tableStyleId>{10A1B5D5-9B99-4C35-A422-299274C87663}</a:tableStyleId>
              </a:tblPr>
              <a:tblGrid>
                <a:gridCol w="872549">
                  <a:extLst>
                    <a:ext uri="{9D8B030D-6E8A-4147-A177-3AD203B41FA5}">
                      <a16:colId xmlns:a16="http://schemas.microsoft.com/office/drawing/2014/main" val="20000"/>
                    </a:ext>
                  </a:extLst>
                </a:gridCol>
                <a:gridCol w="1255219">
                  <a:extLst>
                    <a:ext uri="{9D8B030D-6E8A-4147-A177-3AD203B41FA5}">
                      <a16:colId xmlns:a16="http://schemas.microsoft.com/office/drawing/2014/main" val="1849943206"/>
                    </a:ext>
                  </a:extLst>
                </a:gridCol>
                <a:gridCol w="1523936">
                  <a:extLst>
                    <a:ext uri="{9D8B030D-6E8A-4147-A177-3AD203B41FA5}">
                      <a16:colId xmlns:a16="http://schemas.microsoft.com/office/drawing/2014/main" val="2374814700"/>
                    </a:ext>
                  </a:extLst>
                </a:gridCol>
                <a:gridCol w="1523936">
                  <a:extLst>
                    <a:ext uri="{9D8B030D-6E8A-4147-A177-3AD203B41FA5}">
                      <a16:colId xmlns:a16="http://schemas.microsoft.com/office/drawing/2014/main" val="1344884062"/>
                    </a:ext>
                  </a:extLst>
                </a:gridCol>
                <a:gridCol w="1523936">
                  <a:extLst>
                    <a:ext uri="{9D8B030D-6E8A-4147-A177-3AD203B41FA5}">
                      <a16:colId xmlns:a16="http://schemas.microsoft.com/office/drawing/2014/main" val="678262141"/>
                    </a:ext>
                  </a:extLst>
                </a:gridCol>
                <a:gridCol w="1523936">
                  <a:extLst>
                    <a:ext uri="{9D8B030D-6E8A-4147-A177-3AD203B41FA5}">
                      <a16:colId xmlns:a16="http://schemas.microsoft.com/office/drawing/2014/main" val="1558405014"/>
                    </a:ext>
                  </a:extLst>
                </a:gridCol>
                <a:gridCol w="1523936">
                  <a:extLst>
                    <a:ext uri="{9D8B030D-6E8A-4147-A177-3AD203B41FA5}">
                      <a16:colId xmlns:a16="http://schemas.microsoft.com/office/drawing/2014/main" val="2525973914"/>
                    </a:ext>
                  </a:extLst>
                </a:gridCol>
                <a:gridCol w="1523936">
                  <a:extLst>
                    <a:ext uri="{9D8B030D-6E8A-4147-A177-3AD203B41FA5}">
                      <a16:colId xmlns:a16="http://schemas.microsoft.com/office/drawing/2014/main" val="1876512670"/>
                    </a:ext>
                  </a:extLst>
                </a:gridCol>
              </a:tblGrid>
              <a:tr h="127498">
                <a:tc rowSpan="2" gridSpan="2">
                  <a:txBody>
                    <a:bodyPr/>
                    <a:lstStyle/>
                    <a:p>
                      <a:r>
                        <a:rPr lang="en-US" sz="1400" b="1" kern="1200" dirty="0">
                          <a:solidFill>
                            <a:schemeClr val="bg1"/>
                          </a:solidFill>
                          <a:effectLst/>
                          <a:latin typeface="+mn-lt"/>
                          <a:ea typeface="+mn-ea"/>
                          <a:cs typeface="+mn-cs"/>
                        </a:rPr>
                        <a:t>Response by BICR</a:t>
                      </a:r>
                    </a:p>
                  </a:txBody>
                  <a:tcPr marL="27432" marR="27432" marT="18288" marB="18288" anchor="ctr"/>
                </a:tc>
                <a:tc rowSpan="2" hMerge="1">
                  <a:txBody>
                    <a:bodyPr/>
                    <a:lstStyle/>
                    <a:p>
                      <a:endParaRPr lang="en-US" sz="1400" dirty="0"/>
                    </a:p>
                  </a:txBody>
                  <a:tcPr marL="27432" marR="27432" marT="27432" marB="27432" anchor="ctr"/>
                </a:tc>
                <a:tc gridSpan="2">
                  <a:txBody>
                    <a:bodyPr/>
                    <a:lstStyle/>
                    <a:p>
                      <a:pPr marL="0" marR="0" algn="ctr">
                        <a:lnSpc>
                          <a:spcPct val="115000"/>
                        </a:lnSpc>
                        <a:spcAft>
                          <a:spcPts val="800"/>
                        </a:spcAft>
                        <a:buNone/>
                      </a:pPr>
                      <a:r>
                        <a:rPr lang="en-US" sz="1400" b="1" kern="1200" dirty="0">
                          <a:solidFill>
                            <a:schemeClr val="lt1"/>
                          </a:solidFill>
                          <a:latin typeface="+mn-lt"/>
                        </a:rPr>
                        <a:t>ITT</a:t>
                      </a:r>
                      <a:endParaRPr lang="en-US" sz="1400" b="1" kern="1200" dirty="0">
                        <a:solidFill>
                          <a:schemeClr val="lt1"/>
                        </a:solidFill>
                        <a:latin typeface="+mn-lt"/>
                        <a:ea typeface="+mn-ea"/>
                        <a:cs typeface="+mn-cs"/>
                      </a:endParaRPr>
                    </a:p>
                  </a:txBody>
                  <a:tcPr marL="27432" marR="27432" marT="18288" marB="18288" anchor="ctr">
                    <a:lnB w="12700" cap="flat" cmpd="sng" algn="ctr">
                      <a:solidFill>
                        <a:schemeClr val="bg1"/>
                      </a:solidFill>
                      <a:prstDash val="solid"/>
                      <a:round/>
                      <a:headEnd type="none" w="med" len="med"/>
                      <a:tailEnd type="none" w="med" len="med"/>
                    </a:lnB>
                  </a:tcPr>
                </a:tc>
                <a:tc hMerge="1">
                  <a:txBody>
                    <a:bodyPr/>
                    <a:lstStyle/>
                    <a:p>
                      <a:pPr marL="0" marR="0" algn="ctr">
                        <a:lnSpc>
                          <a:spcPct val="115000"/>
                        </a:lnSpc>
                        <a:spcAft>
                          <a:spcPts val="800"/>
                        </a:spcAft>
                        <a:buNone/>
                      </a:pPr>
                      <a:endParaRPr lang="en-US" sz="1200"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68580" marR="68580" marT="0" marB="0"/>
                </a:tc>
                <a:tc gridSpan="2">
                  <a:txBody>
                    <a:bodyPr/>
                    <a:lstStyle/>
                    <a:p>
                      <a:pPr marL="0" marR="0" algn="ctr">
                        <a:lnSpc>
                          <a:spcPct val="115000"/>
                        </a:lnSpc>
                        <a:spcAft>
                          <a:spcPts val="800"/>
                        </a:spcAft>
                        <a:buNone/>
                      </a:pPr>
                      <a:r>
                        <a:rPr lang="en-US" sz="1400" b="1" kern="1200" dirty="0">
                          <a:solidFill>
                            <a:schemeClr val="lt1"/>
                          </a:solidFill>
                          <a:latin typeface="+mn-lt"/>
                        </a:rPr>
                        <a:t>TN</a:t>
                      </a:r>
                      <a:endParaRPr lang="en-US" sz="1400" b="1" kern="1200" dirty="0">
                        <a:solidFill>
                          <a:schemeClr val="lt1"/>
                        </a:solidFill>
                        <a:latin typeface="+mn-lt"/>
                        <a:ea typeface="+mn-ea"/>
                        <a:cs typeface="+mn-cs"/>
                      </a:endParaRPr>
                    </a:p>
                  </a:txBody>
                  <a:tcPr marL="27432" marR="27432" marT="18288" marB="18288" anchor="ctr">
                    <a:lnB w="12700" cap="flat" cmpd="sng" algn="ctr">
                      <a:solidFill>
                        <a:schemeClr val="bg1"/>
                      </a:solidFill>
                      <a:prstDash val="solid"/>
                      <a:round/>
                      <a:headEnd type="none" w="med" len="med"/>
                      <a:tailEnd type="none" w="med" len="med"/>
                    </a:lnB>
                  </a:tcPr>
                </a:tc>
                <a:tc hMerge="1">
                  <a:txBody>
                    <a:bodyPr/>
                    <a:lstStyle/>
                    <a:p>
                      <a:pPr marL="0" marR="0" algn="ctr">
                        <a:lnSpc>
                          <a:spcPct val="115000"/>
                        </a:lnSpc>
                        <a:spcAft>
                          <a:spcPts val="800"/>
                        </a:spcAft>
                        <a:buNone/>
                      </a:pPr>
                      <a:endParaRPr lang="en-US" sz="1200"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68580" marR="68580" marT="0" marB="0"/>
                </a:tc>
                <a:tc gridSpan="2">
                  <a:txBody>
                    <a:bodyPr/>
                    <a:lstStyle/>
                    <a:p>
                      <a:pPr marL="0" marR="0" algn="ctr">
                        <a:lnSpc>
                          <a:spcPct val="115000"/>
                        </a:lnSpc>
                        <a:spcAft>
                          <a:spcPts val="800"/>
                        </a:spcAft>
                        <a:buNone/>
                      </a:pPr>
                      <a:r>
                        <a:rPr lang="en-US" sz="1400" b="1" kern="1200" dirty="0">
                          <a:solidFill>
                            <a:schemeClr val="lt1"/>
                          </a:solidFill>
                          <a:latin typeface="+mn-lt"/>
                        </a:rPr>
                        <a:t>R/R</a:t>
                      </a:r>
                      <a:endParaRPr lang="en-US" sz="1400" b="1" kern="1200" dirty="0">
                        <a:solidFill>
                          <a:schemeClr val="lt1"/>
                        </a:solidFill>
                        <a:latin typeface="+mn-lt"/>
                        <a:ea typeface="+mn-ea"/>
                        <a:cs typeface="+mn-cs"/>
                      </a:endParaRPr>
                    </a:p>
                  </a:txBody>
                  <a:tcPr marL="27432" marR="27432" marT="18288" marB="18288" anchor="ctr">
                    <a:lnB w="12700" cap="flat" cmpd="sng" algn="ctr">
                      <a:solidFill>
                        <a:schemeClr val="bg1"/>
                      </a:solidFill>
                      <a:prstDash val="solid"/>
                      <a:round/>
                      <a:headEnd type="none" w="med" len="med"/>
                      <a:tailEnd type="none" w="med" len="med"/>
                    </a:lnB>
                  </a:tcPr>
                </a:tc>
                <a:tc hMerge="1">
                  <a:txBody>
                    <a:bodyPr/>
                    <a:lstStyle/>
                    <a:p>
                      <a:pPr marL="0" marR="0" algn="ctr">
                        <a:lnSpc>
                          <a:spcPct val="115000"/>
                        </a:lnSpc>
                        <a:spcAft>
                          <a:spcPts val="800"/>
                        </a:spcAft>
                        <a:buNone/>
                      </a:pPr>
                      <a:endParaRPr lang="en-US" sz="1200"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2973427671"/>
                  </a:ext>
                </a:extLst>
              </a:tr>
              <a:tr h="238623">
                <a:tc gridSpan="2" vMerge="1">
                  <a:txBody>
                    <a:bodyPr/>
                    <a:lstStyle/>
                    <a:p>
                      <a:endParaRPr dirty="0"/>
                    </a:p>
                  </a:txBody>
                  <a:tcPr marL="27432" marR="27432" marT="18288" marB="18288" anchor="ctr">
                    <a:solidFill>
                      <a:schemeClr val="accent6"/>
                    </a:solidFill>
                  </a:tcPr>
                </a:tc>
                <a:tc hMerge="1" vMerge="1">
                  <a:txBody>
                    <a:bodyPr/>
                    <a:lstStyle/>
                    <a:p>
                      <a:endParaRPr lang="en-US" sz="1400" b="1" kern="1200" dirty="0">
                        <a:solidFill>
                          <a:schemeClr val="bg1"/>
                        </a:solidFill>
                        <a:effectLst/>
                        <a:latin typeface="+mn-lt"/>
                        <a:ea typeface="+mn-ea"/>
                        <a:cs typeface="+mn-cs"/>
                      </a:endParaRPr>
                    </a:p>
                  </a:txBody>
                  <a:tcPr>
                    <a:solidFill>
                      <a:schemeClr val="accent6"/>
                    </a:solidFill>
                  </a:tcPr>
                </a:tc>
                <a:tc>
                  <a:txBody>
                    <a:bodyPr/>
                    <a:lstStyle/>
                    <a:p>
                      <a:pPr marL="0" marR="0" algn="ctr">
                        <a:lnSpc>
                          <a:spcPct val="115000"/>
                        </a:lnSpc>
                        <a:spcAft>
                          <a:spcPts val="0"/>
                        </a:spcAft>
                        <a:buNone/>
                      </a:pPr>
                      <a:r>
                        <a:rPr lang="en-US" sz="1400" b="1" kern="1200" dirty="0">
                          <a:solidFill>
                            <a:schemeClr val="tx1"/>
                          </a:solidFill>
                          <a:effectLst/>
                          <a:latin typeface="+mn-lt"/>
                          <a:ea typeface="+mn-ea"/>
                          <a:cs typeface="+mn-cs"/>
                        </a:rPr>
                        <a:t>Pirto (n=331)</a:t>
                      </a:r>
                    </a:p>
                  </a:txBody>
                  <a:tcPr marL="27432" marR="27432" marT="18288" marB="18288" anchor="ctr">
                    <a:lnT w="12700" cap="flat" cmpd="sng" algn="ctr">
                      <a:solidFill>
                        <a:schemeClr val="bg1"/>
                      </a:solidFill>
                      <a:prstDash val="solid"/>
                      <a:round/>
                      <a:headEnd type="none" w="med" len="med"/>
                      <a:tailEnd type="none" w="med" len="med"/>
                    </a:lnT>
                    <a:solidFill>
                      <a:srgbClr val="C00000"/>
                    </a:solidFill>
                  </a:tcPr>
                </a:tc>
                <a:tc>
                  <a:txBody>
                    <a:bodyPr/>
                    <a:lstStyle/>
                    <a:p>
                      <a:pPr marL="0" marR="0" algn="ctr">
                        <a:lnSpc>
                          <a:spcPct val="115000"/>
                        </a:lnSpc>
                        <a:spcAft>
                          <a:spcPts val="0"/>
                        </a:spcAft>
                        <a:buNone/>
                      </a:pPr>
                      <a:r>
                        <a:rPr lang="en-US" sz="1400" b="1" kern="1200" dirty="0">
                          <a:solidFill>
                            <a:schemeClr val="bg1"/>
                          </a:solidFill>
                          <a:effectLst/>
                          <a:latin typeface="+mn-lt"/>
                          <a:ea typeface="+mn-ea"/>
                          <a:cs typeface="+mn-cs"/>
                        </a:rPr>
                        <a:t>Ibr (n=331)</a:t>
                      </a:r>
                    </a:p>
                  </a:txBody>
                  <a:tcPr marL="27432" marR="27432" marT="18288" marB="18288" anchor="ctr">
                    <a:solidFill>
                      <a:schemeClr val="tx1"/>
                    </a:solidFill>
                  </a:tcPr>
                </a:tc>
                <a:tc>
                  <a:txBody>
                    <a:bodyPr/>
                    <a:lstStyle/>
                    <a:p>
                      <a:pPr marL="0" marR="0" algn="ctr">
                        <a:lnSpc>
                          <a:spcPct val="115000"/>
                        </a:lnSpc>
                        <a:spcAft>
                          <a:spcPts val="0"/>
                        </a:spcAft>
                        <a:buNone/>
                      </a:pPr>
                      <a:r>
                        <a:rPr lang="en-US" sz="1400" b="1" kern="1200" dirty="0">
                          <a:solidFill>
                            <a:schemeClr val="tx1"/>
                          </a:solidFill>
                          <a:effectLst/>
                          <a:latin typeface="+mn-lt"/>
                          <a:ea typeface="+mn-ea"/>
                          <a:cs typeface="+mn-cs"/>
                        </a:rPr>
                        <a:t>Pirto (n=112)</a:t>
                      </a:r>
                    </a:p>
                  </a:txBody>
                  <a:tcPr marL="27432" marR="27432" marT="18288" marB="18288" anchor="ctr">
                    <a:lnT w="12700" cap="flat" cmpd="sng" algn="ctr">
                      <a:solidFill>
                        <a:schemeClr val="bg1"/>
                      </a:solidFill>
                      <a:prstDash val="solid"/>
                      <a:round/>
                      <a:headEnd type="none" w="med" len="med"/>
                      <a:tailEnd type="none" w="med" len="med"/>
                    </a:lnT>
                    <a:solidFill>
                      <a:srgbClr val="C00000"/>
                    </a:solidFill>
                  </a:tcPr>
                </a:tc>
                <a:tc>
                  <a:txBody>
                    <a:bodyPr/>
                    <a:lstStyle/>
                    <a:p>
                      <a:pPr marL="0" marR="0" algn="ctr">
                        <a:lnSpc>
                          <a:spcPct val="115000"/>
                        </a:lnSpc>
                        <a:spcAft>
                          <a:spcPts val="0"/>
                        </a:spcAft>
                        <a:buNone/>
                      </a:pPr>
                      <a:r>
                        <a:rPr lang="en-US" sz="1400" b="1" kern="1200" dirty="0">
                          <a:solidFill>
                            <a:schemeClr val="bg1"/>
                          </a:solidFill>
                          <a:effectLst/>
                          <a:latin typeface="+mn-lt"/>
                          <a:ea typeface="+mn-ea"/>
                          <a:cs typeface="+mn-cs"/>
                        </a:rPr>
                        <a:t>Ibr (n=113)</a:t>
                      </a:r>
                    </a:p>
                  </a:txBody>
                  <a:tcPr marL="27432" marR="27432" marT="18288" marB="18288" anchor="ctr">
                    <a:lnT w="12700" cap="flat" cmpd="sng" algn="ctr">
                      <a:solidFill>
                        <a:schemeClr val="bg1"/>
                      </a:solidFill>
                      <a:prstDash val="solid"/>
                      <a:round/>
                      <a:headEnd type="none" w="med" len="med"/>
                      <a:tailEnd type="none" w="med" len="med"/>
                    </a:lnT>
                    <a:solidFill>
                      <a:schemeClr val="tx1"/>
                    </a:solidFill>
                  </a:tcPr>
                </a:tc>
                <a:tc>
                  <a:txBody>
                    <a:bodyPr/>
                    <a:lstStyle/>
                    <a:p>
                      <a:pPr marL="0" marR="0" algn="ctr">
                        <a:lnSpc>
                          <a:spcPct val="115000"/>
                        </a:lnSpc>
                        <a:spcAft>
                          <a:spcPts val="0"/>
                        </a:spcAft>
                        <a:buNone/>
                      </a:pPr>
                      <a:r>
                        <a:rPr lang="en-US" sz="1400" b="1" kern="1200" dirty="0">
                          <a:solidFill>
                            <a:schemeClr val="tx1"/>
                          </a:solidFill>
                          <a:effectLst/>
                          <a:latin typeface="+mn-lt"/>
                          <a:ea typeface="+mn-ea"/>
                          <a:cs typeface="+mn-cs"/>
                        </a:rPr>
                        <a:t>Pirto (n=219)</a:t>
                      </a:r>
                    </a:p>
                  </a:txBody>
                  <a:tcPr marL="27432" marR="27432" marT="18288" marB="18288" anchor="ctr">
                    <a:lnT w="12700" cap="flat" cmpd="sng" algn="ctr">
                      <a:solidFill>
                        <a:schemeClr val="bg1"/>
                      </a:solidFill>
                      <a:prstDash val="solid"/>
                      <a:round/>
                      <a:headEnd type="none" w="med" len="med"/>
                      <a:tailEnd type="none" w="med" len="med"/>
                    </a:lnT>
                    <a:solidFill>
                      <a:srgbClr val="C00000"/>
                    </a:solidFill>
                  </a:tcPr>
                </a:tc>
                <a:tc>
                  <a:txBody>
                    <a:bodyPr/>
                    <a:lstStyle/>
                    <a:p>
                      <a:pPr marL="0" marR="0" algn="ctr">
                        <a:lnSpc>
                          <a:spcPct val="115000"/>
                        </a:lnSpc>
                        <a:spcAft>
                          <a:spcPts val="0"/>
                        </a:spcAft>
                        <a:buNone/>
                      </a:pPr>
                      <a:r>
                        <a:rPr lang="en-US" sz="1400" b="1" kern="1200" dirty="0">
                          <a:solidFill>
                            <a:schemeClr val="bg1"/>
                          </a:solidFill>
                          <a:effectLst/>
                          <a:latin typeface="+mn-lt"/>
                          <a:ea typeface="+mn-ea"/>
                          <a:cs typeface="+mn-cs"/>
                        </a:rPr>
                        <a:t>Ibr (n=218)</a:t>
                      </a:r>
                    </a:p>
                  </a:txBody>
                  <a:tcPr marL="27432" marR="27432" marT="18288" marB="18288" anchor="ctr">
                    <a:lnT w="12700" cap="flat" cmpd="sng" algn="ctr">
                      <a:solidFill>
                        <a:schemeClr val="bg1"/>
                      </a:solidFill>
                      <a:prstDash val="solid"/>
                      <a:round/>
                      <a:headEnd type="none" w="med" len="med"/>
                      <a:tailEnd type="none" w="med" len="med"/>
                    </a:lnT>
                    <a:solidFill>
                      <a:schemeClr val="tx1"/>
                    </a:solidFill>
                  </a:tcPr>
                </a:tc>
                <a:extLst>
                  <a:ext uri="{0D108BD9-81ED-4DB2-BD59-A6C34878D82A}">
                    <a16:rowId xmlns:a16="http://schemas.microsoft.com/office/drawing/2014/main" val="470706820"/>
                  </a:ext>
                </a:extLst>
              </a:tr>
              <a:tr h="182880">
                <a:tc gridSpan="2">
                  <a:txBody>
                    <a:bodyPr/>
                    <a:lstStyle/>
                    <a:p>
                      <a:r>
                        <a:rPr lang="en-US" sz="1400" kern="1200" dirty="0">
                          <a:solidFill>
                            <a:schemeClr val="dk1"/>
                          </a:solidFill>
                          <a:effectLst/>
                          <a:latin typeface="+mn-lt"/>
                          <a:ea typeface="+mn-ea"/>
                          <a:cs typeface="+mn-cs"/>
                        </a:rPr>
                        <a:t>ORR, %</a:t>
                      </a:r>
                    </a:p>
                    <a:p>
                      <a:r>
                        <a:rPr lang="en-US" sz="1400" kern="1200" dirty="0">
                          <a:solidFill>
                            <a:schemeClr val="dk1"/>
                          </a:solidFill>
                          <a:effectLst/>
                          <a:latin typeface="+mn-lt"/>
                          <a:ea typeface="+mn-ea"/>
                          <a:cs typeface="+mn-cs"/>
                        </a:rPr>
                        <a:t>(95% CI)</a:t>
                      </a:r>
                    </a:p>
                  </a:txBody>
                  <a:tcPr marL="27432" marR="27432" marT="18288" marB="18288" anchor="ctr">
                    <a:solidFill>
                      <a:srgbClr val="E7EEF3"/>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kern="1200" dirty="0">
                        <a:solidFill>
                          <a:schemeClr val="dk1"/>
                        </a:solidFill>
                        <a:effectLst/>
                        <a:latin typeface="+mn-lt"/>
                        <a:ea typeface="+mn-ea"/>
                        <a:cs typeface="+mn-cs"/>
                      </a:endParaRPr>
                    </a:p>
                  </a:txBody>
                  <a:tcPr marL="27432" marR="27432" marT="18288" marB="18288" anchor="ctr">
                    <a:solidFill>
                      <a:srgbClr val="E7EEF3"/>
                    </a:solidFill>
                  </a:tcPr>
                </a:tc>
                <a:tc>
                  <a:txBody>
                    <a:bodyPr/>
                    <a:lstStyle/>
                    <a:p>
                      <a:pPr algn="ctr" fontAlgn="b">
                        <a:buNone/>
                      </a:pPr>
                      <a:r>
                        <a:rPr lang="en-US" sz="1400" b="0" kern="1200" dirty="0">
                          <a:solidFill>
                            <a:schemeClr val="dk1"/>
                          </a:solidFill>
                          <a:effectLst/>
                          <a:latin typeface="+mn-lt"/>
                          <a:ea typeface="+mn-ea"/>
                          <a:cs typeface="+mn-cs"/>
                        </a:rPr>
                        <a:t>87.0 </a:t>
                      </a:r>
                      <a:br>
                        <a:rPr lang="en-US" sz="1400" b="0" kern="1200" dirty="0">
                          <a:solidFill>
                            <a:schemeClr val="dk1"/>
                          </a:solidFill>
                          <a:effectLst/>
                          <a:latin typeface="+mn-lt"/>
                          <a:ea typeface="+mn-ea"/>
                          <a:cs typeface="+mn-cs"/>
                        </a:rPr>
                      </a:br>
                      <a:r>
                        <a:rPr lang="en-US" sz="1400" b="0" kern="1200" dirty="0">
                          <a:solidFill>
                            <a:schemeClr val="dk1"/>
                          </a:solidFill>
                          <a:effectLst/>
                          <a:latin typeface="+mn-lt"/>
                          <a:ea typeface="+mn-ea"/>
                          <a:cs typeface="+mn-cs"/>
                        </a:rPr>
                        <a:t>(82.90-90.44)</a:t>
                      </a:r>
                    </a:p>
                  </a:txBody>
                  <a:tcPr marL="27432" marR="27432" marT="18288" marB="18288" anchor="ctr">
                    <a:solidFill>
                      <a:srgbClr val="E7EEF3"/>
                    </a:solidFill>
                  </a:tcPr>
                </a:tc>
                <a:tc>
                  <a:txBody>
                    <a:bodyPr/>
                    <a:lstStyle/>
                    <a:p>
                      <a:pPr algn="ctr" fontAlgn="b">
                        <a:buNone/>
                      </a:pPr>
                      <a:r>
                        <a:rPr lang="en-US" sz="1400" b="0" kern="1200" dirty="0">
                          <a:solidFill>
                            <a:schemeClr val="dk1"/>
                          </a:solidFill>
                          <a:effectLst/>
                          <a:latin typeface="+mn-lt"/>
                          <a:ea typeface="+mn-ea"/>
                          <a:cs typeface="+mn-cs"/>
                        </a:rPr>
                        <a:t>78.5 </a:t>
                      </a:r>
                      <a:br>
                        <a:rPr lang="en-US" sz="1400" b="0" kern="1200" dirty="0">
                          <a:solidFill>
                            <a:schemeClr val="dk1"/>
                          </a:solidFill>
                          <a:effectLst/>
                          <a:latin typeface="+mn-lt"/>
                          <a:ea typeface="+mn-ea"/>
                          <a:cs typeface="+mn-cs"/>
                        </a:rPr>
                      </a:br>
                      <a:r>
                        <a:rPr lang="en-US" sz="1400" b="0" kern="1200" dirty="0">
                          <a:solidFill>
                            <a:schemeClr val="dk1"/>
                          </a:solidFill>
                          <a:effectLst/>
                          <a:latin typeface="+mn-lt"/>
                          <a:ea typeface="+mn-ea"/>
                          <a:cs typeface="+mn-cs"/>
                        </a:rPr>
                        <a:t>(73.73-82.85)</a:t>
                      </a:r>
                    </a:p>
                  </a:txBody>
                  <a:tcPr marL="27432" marR="27432" marT="18288" marB="18288" anchor="ctr">
                    <a:solidFill>
                      <a:srgbClr val="E7EEF3"/>
                    </a:solidFill>
                  </a:tcPr>
                </a:tc>
                <a:tc>
                  <a:txBody>
                    <a:bodyPr/>
                    <a:lstStyle/>
                    <a:p>
                      <a:pPr algn="ctr" fontAlgn="b">
                        <a:buNone/>
                      </a:pPr>
                      <a:r>
                        <a:rPr lang="en-US" sz="1400" b="0" kern="1200" dirty="0">
                          <a:solidFill>
                            <a:schemeClr val="dk1"/>
                          </a:solidFill>
                          <a:effectLst/>
                          <a:latin typeface="+mn-lt"/>
                          <a:ea typeface="+mn-ea"/>
                          <a:cs typeface="+mn-cs"/>
                        </a:rPr>
                        <a:t>92.9 </a:t>
                      </a:r>
                      <a:br>
                        <a:rPr lang="en-US" sz="1400" b="0" kern="1200" dirty="0">
                          <a:solidFill>
                            <a:schemeClr val="dk1"/>
                          </a:solidFill>
                          <a:effectLst/>
                          <a:latin typeface="+mn-lt"/>
                          <a:ea typeface="+mn-ea"/>
                          <a:cs typeface="+mn-cs"/>
                        </a:rPr>
                      </a:br>
                      <a:r>
                        <a:rPr lang="en-US" sz="1400" b="0" kern="1200" dirty="0">
                          <a:solidFill>
                            <a:schemeClr val="dk1"/>
                          </a:solidFill>
                          <a:effectLst/>
                          <a:latin typeface="+mn-lt"/>
                          <a:ea typeface="+mn-ea"/>
                          <a:cs typeface="+mn-cs"/>
                        </a:rPr>
                        <a:t>(86.41-96.87)</a:t>
                      </a:r>
                    </a:p>
                  </a:txBody>
                  <a:tcPr marL="27432" marR="27432" marT="18288" marB="18288" anchor="ctr">
                    <a:solidFill>
                      <a:srgbClr val="E7EEF3"/>
                    </a:solidFill>
                  </a:tcPr>
                </a:tc>
                <a:tc>
                  <a:txBody>
                    <a:bodyPr/>
                    <a:lstStyle/>
                    <a:p>
                      <a:pPr algn="ctr" fontAlgn="b">
                        <a:buNone/>
                      </a:pPr>
                      <a:r>
                        <a:rPr lang="en-US" sz="1400" b="0" kern="1200" dirty="0">
                          <a:solidFill>
                            <a:schemeClr val="dk1"/>
                          </a:solidFill>
                          <a:effectLst/>
                          <a:latin typeface="+mn-lt"/>
                          <a:ea typeface="+mn-ea"/>
                          <a:cs typeface="+mn-cs"/>
                        </a:rPr>
                        <a:t>85.8 </a:t>
                      </a:r>
                    </a:p>
                    <a:p>
                      <a:pPr algn="ctr" fontAlgn="b">
                        <a:buNone/>
                      </a:pPr>
                      <a:r>
                        <a:rPr lang="en-US" sz="1400" b="0" kern="1200" dirty="0">
                          <a:solidFill>
                            <a:schemeClr val="dk1"/>
                          </a:solidFill>
                          <a:effectLst/>
                          <a:latin typeface="+mn-lt"/>
                          <a:ea typeface="+mn-ea"/>
                          <a:cs typeface="+mn-cs"/>
                        </a:rPr>
                        <a:t>(78.03-91.68)</a:t>
                      </a:r>
                    </a:p>
                  </a:txBody>
                  <a:tcPr marL="27432" marR="27432" marT="18288" marB="18288" anchor="ctr">
                    <a:solidFill>
                      <a:srgbClr val="E7EEF3"/>
                    </a:solidFill>
                  </a:tcPr>
                </a:tc>
                <a:tc>
                  <a:txBody>
                    <a:bodyPr/>
                    <a:lstStyle/>
                    <a:p>
                      <a:pPr algn="ctr" fontAlgn="b">
                        <a:buNone/>
                      </a:pPr>
                      <a:r>
                        <a:rPr lang="en-US" sz="1400" b="0" kern="1200" dirty="0">
                          <a:solidFill>
                            <a:schemeClr val="dk1"/>
                          </a:solidFill>
                          <a:effectLst/>
                          <a:latin typeface="+mn-lt"/>
                          <a:ea typeface="+mn-ea"/>
                          <a:cs typeface="+mn-cs"/>
                        </a:rPr>
                        <a:t>84.0</a:t>
                      </a:r>
                    </a:p>
                    <a:p>
                      <a:pPr algn="ctr" fontAlgn="b">
                        <a:buNone/>
                      </a:pPr>
                      <a:r>
                        <a:rPr lang="en-US" sz="1400" b="0" kern="1200" dirty="0">
                          <a:solidFill>
                            <a:schemeClr val="dk1"/>
                          </a:solidFill>
                          <a:effectLst/>
                          <a:latin typeface="+mn-lt"/>
                          <a:ea typeface="+mn-ea"/>
                          <a:cs typeface="+mn-cs"/>
                        </a:rPr>
                        <a:t>(78.48-88.61)</a:t>
                      </a:r>
                    </a:p>
                  </a:txBody>
                  <a:tcPr marL="27432" marR="27432" marT="18288" marB="18288" anchor="ctr">
                    <a:solidFill>
                      <a:srgbClr val="E7EEF3"/>
                    </a:solidFill>
                  </a:tcPr>
                </a:tc>
                <a:tc>
                  <a:txBody>
                    <a:bodyPr/>
                    <a:lstStyle/>
                    <a:p>
                      <a:pPr algn="ctr" fontAlgn="b">
                        <a:buNone/>
                      </a:pPr>
                      <a:r>
                        <a:rPr lang="en-US" sz="1400" b="0" kern="1200" dirty="0">
                          <a:solidFill>
                            <a:schemeClr val="dk1"/>
                          </a:solidFill>
                          <a:effectLst/>
                          <a:latin typeface="+mn-lt"/>
                          <a:ea typeface="+mn-ea"/>
                          <a:cs typeface="+mn-cs"/>
                        </a:rPr>
                        <a:t>74.8 </a:t>
                      </a:r>
                    </a:p>
                    <a:p>
                      <a:pPr algn="ctr" fontAlgn="b">
                        <a:buNone/>
                      </a:pPr>
                      <a:r>
                        <a:rPr lang="en-US" sz="1400" b="0" kern="1200" dirty="0">
                          <a:solidFill>
                            <a:schemeClr val="dk1"/>
                          </a:solidFill>
                          <a:effectLst/>
                          <a:latin typeface="+mn-lt"/>
                          <a:ea typeface="+mn-ea"/>
                          <a:cs typeface="+mn-cs"/>
                        </a:rPr>
                        <a:t>(68.46-80.39)</a:t>
                      </a:r>
                    </a:p>
                  </a:txBody>
                  <a:tcPr marL="27432" marR="27432" marT="18288" marB="18288" anchor="ctr">
                    <a:solidFill>
                      <a:srgbClr val="E7EEF3"/>
                    </a:solidFill>
                  </a:tcPr>
                </a:tc>
                <a:extLst>
                  <a:ext uri="{0D108BD9-81ED-4DB2-BD59-A6C34878D82A}">
                    <a16:rowId xmlns:a16="http://schemas.microsoft.com/office/drawing/2014/main" val="1470834256"/>
                  </a:ext>
                </a:extLst>
              </a:tr>
              <a:tr h="18288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Nominal </a:t>
                      </a:r>
                      <a:r>
                        <a:rPr lang="en-US" sz="1400" i="1" kern="1200" dirty="0">
                          <a:solidFill>
                            <a:schemeClr val="dk1"/>
                          </a:solidFill>
                          <a:effectLst/>
                          <a:latin typeface="+mn-lt"/>
                          <a:ea typeface="+mn-ea"/>
                          <a:cs typeface="+mn-cs"/>
                        </a:rPr>
                        <a:t>P-</a:t>
                      </a:r>
                      <a:r>
                        <a:rPr lang="en-US" sz="1400" kern="1200" dirty="0">
                          <a:solidFill>
                            <a:schemeClr val="dk1"/>
                          </a:solidFill>
                          <a:effectLst/>
                          <a:latin typeface="+mn-lt"/>
                          <a:ea typeface="+mn-ea"/>
                          <a:cs typeface="+mn-cs"/>
                        </a:rPr>
                        <a:t>value</a:t>
                      </a:r>
                    </a:p>
                  </a:txBody>
                  <a:tcPr marL="27432" marR="27432" marT="18288" marB="18288" anchor="ctr">
                    <a:solidFill>
                      <a:srgbClr val="E7EEF3"/>
                    </a:solidFill>
                  </a:tcPr>
                </a:tc>
                <a:tc hMerge="1">
                  <a:txBody>
                    <a:bodyPr/>
                    <a:lstStyle/>
                    <a:p>
                      <a:endParaRPr lang="en-US"/>
                    </a:p>
                  </a:txBody>
                  <a:tcPr/>
                </a:tc>
                <a:tc gridSpan="2">
                  <a:txBody>
                    <a:bodyPr/>
                    <a:lstStyle/>
                    <a:p>
                      <a:pPr algn="ctr" fontAlgn="b">
                        <a:buNone/>
                      </a:pPr>
                      <a:r>
                        <a:rPr lang="en-US" sz="1400" b="0" kern="1200" dirty="0">
                          <a:solidFill>
                            <a:schemeClr val="dk1"/>
                          </a:solidFill>
                          <a:effectLst/>
                          <a:latin typeface="+mn-lt"/>
                          <a:ea typeface="+mn-ea"/>
                          <a:cs typeface="+mn-cs"/>
                        </a:rPr>
                        <a:t>0.0035</a:t>
                      </a:r>
                    </a:p>
                  </a:txBody>
                  <a:tcPr marL="27432" marR="27432" marT="18288" marB="18288" anchor="ctr">
                    <a:solidFill>
                      <a:srgbClr val="E7EEF3"/>
                    </a:solidFill>
                  </a:tcPr>
                </a:tc>
                <a:tc hMerge="1">
                  <a:txBody>
                    <a:bodyPr/>
                    <a:lstStyle/>
                    <a:p>
                      <a:pPr algn="ctr" fontAlgn="b">
                        <a:buNone/>
                      </a:pPr>
                      <a:endParaRPr lang="en-US" sz="1400" b="0" kern="1200" dirty="0">
                        <a:solidFill>
                          <a:schemeClr val="dk1"/>
                        </a:solidFill>
                        <a:effectLst/>
                        <a:latin typeface="+mn-lt"/>
                        <a:ea typeface="+mn-ea"/>
                        <a:cs typeface="+mn-cs"/>
                      </a:endParaRPr>
                    </a:p>
                  </a:txBody>
                  <a:tcPr marL="27432" marR="27432" marT="18288" marB="18288" anchor="ctr">
                    <a:solidFill>
                      <a:srgbClr val="E7EEF3"/>
                    </a:solidFill>
                  </a:tcPr>
                </a:tc>
                <a:tc gridSpan="2">
                  <a:txBody>
                    <a:bodyPr/>
                    <a:lstStyle/>
                    <a:p>
                      <a:pPr algn="ctr" fontAlgn="b">
                        <a:buNone/>
                      </a:pPr>
                      <a:r>
                        <a:rPr lang="en-US" sz="1400" b="0" kern="1200" dirty="0">
                          <a:solidFill>
                            <a:schemeClr val="dk1"/>
                          </a:solidFill>
                          <a:effectLst/>
                          <a:latin typeface="+mn-lt"/>
                          <a:ea typeface="+mn-ea"/>
                          <a:cs typeface="+mn-cs"/>
                        </a:rPr>
                        <a:t>0.0886</a:t>
                      </a:r>
                    </a:p>
                  </a:txBody>
                  <a:tcPr marL="27432" marR="27432" marT="18288" marB="18288" anchor="ctr">
                    <a:solidFill>
                      <a:srgbClr val="E7EEF3"/>
                    </a:solidFill>
                  </a:tcPr>
                </a:tc>
                <a:tc hMerge="1">
                  <a:txBody>
                    <a:bodyPr/>
                    <a:lstStyle/>
                    <a:p>
                      <a:pPr algn="ctr" fontAlgn="b">
                        <a:buNone/>
                      </a:pPr>
                      <a:endParaRPr lang="en-US" sz="1400" b="0" kern="1200" dirty="0">
                        <a:solidFill>
                          <a:schemeClr val="dk1"/>
                        </a:solidFill>
                        <a:effectLst/>
                        <a:latin typeface="+mn-lt"/>
                        <a:ea typeface="+mn-ea"/>
                        <a:cs typeface="+mn-cs"/>
                      </a:endParaRPr>
                    </a:p>
                  </a:txBody>
                  <a:tcPr marL="27432" marR="27432" marT="18288" marB="18288" anchor="ctr">
                    <a:solidFill>
                      <a:srgbClr val="E7EEF3"/>
                    </a:solidFill>
                  </a:tcPr>
                </a:tc>
                <a:tc gridSpan="2">
                  <a:txBody>
                    <a:bodyPr/>
                    <a:lstStyle/>
                    <a:p>
                      <a:pPr algn="ctr" fontAlgn="b">
                        <a:buNone/>
                      </a:pPr>
                      <a:r>
                        <a:rPr lang="en-US" sz="1400" b="0" kern="1200" dirty="0">
                          <a:solidFill>
                            <a:schemeClr val="dk1"/>
                          </a:solidFill>
                          <a:effectLst/>
                          <a:latin typeface="+mn-lt"/>
                          <a:ea typeface="+mn-ea"/>
                          <a:cs typeface="+mn-cs"/>
                        </a:rPr>
                        <a:t>0.0175</a:t>
                      </a:r>
                    </a:p>
                  </a:txBody>
                  <a:tcPr marL="27432" marR="27432" marT="18288" marB="18288" anchor="ctr">
                    <a:solidFill>
                      <a:srgbClr val="E7EEF3"/>
                    </a:solidFill>
                  </a:tcPr>
                </a:tc>
                <a:tc hMerge="1">
                  <a:txBody>
                    <a:bodyPr/>
                    <a:lstStyle/>
                    <a:p>
                      <a:pPr algn="ctr" fontAlgn="b">
                        <a:buNone/>
                      </a:pPr>
                      <a:endParaRPr lang="en-US" sz="1400" b="0" kern="1200" dirty="0">
                        <a:solidFill>
                          <a:schemeClr val="dk1"/>
                        </a:solidFill>
                        <a:effectLst/>
                        <a:latin typeface="+mn-lt"/>
                        <a:ea typeface="+mn-ea"/>
                        <a:cs typeface="+mn-cs"/>
                      </a:endParaRPr>
                    </a:p>
                  </a:txBody>
                  <a:tcPr marL="27432" marR="27432" marT="18288" marB="18288" anchor="ctr">
                    <a:solidFill>
                      <a:srgbClr val="E7EEF3"/>
                    </a:solidFill>
                  </a:tcPr>
                </a:tc>
                <a:extLst>
                  <a:ext uri="{0D108BD9-81ED-4DB2-BD59-A6C34878D82A}">
                    <a16:rowId xmlns:a16="http://schemas.microsoft.com/office/drawing/2014/main" val="4086898000"/>
                  </a:ext>
                </a:extLst>
              </a:tr>
              <a:tr h="182880">
                <a:tc gridSpan="2">
                  <a:txBody>
                    <a:bodyPr/>
                    <a:lstStyle/>
                    <a:p>
                      <a:r>
                        <a:rPr lang="en-US" sz="1400" kern="1200" dirty="0">
                          <a:solidFill>
                            <a:schemeClr val="dk1"/>
                          </a:solidFill>
                          <a:effectLst/>
                          <a:latin typeface="+mn-lt"/>
                          <a:ea typeface="+mn-ea"/>
                          <a:cs typeface="+mn-cs"/>
                        </a:rPr>
                        <a:t>ORR ratio (95% CI)</a:t>
                      </a:r>
                    </a:p>
                    <a:p>
                      <a:r>
                        <a:rPr lang="en-US" sz="1400" i="1" kern="1200" dirty="0">
                          <a:solidFill>
                            <a:schemeClr val="dk1"/>
                          </a:solidFill>
                          <a:effectLst/>
                          <a:latin typeface="+mn-lt"/>
                          <a:ea typeface="+mn-ea"/>
                          <a:cs typeface="+mn-cs"/>
                        </a:rPr>
                        <a:t>P-</a:t>
                      </a:r>
                      <a:r>
                        <a:rPr lang="en-US" sz="1400" kern="1200" dirty="0">
                          <a:solidFill>
                            <a:schemeClr val="dk1"/>
                          </a:solidFill>
                          <a:effectLst/>
                          <a:latin typeface="+mn-lt"/>
                          <a:ea typeface="+mn-ea"/>
                          <a:cs typeface="+mn-cs"/>
                        </a:rPr>
                        <a:t>value for noninferiority</a:t>
                      </a:r>
                    </a:p>
                  </a:txBody>
                  <a:tcPr marL="27432" marR="27432" marT="18288" marB="18288" anchor="ctr">
                    <a:noFill/>
                  </a:tcPr>
                </a:tc>
                <a:tc hMerge="1">
                  <a:txBody>
                    <a:bodyPr/>
                    <a:lstStyle/>
                    <a:p>
                      <a:endParaRPr dirty="0"/>
                    </a:p>
                  </a:txBody>
                  <a:tcPr marL="27432" marR="27432" marT="18288" marB="18288" anchor="ctr">
                    <a:solidFill>
                      <a:srgbClr val="E7EEF3"/>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04040"/>
                          </a:solidFill>
                          <a:effectLst/>
                          <a:uLnTx/>
                          <a:uFillTx/>
                          <a:latin typeface="+mn-lt"/>
                          <a:ea typeface="+mn-ea"/>
                          <a:cs typeface="+mn-cs"/>
                        </a:rPr>
                        <a:t>1.1080 (1.034-1.187)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04040"/>
                          </a:solidFill>
                          <a:effectLst/>
                          <a:uLnTx/>
                          <a:uFillTx/>
                          <a:latin typeface="+mn-lt"/>
                          <a:ea typeface="+mn-ea"/>
                          <a:cs typeface="+mn-cs"/>
                        </a:rPr>
                        <a:t>&lt;0.0001</a:t>
                      </a:r>
                    </a:p>
                  </a:txBody>
                  <a:tcPr marL="27432" marR="27432" marT="18288" marB="18288" anchor="ctr">
                    <a:solidFill>
                      <a:srgbClr val="E7EEF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404040"/>
                        </a:solidFill>
                        <a:effectLst/>
                        <a:uLnTx/>
                        <a:uFillTx/>
                        <a:latin typeface="Franklin Gothic Book" panose="020B0503020102020204"/>
                        <a:ea typeface="+mn-ea"/>
                        <a:cs typeface="+mn-cs"/>
                      </a:endParaRPr>
                    </a:p>
                  </a:txBody>
                  <a:tcPr marL="27432" marR="27432" marT="27432" marB="27432" anchor="ctr">
                    <a:solidFill>
                      <a:srgbClr val="E7EEF3"/>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04040"/>
                          </a:solidFill>
                          <a:effectLst/>
                          <a:uLnTx/>
                          <a:uFillTx/>
                          <a:latin typeface="+mn-lt"/>
                          <a:ea typeface="+mn-ea"/>
                          <a:cs typeface="+mn-cs"/>
                        </a:rPr>
                        <a:t>1.0797 (0.989-1.179)</a:t>
                      </a:r>
                      <a:br>
                        <a:rPr kumimoji="0" lang="en-US" sz="1400" b="0" i="0" u="none" strike="noStrike" kern="1200" cap="none" spc="0" normalizeH="0" baseline="0" noProof="0" dirty="0">
                          <a:ln>
                            <a:noFill/>
                          </a:ln>
                          <a:solidFill>
                            <a:srgbClr val="404040"/>
                          </a:solidFill>
                          <a:effectLst/>
                          <a:uLnTx/>
                          <a:uFillTx/>
                          <a:latin typeface="+mn-lt"/>
                          <a:ea typeface="+mn-ea"/>
                          <a:cs typeface="+mn-cs"/>
                        </a:rPr>
                      </a:br>
                      <a:r>
                        <a:rPr kumimoji="0" lang="en-US" sz="1400" b="0" i="0" u="none" strike="noStrike" kern="1200" cap="none" spc="0" normalizeH="0" baseline="0" noProof="0" dirty="0">
                          <a:ln>
                            <a:noFill/>
                          </a:ln>
                          <a:solidFill>
                            <a:srgbClr val="404040"/>
                          </a:solidFill>
                          <a:effectLst/>
                          <a:uLnTx/>
                          <a:uFillTx/>
                          <a:latin typeface="+mn-lt"/>
                          <a:ea typeface="+mn-ea"/>
                          <a:cs typeface="+mn-cs"/>
                        </a:rPr>
                        <a:t>-</a:t>
                      </a:r>
                    </a:p>
                  </a:txBody>
                  <a:tcPr marL="27432" marR="27432" marT="18288" marB="18288" anchor="ctr">
                    <a:solidFill>
                      <a:srgbClr val="E7EEF3"/>
                    </a:solidFill>
                  </a:tcPr>
                </a:tc>
                <a:tc hMerge="1">
                  <a:txBody>
                    <a:bodyPr/>
                    <a:lstStyle/>
                    <a:p>
                      <a:pPr algn="ctr"/>
                      <a:endParaRPr lang="en-US" sz="1400" kern="1200" dirty="0">
                        <a:solidFill>
                          <a:schemeClr val="dk1"/>
                        </a:solidFill>
                        <a:effectLst/>
                        <a:latin typeface="+mn-lt"/>
                        <a:ea typeface="+mn-ea"/>
                        <a:cs typeface="+mn-cs"/>
                      </a:endParaRPr>
                    </a:p>
                  </a:txBody>
                  <a:tcPr marL="27432" marR="27432" marT="27432" marB="27432" anchor="ctr">
                    <a:solidFill>
                      <a:srgbClr val="E7EEF3"/>
                    </a:solidFill>
                  </a:tcPr>
                </a:tc>
                <a:tc gridSpan="2">
                  <a:txBody>
                    <a:bodyPr/>
                    <a:lstStyle/>
                    <a:p>
                      <a:pPr algn="ctr"/>
                      <a:r>
                        <a:rPr lang="en-US" sz="1400" kern="1200" dirty="0">
                          <a:solidFill>
                            <a:schemeClr val="dk1"/>
                          </a:solidFill>
                          <a:effectLst/>
                          <a:latin typeface="+mn-lt"/>
                          <a:ea typeface="+mn-ea"/>
                          <a:cs typeface="+mn-cs"/>
                        </a:rPr>
                        <a:t>1.1233 (1.020-1.237)</a:t>
                      </a:r>
                    </a:p>
                    <a:p>
                      <a:pPr algn="ctr"/>
                      <a:r>
                        <a:rPr lang="en-US" sz="1400" kern="1200" dirty="0">
                          <a:solidFill>
                            <a:schemeClr val="dk1"/>
                          </a:solidFill>
                          <a:effectLst/>
                          <a:latin typeface="+mn-lt"/>
                          <a:ea typeface="+mn-ea"/>
                          <a:cs typeface="+mn-cs"/>
                        </a:rPr>
                        <a:t>&lt;0.0001</a:t>
                      </a:r>
                    </a:p>
                  </a:txBody>
                  <a:tcPr marL="27432" marR="27432" marT="18288" marB="18288" anchor="ctr">
                    <a:solidFill>
                      <a:srgbClr val="E7EEF3"/>
                    </a:solidFill>
                  </a:tcPr>
                </a:tc>
                <a:tc hMerge="1">
                  <a:txBody>
                    <a:bodyPr/>
                    <a:lstStyle/>
                    <a:p>
                      <a:pPr algn="ctr"/>
                      <a:endParaRPr lang="en-US" sz="1400" kern="1200" dirty="0">
                        <a:solidFill>
                          <a:schemeClr val="dk1"/>
                        </a:solidFill>
                        <a:effectLst/>
                        <a:latin typeface="+mn-lt"/>
                        <a:ea typeface="+mn-ea"/>
                        <a:cs typeface="+mn-cs"/>
                      </a:endParaRPr>
                    </a:p>
                  </a:txBody>
                  <a:tcPr marL="27432" marR="27432" marT="27432" marB="27432" anchor="ctr">
                    <a:solidFill>
                      <a:srgbClr val="E7EEF3"/>
                    </a:solidFill>
                  </a:tcPr>
                </a:tc>
                <a:extLst>
                  <a:ext uri="{0D108BD9-81ED-4DB2-BD59-A6C34878D82A}">
                    <a16:rowId xmlns:a16="http://schemas.microsoft.com/office/drawing/2014/main" val="2250240613"/>
                  </a:ext>
                </a:extLst>
              </a:tr>
              <a:tr h="182880">
                <a:tc rowSpan="5">
                  <a:txBody>
                    <a:bodyPr/>
                    <a:lstStyle/>
                    <a:p>
                      <a:pPr marL="7938" marR="0" lvl="0" indent="0" algn="l" defTabSz="457200" rtl="0" eaLnBrk="1" fontAlgn="auto" latinLnBrk="0" hangingPunct="1">
                        <a:lnSpc>
                          <a:spcPct val="100000"/>
                        </a:lnSpc>
                        <a:spcBef>
                          <a:spcPts val="0"/>
                        </a:spcBef>
                        <a:spcAft>
                          <a:spcPts val="0"/>
                        </a:spcAft>
                        <a:buClrTx/>
                        <a:buSzTx/>
                        <a:buFontTx/>
                        <a:buNone/>
                        <a:tabLst/>
                        <a:defRPr/>
                      </a:pPr>
                      <a:r>
                        <a:rPr lang="en-US" sz="1400" dirty="0">
                          <a:effectLst/>
                          <a:latin typeface="+mn-lt"/>
                          <a:ea typeface="Times New Roman" panose="02020603050405020304" pitchFamily="18" charset="0"/>
                          <a:cs typeface="Times New Roman" panose="02020603050405020304" pitchFamily="18" charset="0"/>
                        </a:rPr>
                        <a:t>Best overall response, %</a:t>
                      </a:r>
                    </a:p>
                  </a:txBody>
                  <a:tcPr marL="27432" marR="27432" marT="18288" marB="18288" anchor="ctr">
                    <a:solidFill>
                      <a:srgbClr val="E7EEF3"/>
                    </a:solidFill>
                  </a:tcPr>
                </a:tc>
                <a:tc>
                  <a:txBody>
                    <a:bodyPr/>
                    <a:lstStyle/>
                    <a:p>
                      <a:pPr marL="7938" marR="0" lvl="0" indent="0" algn="l" defTabSz="457200" rtl="0" eaLnBrk="1" fontAlgn="auto" latinLnBrk="0" hangingPunct="1">
                        <a:lnSpc>
                          <a:spcPct val="100000"/>
                        </a:lnSpc>
                        <a:spcBef>
                          <a:spcPts val="0"/>
                        </a:spcBef>
                        <a:spcAft>
                          <a:spcPts val="0"/>
                        </a:spcAft>
                        <a:buClrTx/>
                        <a:buSzTx/>
                        <a:buFontTx/>
                        <a:buNone/>
                        <a:tabLst/>
                        <a:defRPr/>
                      </a:pPr>
                      <a:r>
                        <a:rPr lang="en-US" sz="1400" dirty="0">
                          <a:effectLst/>
                          <a:latin typeface="+mn-lt"/>
                          <a:ea typeface="Times New Roman" panose="02020603050405020304" pitchFamily="18" charset="0"/>
                          <a:cs typeface="Times New Roman" panose="02020603050405020304" pitchFamily="18" charset="0"/>
                        </a:rPr>
                        <a:t>CR/CRi</a:t>
                      </a:r>
                    </a:p>
                  </a:txBody>
                  <a:tcPr marL="27432" marR="27432" marT="18288" marB="18288" anchor="ctr">
                    <a:solidFill>
                      <a:srgbClr val="E7EEF3"/>
                    </a:solidFill>
                  </a:tcPr>
                </a:tc>
                <a:tc>
                  <a:txBody>
                    <a:bodyPr/>
                    <a:lstStyle/>
                    <a:p>
                      <a:pPr marL="0" marR="0" algn="ctr" defTabSz="914400" rtl="0" eaLnBrk="1" fontAlgn="b" latinLnBrk="0" hangingPunct="1">
                        <a:lnSpc>
                          <a:spcPct val="115000"/>
                        </a:lnSpc>
                        <a:spcAft>
                          <a:spcPts val="800"/>
                        </a:spcAft>
                        <a:buNone/>
                      </a:pPr>
                      <a:r>
                        <a:rPr lang="en-US" sz="1400" kern="1200" dirty="0">
                          <a:solidFill>
                            <a:schemeClr val="dk1"/>
                          </a:solidFill>
                          <a:effectLst/>
                          <a:latin typeface="+mn-lt"/>
                          <a:ea typeface="+mn-ea"/>
                          <a:cs typeface="+mn-cs"/>
                        </a:rPr>
                        <a:t>4.8</a:t>
                      </a:r>
                    </a:p>
                  </a:txBody>
                  <a:tcPr marL="27432" marR="27432" marT="18288" marB="18288" anchor="ctr">
                    <a:solidFill>
                      <a:srgbClr val="E7EEF3"/>
                    </a:solidFill>
                  </a:tcPr>
                </a:tc>
                <a:tc>
                  <a:txBody>
                    <a:bodyPr/>
                    <a:lstStyle/>
                    <a:p>
                      <a:pPr marL="0" marR="0" algn="ctr" defTabSz="914400" rtl="0" eaLnBrk="1" fontAlgn="b" latinLnBrk="0" hangingPunct="1">
                        <a:lnSpc>
                          <a:spcPct val="115000"/>
                        </a:lnSpc>
                        <a:spcAft>
                          <a:spcPts val="800"/>
                        </a:spcAft>
                        <a:buNone/>
                      </a:pPr>
                      <a:r>
                        <a:rPr lang="en-US" sz="1400" kern="1200" dirty="0">
                          <a:solidFill>
                            <a:schemeClr val="dk1"/>
                          </a:solidFill>
                          <a:effectLst/>
                          <a:latin typeface="+mn-lt"/>
                          <a:ea typeface="+mn-ea"/>
                          <a:cs typeface="+mn-cs"/>
                        </a:rPr>
                        <a:t>2.4</a:t>
                      </a:r>
                    </a:p>
                  </a:txBody>
                  <a:tcPr marL="27432" marR="27432" marT="18288" marB="18288" anchor="ctr">
                    <a:solidFill>
                      <a:srgbClr val="E7EEF3"/>
                    </a:solidFill>
                  </a:tcPr>
                </a:tc>
                <a:tc>
                  <a:txBody>
                    <a:bodyPr/>
                    <a:lstStyle/>
                    <a:p>
                      <a:pPr marL="0" marR="0" algn="ctr" defTabSz="914400" rtl="0" eaLnBrk="1" fontAlgn="b" latinLnBrk="0" hangingPunct="1">
                        <a:lnSpc>
                          <a:spcPct val="115000"/>
                        </a:lnSpc>
                        <a:spcAft>
                          <a:spcPts val="800"/>
                        </a:spcAft>
                        <a:buNone/>
                      </a:pPr>
                      <a:r>
                        <a:rPr lang="en-US" sz="1400" kern="1200" dirty="0">
                          <a:solidFill>
                            <a:schemeClr val="dk1"/>
                          </a:solidFill>
                          <a:effectLst/>
                          <a:latin typeface="+mn-lt"/>
                          <a:ea typeface="+mn-ea"/>
                          <a:cs typeface="+mn-cs"/>
                        </a:rPr>
                        <a:t>7.1</a:t>
                      </a:r>
                    </a:p>
                  </a:txBody>
                  <a:tcPr marL="27432" marR="27432" marT="18288" marB="18288" anchor="ctr">
                    <a:solidFill>
                      <a:srgbClr val="E7EEF3"/>
                    </a:solidFill>
                  </a:tcPr>
                </a:tc>
                <a:tc>
                  <a:txBody>
                    <a:bodyPr/>
                    <a:lstStyle/>
                    <a:p>
                      <a:pPr marL="0" marR="0" algn="ctr" defTabSz="914400" rtl="0" eaLnBrk="1" fontAlgn="b" latinLnBrk="0" hangingPunct="1">
                        <a:lnSpc>
                          <a:spcPct val="115000"/>
                        </a:lnSpc>
                        <a:spcAft>
                          <a:spcPts val="800"/>
                        </a:spcAft>
                        <a:buNone/>
                      </a:pPr>
                      <a:r>
                        <a:rPr lang="en-US" sz="1400" kern="1200" dirty="0">
                          <a:solidFill>
                            <a:schemeClr val="dk1"/>
                          </a:solidFill>
                          <a:effectLst/>
                          <a:latin typeface="+mn-lt"/>
                          <a:ea typeface="+mn-ea"/>
                          <a:cs typeface="+mn-cs"/>
                        </a:rPr>
                        <a:t>3.5</a:t>
                      </a:r>
                    </a:p>
                  </a:txBody>
                  <a:tcPr marL="27432" marR="27432" marT="18288" marB="18288" anchor="ctr">
                    <a:solidFill>
                      <a:srgbClr val="E7EEF3"/>
                    </a:solidFill>
                  </a:tcPr>
                </a:tc>
                <a:tc>
                  <a:txBody>
                    <a:bodyPr/>
                    <a:lstStyle/>
                    <a:p>
                      <a:pPr marL="0" marR="0" algn="ctr" defTabSz="914400" rtl="0" eaLnBrk="1" fontAlgn="b" latinLnBrk="0" hangingPunct="1">
                        <a:lnSpc>
                          <a:spcPct val="115000"/>
                        </a:lnSpc>
                        <a:spcAft>
                          <a:spcPts val="800"/>
                        </a:spcAft>
                        <a:buNone/>
                      </a:pPr>
                      <a:r>
                        <a:rPr lang="en-US" sz="1400" kern="1200" dirty="0">
                          <a:solidFill>
                            <a:schemeClr val="dk1"/>
                          </a:solidFill>
                          <a:effectLst/>
                          <a:latin typeface="+mn-lt"/>
                          <a:ea typeface="+mn-ea"/>
                          <a:cs typeface="+mn-cs"/>
                        </a:rPr>
                        <a:t>3.7</a:t>
                      </a:r>
                    </a:p>
                  </a:txBody>
                  <a:tcPr marL="27432" marR="27432" marT="18288" marB="18288" anchor="ctr">
                    <a:solidFill>
                      <a:srgbClr val="E7EEF3"/>
                    </a:solidFill>
                  </a:tcPr>
                </a:tc>
                <a:tc>
                  <a:txBody>
                    <a:bodyPr/>
                    <a:lstStyle/>
                    <a:p>
                      <a:pPr marL="0" marR="0" algn="ctr" defTabSz="914400" rtl="0" eaLnBrk="1" fontAlgn="b" latinLnBrk="0" hangingPunct="1">
                        <a:lnSpc>
                          <a:spcPct val="115000"/>
                        </a:lnSpc>
                        <a:spcAft>
                          <a:spcPts val="800"/>
                        </a:spcAft>
                        <a:buNone/>
                      </a:pPr>
                      <a:r>
                        <a:rPr lang="en-US" sz="1400" kern="1200" dirty="0">
                          <a:solidFill>
                            <a:schemeClr val="dk1"/>
                          </a:solidFill>
                          <a:effectLst/>
                          <a:latin typeface="+mn-lt"/>
                          <a:ea typeface="+mn-ea"/>
                          <a:cs typeface="+mn-cs"/>
                        </a:rPr>
                        <a:t>1.8</a:t>
                      </a:r>
                    </a:p>
                  </a:txBody>
                  <a:tcPr marL="27432" marR="27432" marT="18288" marB="18288" anchor="ctr">
                    <a:solidFill>
                      <a:srgbClr val="E7EEF3"/>
                    </a:solidFill>
                  </a:tcPr>
                </a:tc>
                <a:extLst>
                  <a:ext uri="{0D108BD9-81ED-4DB2-BD59-A6C34878D82A}">
                    <a16:rowId xmlns:a16="http://schemas.microsoft.com/office/drawing/2014/main" val="3930261759"/>
                  </a:ext>
                </a:extLst>
              </a:tr>
              <a:tr h="182880">
                <a:tc vMerge="1">
                  <a:txBody>
                    <a:bodyPr/>
                    <a:lstStyle/>
                    <a:p>
                      <a:pPr marL="7938" marR="0" lvl="0" indent="0" algn="l" defTabSz="457200" rtl="0" eaLnBrk="1" fontAlgn="auto" latinLnBrk="0" hangingPunct="1">
                        <a:lnSpc>
                          <a:spcPct val="100000"/>
                        </a:lnSpc>
                        <a:spcBef>
                          <a:spcPts val="0"/>
                        </a:spcBef>
                        <a:spcAft>
                          <a:spcPts val="0"/>
                        </a:spcAft>
                        <a:buClrTx/>
                        <a:buSzTx/>
                        <a:buFontTx/>
                        <a:buNone/>
                        <a:tabLst/>
                        <a:defRPr/>
                      </a:pPr>
                      <a:endParaRPr lang="en-US" sz="1400" dirty="0">
                        <a:effectLst/>
                        <a:latin typeface="+mn-lt"/>
                        <a:ea typeface="Times New Roman" panose="02020603050405020304" pitchFamily="18" charset="0"/>
                        <a:cs typeface="Times New Roman" panose="02020603050405020304" pitchFamily="18" charset="0"/>
                      </a:endParaRPr>
                    </a:p>
                  </a:txBody>
                  <a:tcPr marL="27432" marR="27432" marT="27432" marB="27432" anchor="ctr"/>
                </a:tc>
                <a:tc>
                  <a:txBody>
                    <a:bodyPr/>
                    <a:lstStyle/>
                    <a:p>
                      <a:pPr marL="7938" marR="0" lvl="0" indent="0" algn="l" defTabSz="457200" rtl="0" eaLnBrk="1" fontAlgn="auto" latinLnBrk="0" hangingPunct="1">
                        <a:lnSpc>
                          <a:spcPct val="100000"/>
                        </a:lnSpc>
                        <a:spcBef>
                          <a:spcPts val="0"/>
                        </a:spcBef>
                        <a:spcAft>
                          <a:spcPts val="0"/>
                        </a:spcAft>
                        <a:buClrTx/>
                        <a:buSzTx/>
                        <a:buFontTx/>
                        <a:buNone/>
                        <a:tabLst/>
                        <a:defRPr/>
                      </a:pPr>
                      <a:r>
                        <a:rPr lang="en-US" sz="1400" dirty="0">
                          <a:effectLst/>
                          <a:latin typeface="+mn-lt"/>
                          <a:ea typeface="Times New Roman" panose="02020603050405020304" pitchFamily="18" charset="0"/>
                          <a:cs typeface="Times New Roman" panose="02020603050405020304" pitchFamily="18" charset="0"/>
                        </a:rPr>
                        <a:t>PR/nPR</a:t>
                      </a:r>
                    </a:p>
                  </a:txBody>
                  <a:tcPr marL="27432" marR="27432" marT="18288" marB="18288" anchor="ctr">
                    <a:noFill/>
                  </a:tcPr>
                </a:tc>
                <a:tc>
                  <a:txBody>
                    <a:bodyPr/>
                    <a:lstStyle/>
                    <a:p>
                      <a:pPr marL="0" marR="0" algn="ctr" defTabSz="914400" rtl="0" eaLnBrk="1" fontAlgn="b" latinLnBrk="0" hangingPunct="1">
                        <a:lnSpc>
                          <a:spcPct val="115000"/>
                        </a:lnSpc>
                        <a:spcAft>
                          <a:spcPts val="800"/>
                        </a:spcAft>
                        <a:buNone/>
                      </a:pPr>
                      <a:r>
                        <a:rPr lang="en-US" sz="1400" kern="1200" dirty="0">
                          <a:solidFill>
                            <a:schemeClr val="dk1"/>
                          </a:solidFill>
                          <a:effectLst/>
                          <a:latin typeface="+mn-lt"/>
                          <a:ea typeface="+mn-ea"/>
                          <a:cs typeface="+mn-cs"/>
                        </a:rPr>
                        <a:t>82.2</a:t>
                      </a:r>
                    </a:p>
                  </a:txBody>
                  <a:tcPr marL="27432" marR="27432" marT="18288" marB="18288" anchor="ctr">
                    <a:noFill/>
                  </a:tcPr>
                </a:tc>
                <a:tc>
                  <a:txBody>
                    <a:bodyPr/>
                    <a:lstStyle/>
                    <a:p>
                      <a:pPr marL="0" marR="0" algn="ctr" defTabSz="914400" rtl="0" eaLnBrk="1" fontAlgn="b" latinLnBrk="0" hangingPunct="1">
                        <a:lnSpc>
                          <a:spcPct val="115000"/>
                        </a:lnSpc>
                        <a:spcAft>
                          <a:spcPts val="800"/>
                        </a:spcAft>
                        <a:buNone/>
                      </a:pPr>
                      <a:r>
                        <a:rPr lang="en-US" sz="1400" kern="1200" dirty="0">
                          <a:solidFill>
                            <a:schemeClr val="dk1"/>
                          </a:solidFill>
                          <a:effectLst/>
                          <a:latin typeface="+mn-lt"/>
                          <a:ea typeface="+mn-ea"/>
                          <a:cs typeface="+mn-cs"/>
                        </a:rPr>
                        <a:t>76.1</a:t>
                      </a:r>
                    </a:p>
                  </a:txBody>
                  <a:tcPr marL="27432" marR="27432" marT="18288" marB="18288" anchor="ctr">
                    <a:noFill/>
                  </a:tcPr>
                </a:tc>
                <a:tc>
                  <a:txBody>
                    <a:bodyPr/>
                    <a:lstStyle/>
                    <a:p>
                      <a:pPr marL="0" marR="0" algn="ctr" defTabSz="914400" rtl="0" eaLnBrk="1" fontAlgn="b" latinLnBrk="0" hangingPunct="1">
                        <a:lnSpc>
                          <a:spcPct val="115000"/>
                        </a:lnSpc>
                        <a:spcAft>
                          <a:spcPts val="800"/>
                        </a:spcAft>
                        <a:buNone/>
                      </a:pPr>
                      <a:r>
                        <a:rPr lang="en-US" sz="1400" kern="1200" dirty="0">
                          <a:solidFill>
                            <a:schemeClr val="dk1"/>
                          </a:solidFill>
                          <a:effectLst/>
                          <a:latin typeface="+mn-lt"/>
                          <a:ea typeface="+mn-ea"/>
                          <a:cs typeface="+mn-cs"/>
                        </a:rPr>
                        <a:t>85.7</a:t>
                      </a:r>
                    </a:p>
                  </a:txBody>
                  <a:tcPr marL="27432" marR="27432" marT="18288" marB="18288" anchor="ctr">
                    <a:noFill/>
                  </a:tcPr>
                </a:tc>
                <a:tc>
                  <a:txBody>
                    <a:bodyPr/>
                    <a:lstStyle/>
                    <a:p>
                      <a:pPr marL="0" marR="0" algn="ctr" defTabSz="914400" rtl="0" eaLnBrk="1" fontAlgn="b" latinLnBrk="0" hangingPunct="1">
                        <a:lnSpc>
                          <a:spcPct val="115000"/>
                        </a:lnSpc>
                        <a:spcAft>
                          <a:spcPts val="800"/>
                        </a:spcAft>
                        <a:buNone/>
                      </a:pPr>
                      <a:r>
                        <a:rPr lang="en-US" sz="1400" kern="1200" dirty="0">
                          <a:solidFill>
                            <a:schemeClr val="dk1"/>
                          </a:solidFill>
                          <a:effectLst/>
                          <a:latin typeface="+mn-lt"/>
                          <a:ea typeface="+mn-ea"/>
                          <a:cs typeface="+mn-cs"/>
                        </a:rPr>
                        <a:t>82.3</a:t>
                      </a:r>
                    </a:p>
                  </a:txBody>
                  <a:tcPr marL="27432" marR="27432" marT="18288" marB="18288" anchor="ctr">
                    <a:noFill/>
                  </a:tcPr>
                </a:tc>
                <a:tc>
                  <a:txBody>
                    <a:bodyPr/>
                    <a:lstStyle/>
                    <a:p>
                      <a:pPr marL="0" marR="0" algn="ctr" defTabSz="914400" rtl="0" eaLnBrk="1" fontAlgn="b" latinLnBrk="0" hangingPunct="1">
                        <a:lnSpc>
                          <a:spcPct val="115000"/>
                        </a:lnSpc>
                        <a:spcAft>
                          <a:spcPts val="800"/>
                        </a:spcAft>
                        <a:buNone/>
                      </a:pPr>
                      <a:r>
                        <a:rPr lang="en-US" sz="1400" kern="1200" dirty="0">
                          <a:solidFill>
                            <a:schemeClr val="dk1"/>
                          </a:solidFill>
                          <a:effectLst/>
                          <a:latin typeface="+mn-lt"/>
                          <a:ea typeface="+mn-ea"/>
                          <a:cs typeface="+mn-cs"/>
                        </a:rPr>
                        <a:t>80.4</a:t>
                      </a:r>
                    </a:p>
                  </a:txBody>
                  <a:tcPr marL="27432" marR="27432" marT="18288" marB="18288" anchor="ctr">
                    <a:noFill/>
                  </a:tcPr>
                </a:tc>
                <a:tc>
                  <a:txBody>
                    <a:bodyPr/>
                    <a:lstStyle/>
                    <a:p>
                      <a:pPr marL="0" marR="0" algn="ctr" defTabSz="914400" rtl="0" eaLnBrk="1" fontAlgn="b" latinLnBrk="0" hangingPunct="1">
                        <a:lnSpc>
                          <a:spcPct val="115000"/>
                        </a:lnSpc>
                        <a:spcAft>
                          <a:spcPts val="800"/>
                        </a:spcAft>
                        <a:buNone/>
                      </a:pPr>
                      <a:r>
                        <a:rPr lang="en-US" sz="1400" kern="1200" dirty="0">
                          <a:solidFill>
                            <a:schemeClr val="dk1"/>
                          </a:solidFill>
                          <a:effectLst/>
                          <a:latin typeface="+mn-lt"/>
                          <a:ea typeface="+mn-ea"/>
                          <a:cs typeface="+mn-cs"/>
                        </a:rPr>
                        <a:t>72.9</a:t>
                      </a:r>
                    </a:p>
                  </a:txBody>
                  <a:tcPr marL="27432" marR="27432" marT="18288" marB="18288" anchor="ctr">
                    <a:noFill/>
                  </a:tcPr>
                </a:tc>
                <a:extLst>
                  <a:ext uri="{0D108BD9-81ED-4DB2-BD59-A6C34878D82A}">
                    <a16:rowId xmlns:a16="http://schemas.microsoft.com/office/drawing/2014/main" val="4084740752"/>
                  </a:ext>
                </a:extLst>
              </a:tr>
              <a:tr h="182880">
                <a:tc vMerge="1">
                  <a:txBody>
                    <a:bodyPr/>
                    <a:lstStyle/>
                    <a:p>
                      <a:pPr marL="7938" marR="0" lvl="0" indent="0" algn="l" defTabSz="457200" rtl="0" eaLnBrk="1" fontAlgn="auto" latinLnBrk="0" hangingPunct="1">
                        <a:lnSpc>
                          <a:spcPct val="100000"/>
                        </a:lnSpc>
                        <a:spcBef>
                          <a:spcPts val="0"/>
                        </a:spcBef>
                        <a:spcAft>
                          <a:spcPts val="0"/>
                        </a:spcAft>
                        <a:buClrTx/>
                        <a:buSzTx/>
                        <a:buFontTx/>
                        <a:buNone/>
                        <a:tabLst/>
                        <a:defRPr/>
                      </a:pPr>
                      <a:endParaRPr lang="en-US" sz="1400" dirty="0">
                        <a:effectLst/>
                        <a:latin typeface="+mn-lt"/>
                        <a:ea typeface="Times New Roman" panose="02020603050405020304" pitchFamily="18" charset="0"/>
                        <a:cs typeface="Times New Roman" panose="02020603050405020304" pitchFamily="18" charset="0"/>
                      </a:endParaRPr>
                    </a:p>
                  </a:txBody>
                  <a:tcPr marL="27432" marR="27432" marT="27432" marB="27432" anchor="ctr"/>
                </a:tc>
                <a:tc>
                  <a:txBody>
                    <a:bodyPr/>
                    <a:lstStyle/>
                    <a:p>
                      <a:pPr marL="7938" marR="0" lvl="0" indent="0" algn="l" defTabSz="457200" rtl="0" eaLnBrk="1" fontAlgn="auto" latinLnBrk="0" hangingPunct="1">
                        <a:lnSpc>
                          <a:spcPct val="100000"/>
                        </a:lnSpc>
                        <a:spcBef>
                          <a:spcPts val="0"/>
                        </a:spcBef>
                        <a:spcAft>
                          <a:spcPts val="0"/>
                        </a:spcAft>
                        <a:buClrTx/>
                        <a:buSzTx/>
                        <a:buFontTx/>
                        <a:buNone/>
                        <a:tabLst/>
                        <a:defRPr/>
                      </a:pPr>
                      <a:r>
                        <a:rPr lang="en-US" sz="1400" dirty="0">
                          <a:effectLst/>
                          <a:latin typeface="+mn-lt"/>
                          <a:ea typeface="Times New Roman" panose="02020603050405020304" pitchFamily="18" charset="0"/>
                          <a:cs typeface="Times New Roman" panose="02020603050405020304" pitchFamily="18" charset="0"/>
                        </a:rPr>
                        <a:t>PR-L</a:t>
                      </a:r>
                    </a:p>
                  </a:txBody>
                  <a:tcPr marL="27432" marR="27432" marT="18288" marB="18288" anchor="ctr">
                    <a:solidFill>
                      <a:srgbClr val="E7EEF3"/>
                    </a:solidFill>
                  </a:tcPr>
                </a:tc>
                <a:tc>
                  <a:txBody>
                    <a:bodyPr/>
                    <a:lstStyle/>
                    <a:p>
                      <a:pPr marL="0" marR="0" algn="ctr" defTabSz="914400" rtl="0" eaLnBrk="1" fontAlgn="b" latinLnBrk="0" hangingPunct="1">
                        <a:lnSpc>
                          <a:spcPct val="115000"/>
                        </a:lnSpc>
                        <a:spcAft>
                          <a:spcPts val="800"/>
                        </a:spcAft>
                        <a:buNone/>
                      </a:pPr>
                      <a:r>
                        <a:rPr lang="en-US" sz="1400" kern="1200" dirty="0">
                          <a:solidFill>
                            <a:schemeClr val="dk1"/>
                          </a:solidFill>
                          <a:effectLst/>
                          <a:latin typeface="+mn-lt"/>
                          <a:ea typeface="+mn-ea"/>
                          <a:cs typeface="+mn-cs"/>
                        </a:rPr>
                        <a:t>2.4</a:t>
                      </a:r>
                    </a:p>
                  </a:txBody>
                  <a:tcPr marL="27432" marR="27432" marT="18288" marB="18288" anchor="ctr">
                    <a:solidFill>
                      <a:srgbClr val="E7EEF3"/>
                    </a:solidFill>
                  </a:tcPr>
                </a:tc>
                <a:tc>
                  <a:txBody>
                    <a:bodyPr/>
                    <a:lstStyle/>
                    <a:p>
                      <a:pPr marL="0" marR="0" algn="ctr" defTabSz="914400" rtl="0" eaLnBrk="1" fontAlgn="b" latinLnBrk="0" hangingPunct="1">
                        <a:lnSpc>
                          <a:spcPct val="115000"/>
                        </a:lnSpc>
                        <a:spcAft>
                          <a:spcPts val="800"/>
                        </a:spcAft>
                        <a:buNone/>
                      </a:pPr>
                      <a:r>
                        <a:rPr lang="en-US" sz="1400" kern="1200" dirty="0">
                          <a:solidFill>
                            <a:schemeClr val="dk1"/>
                          </a:solidFill>
                          <a:effectLst/>
                          <a:latin typeface="+mn-lt"/>
                          <a:ea typeface="+mn-ea"/>
                          <a:cs typeface="+mn-cs"/>
                        </a:rPr>
                        <a:t>3.9</a:t>
                      </a:r>
                    </a:p>
                  </a:txBody>
                  <a:tcPr marL="27432" marR="27432" marT="18288" marB="18288" anchor="ctr">
                    <a:solidFill>
                      <a:srgbClr val="E7EEF3"/>
                    </a:solidFill>
                  </a:tcPr>
                </a:tc>
                <a:tc>
                  <a:txBody>
                    <a:bodyPr/>
                    <a:lstStyle/>
                    <a:p>
                      <a:pPr marL="0" marR="0" algn="ctr" defTabSz="914400" rtl="0" eaLnBrk="1" fontAlgn="b" latinLnBrk="0" hangingPunct="1">
                        <a:lnSpc>
                          <a:spcPct val="115000"/>
                        </a:lnSpc>
                        <a:spcAft>
                          <a:spcPts val="800"/>
                        </a:spcAft>
                        <a:buNone/>
                      </a:pPr>
                      <a:r>
                        <a:rPr lang="en-US" sz="1400" kern="1200" dirty="0">
                          <a:solidFill>
                            <a:schemeClr val="dk1"/>
                          </a:solidFill>
                          <a:effectLst/>
                          <a:latin typeface="+mn-lt"/>
                          <a:ea typeface="+mn-ea"/>
                          <a:cs typeface="+mn-cs"/>
                        </a:rPr>
                        <a:t>0.9</a:t>
                      </a:r>
                    </a:p>
                  </a:txBody>
                  <a:tcPr marL="27432" marR="27432" marT="18288" marB="18288" anchor="ctr">
                    <a:solidFill>
                      <a:srgbClr val="E7EEF3"/>
                    </a:solidFill>
                  </a:tcPr>
                </a:tc>
                <a:tc>
                  <a:txBody>
                    <a:bodyPr/>
                    <a:lstStyle/>
                    <a:p>
                      <a:pPr marL="0" marR="0" algn="ctr" defTabSz="914400" rtl="0" eaLnBrk="1" fontAlgn="b" latinLnBrk="0" hangingPunct="1">
                        <a:lnSpc>
                          <a:spcPct val="115000"/>
                        </a:lnSpc>
                        <a:spcAft>
                          <a:spcPts val="800"/>
                        </a:spcAft>
                        <a:buNone/>
                      </a:pPr>
                      <a:r>
                        <a:rPr lang="en-US" sz="1400" kern="1200" dirty="0">
                          <a:solidFill>
                            <a:schemeClr val="dk1"/>
                          </a:solidFill>
                          <a:effectLst/>
                          <a:latin typeface="+mn-lt"/>
                          <a:ea typeface="+mn-ea"/>
                          <a:cs typeface="+mn-cs"/>
                        </a:rPr>
                        <a:t>2.7</a:t>
                      </a:r>
                    </a:p>
                  </a:txBody>
                  <a:tcPr marL="27432" marR="27432" marT="18288" marB="18288" anchor="ctr">
                    <a:solidFill>
                      <a:srgbClr val="E7EEF3"/>
                    </a:solidFill>
                  </a:tcPr>
                </a:tc>
                <a:tc>
                  <a:txBody>
                    <a:bodyPr/>
                    <a:lstStyle/>
                    <a:p>
                      <a:pPr marL="0" marR="0" algn="ctr" defTabSz="914400" rtl="0" eaLnBrk="1" fontAlgn="b" latinLnBrk="0" hangingPunct="1">
                        <a:lnSpc>
                          <a:spcPct val="115000"/>
                        </a:lnSpc>
                        <a:spcAft>
                          <a:spcPts val="800"/>
                        </a:spcAft>
                        <a:buNone/>
                      </a:pPr>
                      <a:r>
                        <a:rPr lang="en-US" sz="1400" kern="1200" dirty="0">
                          <a:solidFill>
                            <a:schemeClr val="dk1"/>
                          </a:solidFill>
                          <a:effectLst/>
                          <a:latin typeface="+mn-lt"/>
                          <a:ea typeface="+mn-ea"/>
                          <a:cs typeface="+mn-cs"/>
                        </a:rPr>
                        <a:t>3.2</a:t>
                      </a:r>
                    </a:p>
                  </a:txBody>
                  <a:tcPr marL="27432" marR="27432" marT="18288" marB="18288" anchor="ctr">
                    <a:solidFill>
                      <a:srgbClr val="E7EEF3"/>
                    </a:solidFill>
                  </a:tcPr>
                </a:tc>
                <a:tc>
                  <a:txBody>
                    <a:bodyPr/>
                    <a:lstStyle/>
                    <a:p>
                      <a:pPr marL="0" marR="0" algn="ctr" defTabSz="914400" rtl="0" eaLnBrk="1" fontAlgn="b" latinLnBrk="0" hangingPunct="1">
                        <a:lnSpc>
                          <a:spcPct val="115000"/>
                        </a:lnSpc>
                        <a:spcAft>
                          <a:spcPts val="800"/>
                        </a:spcAft>
                        <a:buNone/>
                      </a:pPr>
                      <a:r>
                        <a:rPr lang="en-US" sz="1400" kern="1200" dirty="0">
                          <a:solidFill>
                            <a:schemeClr val="dk1"/>
                          </a:solidFill>
                          <a:effectLst/>
                          <a:latin typeface="+mn-lt"/>
                          <a:ea typeface="+mn-ea"/>
                          <a:cs typeface="+mn-cs"/>
                        </a:rPr>
                        <a:t>4.6</a:t>
                      </a:r>
                    </a:p>
                  </a:txBody>
                  <a:tcPr marL="27432" marR="27432" marT="18288" marB="18288" anchor="ctr">
                    <a:solidFill>
                      <a:srgbClr val="E7EEF3"/>
                    </a:solidFill>
                  </a:tcPr>
                </a:tc>
                <a:extLst>
                  <a:ext uri="{0D108BD9-81ED-4DB2-BD59-A6C34878D82A}">
                    <a16:rowId xmlns:a16="http://schemas.microsoft.com/office/drawing/2014/main" val="2711645191"/>
                  </a:ext>
                </a:extLst>
              </a:tr>
              <a:tr h="182880">
                <a:tc vMerge="1">
                  <a:txBody>
                    <a:bodyPr/>
                    <a:lstStyle/>
                    <a:p>
                      <a:pPr marL="7938" marR="0" lvl="0" indent="0" algn="l" defTabSz="457200" rtl="0" eaLnBrk="1" fontAlgn="auto" latinLnBrk="0" hangingPunct="1">
                        <a:lnSpc>
                          <a:spcPct val="100000"/>
                        </a:lnSpc>
                        <a:spcBef>
                          <a:spcPts val="0"/>
                        </a:spcBef>
                        <a:spcAft>
                          <a:spcPts val="0"/>
                        </a:spcAft>
                        <a:buClrTx/>
                        <a:buSzTx/>
                        <a:buFontTx/>
                        <a:buNone/>
                        <a:tabLst/>
                        <a:defRPr/>
                      </a:pPr>
                      <a:endParaRPr lang="en-US" sz="1400" dirty="0">
                        <a:effectLst/>
                        <a:latin typeface="+mn-lt"/>
                        <a:ea typeface="Times New Roman" panose="02020603050405020304" pitchFamily="18" charset="0"/>
                        <a:cs typeface="Times New Roman" panose="02020603050405020304" pitchFamily="18" charset="0"/>
                      </a:endParaRPr>
                    </a:p>
                  </a:txBody>
                  <a:tcPr marL="27432" marR="27432" marT="27432" marB="27432" anchor="ctr"/>
                </a:tc>
                <a:tc>
                  <a:txBody>
                    <a:bodyPr/>
                    <a:lstStyle/>
                    <a:p>
                      <a:pPr marL="7938"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dirty="0">
                          <a:ln>
                            <a:noFill/>
                          </a:ln>
                          <a:solidFill>
                            <a:srgbClr val="404040"/>
                          </a:solidFill>
                          <a:effectLst/>
                          <a:uLnTx/>
                          <a:uFillTx/>
                          <a:latin typeface="+mn-lt"/>
                          <a:ea typeface="+mn-ea"/>
                          <a:cs typeface="+mn-cs"/>
                        </a:rPr>
                        <a:t>SD</a:t>
                      </a:r>
                    </a:p>
                  </a:txBody>
                  <a:tcPr marL="27432" marR="27432" marT="18288" marB="18288" anchor="ctr">
                    <a:noFill/>
                  </a:tcPr>
                </a:tc>
                <a:tc>
                  <a:txBody>
                    <a:bodyPr/>
                    <a:lstStyle/>
                    <a:p>
                      <a:pPr marL="0" marR="0" algn="ctr" defTabSz="914400" rtl="0" eaLnBrk="1" fontAlgn="b" latinLnBrk="0" hangingPunct="1">
                        <a:lnSpc>
                          <a:spcPct val="115000"/>
                        </a:lnSpc>
                        <a:spcAft>
                          <a:spcPts val="800"/>
                        </a:spcAft>
                        <a:buNone/>
                      </a:pPr>
                      <a:r>
                        <a:rPr kumimoji="0" lang="en-US" sz="1400" b="0" i="0" u="none" strike="noStrike" kern="1200" cap="none" spc="0" normalizeH="0" baseline="0" dirty="0">
                          <a:ln>
                            <a:noFill/>
                          </a:ln>
                          <a:solidFill>
                            <a:srgbClr val="404040"/>
                          </a:solidFill>
                          <a:effectLst/>
                          <a:uLnTx/>
                          <a:uFillTx/>
                          <a:latin typeface="+mn-lt"/>
                          <a:ea typeface="+mn-ea"/>
                          <a:cs typeface="+mn-cs"/>
                        </a:rPr>
                        <a:t>5.4</a:t>
                      </a:r>
                    </a:p>
                  </a:txBody>
                  <a:tcPr marL="27432" marR="27432" marT="18288" marB="18288" anchor="ctr">
                    <a:noFill/>
                  </a:tcPr>
                </a:tc>
                <a:tc>
                  <a:txBody>
                    <a:bodyPr/>
                    <a:lstStyle/>
                    <a:p>
                      <a:pPr marL="0" marR="0" algn="ctr" defTabSz="914400" rtl="0" eaLnBrk="1" fontAlgn="b" latinLnBrk="0" hangingPunct="1">
                        <a:lnSpc>
                          <a:spcPct val="115000"/>
                        </a:lnSpc>
                        <a:spcAft>
                          <a:spcPts val="800"/>
                        </a:spcAft>
                        <a:buNone/>
                      </a:pPr>
                      <a:r>
                        <a:rPr kumimoji="0" lang="en-US" sz="1400" b="0" i="0" u="none" strike="noStrike" kern="1200" cap="none" spc="0" normalizeH="0" baseline="0" dirty="0">
                          <a:ln>
                            <a:noFill/>
                          </a:ln>
                          <a:solidFill>
                            <a:srgbClr val="404040"/>
                          </a:solidFill>
                          <a:effectLst/>
                          <a:uLnTx/>
                          <a:uFillTx/>
                          <a:latin typeface="+mn-lt"/>
                          <a:ea typeface="+mn-ea"/>
                          <a:cs typeface="+mn-cs"/>
                        </a:rPr>
                        <a:t>10.9</a:t>
                      </a:r>
                    </a:p>
                  </a:txBody>
                  <a:tcPr marL="27432" marR="27432" marT="18288" marB="18288" anchor="ctr">
                    <a:noFill/>
                  </a:tcPr>
                </a:tc>
                <a:tc>
                  <a:txBody>
                    <a:bodyPr/>
                    <a:lstStyle/>
                    <a:p>
                      <a:pPr marL="0" marR="0" algn="ctr" defTabSz="914400" rtl="0" eaLnBrk="1" fontAlgn="b" latinLnBrk="0" hangingPunct="1">
                        <a:lnSpc>
                          <a:spcPct val="115000"/>
                        </a:lnSpc>
                        <a:spcAft>
                          <a:spcPts val="800"/>
                        </a:spcAft>
                        <a:buNone/>
                      </a:pPr>
                      <a:r>
                        <a:rPr kumimoji="0" lang="en-US" sz="1400" b="0" i="0" u="none" strike="noStrike" kern="1200" cap="none" spc="0" normalizeH="0" baseline="0" dirty="0">
                          <a:ln>
                            <a:noFill/>
                          </a:ln>
                          <a:solidFill>
                            <a:srgbClr val="404040"/>
                          </a:solidFill>
                          <a:effectLst/>
                          <a:uLnTx/>
                          <a:uFillTx/>
                          <a:latin typeface="+mn-lt"/>
                          <a:ea typeface="+mn-ea"/>
                          <a:cs typeface="+mn-cs"/>
                        </a:rPr>
                        <a:t>2.7</a:t>
                      </a:r>
                    </a:p>
                  </a:txBody>
                  <a:tcPr marL="27432" marR="27432" marT="18288" marB="18288" anchor="ctr">
                    <a:noFill/>
                  </a:tcPr>
                </a:tc>
                <a:tc>
                  <a:txBody>
                    <a:bodyPr/>
                    <a:lstStyle/>
                    <a:p>
                      <a:pPr marL="0" marR="0" algn="ctr" defTabSz="914400" rtl="0" eaLnBrk="1" fontAlgn="b" latinLnBrk="0" hangingPunct="1">
                        <a:lnSpc>
                          <a:spcPct val="115000"/>
                        </a:lnSpc>
                        <a:spcAft>
                          <a:spcPts val="800"/>
                        </a:spcAft>
                        <a:buNone/>
                      </a:pPr>
                      <a:r>
                        <a:rPr kumimoji="0" lang="en-US" sz="1400" b="0" i="0" u="none" strike="noStrike" kern="1200" cap="none" spc="0" normalizeH="0" baseline="0" dirty="0">
                          <a:ln>
                            <a:noFill/>
                          </a:ln>
                          <a:solidFill>
                            <a:srgbClr val="404040"/>
                          </a:solidFill>
                          <a:effectLst/>
                          <a:uLnTx/>
                          <a:uFillTx/>
                          <a:latin typeface="+mn-lt"/>
                          <a:ea typeface="+mn-ea"/>
                          <a:cs typeface="+mn-cs"/>
                        </a:rPr>
                        <a:t>4.4</a:t>
                      </a:r>
                    </a:p>
                  </a:txBody>
                  <a:tcPr marL="27432" marR="27432" marT="18288" marB="18288" anchor="ctr">
                    <a:noFill/>
                  </a:tcPr>
                </a:tc>
                <a:tc>
                  <a:txBody>
                    <a:bodyPr/>
                    <a:lstStyle/>
                    <a:p>
                      <a:pPr marL="0" marR="0" algn="ctr" defTabSz="914400" rtl="0" eaLnBrk="1" fontAlgn="b" latinLnBrk="0" hangingPunct="1">
                        <a:lnSpc>
                          <a:spcPct val="115000"/>
                        </a:lnSpc>
                        <a:spcAft>
                          <a:spcPts val="800"/>
                        </a:spcAft>
                        <a:buNone/>
                      </a:pPr>
                      <a:r>
                        <a:rPr kumimoji="0" lang="en-US" sz="1400" b="0" i="0" u="none" strike="noStrike" kern="1200" cap="none" spc="0" normalizeH="0" baseline="0" dirty="0">
                          <a:ln>
                            <a:noFill/>
                          </a:ln>
                          <a:solidFill>
                            <a:srgbClr val="404040"/>
                          </a:solidFill>
                          <a:effectLst/>
                          <a:uLnTx/>
                          <a:uFillTx/>
                          <a:latin typeface="+mn-lt"/>
                          <a:ea typeface="+mn-ea"/>
                          <a:cs typeface="+mn-cs"/>
                        </a:rPr>
                        <a:t>6.8</a:t>
                      </a:r>
                    </a:p>
                  </a:txBody>
                  <a:tcPr marL="27432" marR="27432" marT="18288" marB="18288" anchor="ctr">
                    <a:noFill/>
                  </a:tcPr>
                </a:tc>
                <a:tc>
                  <a:txBody>
                    <a:bodyPr/>
                    <a:lstStyle/>
                    <a:p>
                      <a:pPr marL="0" marR="0" algn="ctr" defTabSz="914400" rtl="0" eaLnBrk="1" fontAlgn="b" latinLnBrk="0" hangingPunct="1">
                        <a:lnSpc>
                          <a:spcPct val="115000"/>
                        </a:lnSpc>
                        <a:spcAft>
                          <a:spcPts val="800"/>
                        </a:spcAft>
                        <a:buNone/>
                      </a:pPr>
                      <a:r>
                        <a:rPr kumimoji="0" lang="en-US" sz="1400" b="0" i="0" u="none" strike="noStrike" kern="1200" cap="none" spc="0" normalizeH="0" baseline="0" dirty="0">
                          <a:ln>
                            <a:noFill/>
                          </a:ln>
                          <a:solidFill>
                            <a:srgbClr val="404040"/>
                          </a:solidFill>
                          <a:effectLst/>
                          <a:uLnTx/>
                          <a:uFillTx/>
                          <a:latin typeface="+mn-lt"/>
                          <a:ea typeface="+mn-ea"/>
                          <a:cs typeface="+mn-cs"/>
                        </a:rPr>
                        <a:t>14.2</a:t>
                      </a:r>
                    </a:p>
                  </a:txBody>
                  <a:tcPr marL="27432" marR="27432" marT="18288" marB="18288" anchor="ctr">
                    <a:noFill/>
                  </a:tcPr>
                </a:tc>
                <a:extLst>
                  <a:ext uri="{0D108BD9-81ED-4DB2-BD59-A6C34878D82A}">
                    <a16:rowId xmlns:a16="http://schemas.microsoft.com/office/drawing/2014/main" val="3063638373"/>
                  </a:ext>
                </a:extLst>
              </a:tr>
              <a:tr h="182880">
                <a:tc vMerge="1">
                  <a:txBody>
                    <a:bodyPr/>
                    <a:lstStyle/>
                    <a:p>
                      <a:pPr marL="7938" marR="0" lvl="0" indent="0" algn="l" defTabSz="457200" rtl="0" eaLnBrk="1" fontAlgn="auto" latinLnBrk="0" hangingPunct="1">
                        <a:lnSpc>
                          <a:spcPct val="100000"/>
                        </a:lnSpc>
                        <a:spcBef>
                          <a:spcPts val="0"/>
                        </a:spcBef>
                        <a:spcAft>
                          <a:spcPts val="0"/>
                        </a:spcAft>
                        <a:buClrTx/>
                        <a:buSzTx/>
                        <a:buFontTx/>
                        <a:buNone/>
                        <a:tabLst/>
                        <a:defRPr/>
                      </a:pPr>
                      <a:endParaRPr lang="en-US" sz="1400" dirty="0">
                        <a:effectLst/>
                        <a:latin typeface="+mn-lt"/>
                        <a:ea typeface="Times New Roman" panose="02020603050405020304" pitchFamily="18" charset="0"/>
                        <a:cs typeface="Times New Roman" panose="02020603050405020304" pitchFamily="18" charset="0"/>
                      </a:endParaRPr>
                    </a:p>
                  </a:txBody>
                  <a:tcPr marL="27432" marR="27432" marT="27432" marB="27432" anchor="ctr"/>
                </a:tc>
                <a:tc>
                  <a:txBody>
                    <a:bodyPr/>
                    <a:lstStyle/>
                    <a:p>
                      <a:pPr marL="7938"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dirty="0">
                          <a:ln>
                            <a:noFill/>
                          </a:ln>
                          <a:solidFill>
                            <a:srgbClr val="404040"/>
                          </a:solidFill>
                          <a:effectLst/>
                          <a:uLnTx/>
                          <a:uFillTx/>
                          <a:latin typeface="+mn-lt"/>
                          <a:ea typeface="+mn-ea"/>
                          <a:cs typeface="+mn-cs"/>
                        </a:rPr>
                        <a:t>PD</a:t>
                      </a:r>
                    </a:p>
                  </a:txBody>
                  <a:tcPr marL="27432" marR="27432" marT="18288" marB="18288" anchor="ctr">
                    <a:solidFill>
                      <a:srgbClr val="E7EEF3"/>
                    </a:solidFill>
                  </a:tcPr>
                </a:tc>
                <a:tc>
                  <a:txBody>
                    <a:bodyPr/>
                    <a:lstStyle/>
                    <a:p>
                      <a:pPr marL="0" marR="0" algn="ctr" defTabSz="914400" rtl="0" eaLnBrk="1" fontAlgn="b" latinLnBrk="0" hangingPunct="1">
                        <a:lnSpc>
                          <a:spcPct val="115000"/>
                        </a:lnSpc>
                        <a:spcAft>
                          <a:spcPts val="800"/>
                        </a:spcAft>
                        <a:buNone/>
                      </a:pPr>
                      <a:r>
                        <a:rPr kumimoji="0" lang="en-US" sz="1400" b="0" i="0" u="none" strike="noStrike" kern="1200" cap="none" spc="0" normalizeH="0" baseline="0" dirty="0">
                          <a:ln>
                            <a:noFill/>
                          </a:ln>
                          <a:solidFill>
                            <a:srgbClr val="404040"/>
                          </a:solidFill>
                          <a:effectLst/>
                          <a:uLnTx/>
                          <a:uFillTx/>
                          <a:latin typeface="+mn-lt"/>
                          <a:ea typeface="+mn-ea"/>
                          <a:cs typeface="+mn-cs"/>
                        </a:rPr>
                        <a:t>1.5</a:t>
                      </a:r>
                    </a:p>
                  </a:txBody>
                  <a:tcPr marL="27432" marR="27432" marT="18288" marB="18288" anchor="ctr">
                    <a:solidFill>
                      <a:srgbClr val="E7EEF3"/>
                    </a:solidFill>
                  </a:tcPr>
                </a:tc>
                <a:tc>
                  <a:txBody>
                    <a:bodyPr/>
                    <a:lstStyle/>
                    <a:p>
                      <a:pPr marL="0" marR="0" algn="ctr" defTabSz="914400" rtl="0" eaLnBrk="1" fontAlgn="b" latinLnBrk="0" hangingPunct="1">
                        <a:lnSpc>
                          <a:spcPct val="115000"/>
                        </a:lnSpc>
                        <a:spcAft>
                          <a:spcPts val="800"/>
                        </a:spcAft>
                        <a:buNone/>
                      </a:pPr>
                      <a:r>
                        <a:rPr kumimoji="0" lang="en-US" sz="1400" b="0" i="0" u="none" strike="noStrike" kern="1200" cap="none" spc="0" normalizeH="0" baseline="0" dirty="0">
                          <a:ln>
                            <a:noFill/>
                          </a:ln>
                          <a:solidFill>
                            <a:srgbClr val="404040"/>
                          </a:solidFill>
                          <a:effectLst/>
                          <a:uLnTx/>
                          <a:uFillTx/>
                          <a:latin typeface="+mn-lt"/>
                          <a:ea typeface="+mn-ea"/>
                          <a:cs typeface="+mn-cs"/>
                        </a:rPr>
                        <a:t>1.2</a:t>
                      </a:r>
                    </a:p>
                  </a:txBody>
                  <a:tcPr marL="27432" marR="27432" marT="18288" marB="18288" anchor="ctr">
                    <a:solidFill>
                      <a:srgbClr val="E7EEF3"/>
                    </a:solidFill>
                  </a:tcPr>
                </a:tc>
                <a:tc>
                  <a:txBody>
                    <a:bodyPr/>
                    <a:lstStyle/>
                    <a:p>
                      <a:pPr marL="0" marR="0" algn="ctr" defTabSz="914400" rtl="0" eaLnBrk="1" fontAlgn="b" latinLnBrk="0" hangingPunct="1">
                        <a:lnSpc>
                          <a:spcPct val="115000"/>
                        </a:lnSpc>
                        <a:spcAft>
                          <a:spcPts val="800"/>
                        </a:spcAft>
                        <a:buNone/>
                      </a:pPr>
                      <a:r>
                        <a:rPr kumimoji="0" lang="en-US" sz="1400" b="0" i="0" u="none" strike="noStrike" kern="1200" cap="none" spc="0" normalizeH="0" baseline="0" dirty="0">
                          <a:ln>
                            <a:noFill/>
                          </a:ln>
                          <a:solidFill>
                            <a:srgbClr val="404040"/>
                          </a:solidFill>
                          <a:effectLst/>
                          <a:uLnTx/>
                          <a:uFillTx/>
                          <a:latin typeface="+mn-lt"/>
                          <a:ea typeface="+mn-ea"/>
                          <a:cs typeface="+mn-cs"/>
                        </a:rPr>
                        <a:t>0</a:t>
                      </a:r>
                    </a:p>
                  </a:txBody>
                  <a:tcPr marL="27432" marR="27432" marT="18288" marB="18288" anchor="ctr">
                    <a:solidFill>
                      <a:srgbClr val="E7EEF3"/>
                    </a:solidFill>
                  </a:tcPr>
                </a:tc>
                <a:tc>
                  <a:txBody>
                    <a:bodyPr/>
                    <a:lstStyle/>
                    <a:p>
                      <a:pPr marL="0" marR="0" algn="ctr" defTabSz="914400" rtl="0" eaLnBrk="1" fontAlgn="b" latinLnBrk="0" hangingPunct="1">
                        <a:lnSpc>
                          <a:spcPct val="115000"/>
                        </a:lnSpc>
                        <a:spcAft>
                          <a:spcPts val="800"/>
                        </a:spcAft>
                        <a:buNone/>
                      </a:pPr>
                      <a:r>
                        <a:rPr kumimoji="0" lang="en-US" sz="1400" b="0" i="0" u="none" strike="noStrike" kern="1200" cap="none" spc="0" normalizeH="0" baseline="0" dirty="0">
                          <a:ln>
                            <a:noFill/>
                          </a:ln>
                          <a:solidFill>
                            <a:srgbClr val="404040"/>
                          </a:solidFill>
                          <a:effectLst/>
                          <a:uLnTx/>
                          <a:uFillTx/>
                          <a:latin typeface="+mn-lt"/>
                          <a:ea typeface="+mn-ea"/>
                          <a:cs typeface="+mn-cs"/>
                        </a:rPr>
                        <a:t>0</a:t>
                      </a:r>
                    </a:p>
                  </a:txBody>
                  <a:tcPr marL="27432" marR="27432" marT="18288" marB="18288" anchor="ctr">
                    <a:solidFill>
                      <a:srgbClr val="E7EEF3"/>
                    </a:solidFill>
                  </a:tcPr>
                </a:tc>
                <a:tc>
                  <a:txBody>
                    <a:bodyPr/>
                    <a:lstStyle/>
                    <a:p>
                      <a:pPr marL="0" marR="0" algn="ctr" defTabSz="914400" rtl="0" eaLnBrk="1" fontAlgn="b" latinLnBrk="0" hangingPunct="1">
                        <a:lnSpc>
                          <a:spcPct val="115000"/>
                        </a:lnSpc>
                        <a:spcAft>
                          <a:spcPts val="800"/>
                        </a:spcAft>
                        <a:buNone/>
                      </a:pPr>
                      <a:r>
                        <a:rPr kumimoji="0" lang="en-US" sz="1400" b="0" i="0" u="none" strike="noStrike" kern="1200" cap="none" spc="0" normalizeH="0" baseline="0" dirty="0">
                          <a:ln>
                            <a:noFill/>
                          </a:ln>
                          <a:solidFill>
                            <a:srgbClr val="404040"/>
                          </a:solidFill>
                          <a:effectLst/>
                          <a:uLnTx/>
                          <a:uFillTx/>
                          <a:latin typeface="+mn-lt"/>
                          <a:ea typeface="+mn-ea"/>
                          <a:cs typeface="+mn-cs"/>
                        </a:rPr>
                        <a:t>2.3</a:t>
                      </a:r>
                    </a:p>
                  </a:txBody>
                  <a:tcPr marL="27432" marR="27432" marT="18288" marB="18288" anchor="ctr">
                    <a:solidFill>
                      <a:srgbClr val="E7EEF3"/>
                    </a:solidFill>
                  </a:tcPr>
                </a:tc>
                <a:tc>
                  <a:txBody>
                    <a:bodyPr/>
                    <a:lstStyle/>
                    <a:p>
                      <a:pPr marL="0" marR="0" algn="ctr" defTabSz="914400" rtl="0" eaLnBrk="1" fontAlgn="b" latinLnBrk="0" hangingPunct="1">
                        <a:lnSpc>
                          <a:spcPct val="115000"/>
                        </a:lnSpc>
                        <a:spcAft>
                          <a:spcPts val="800"/>
                        </a:spcAft>
                        <a:buNone/>
                      </a:pPr>
                      <a:r>
                        <a:rPr kumimoji="0" lang="en-US" sz="1400" b="0" i="0" u="none" strike="noStrike" kern="1200" cap="none" spc="0" normalizeH="0" baseline="0" dirty="0">
                          <a:ln>
                            <a:noFill/>
                          </a:ln>
                          <a:solidFill>
                            <a:srgbClr val="404040"/>
                          </a:solidFill>
                          <a:effectLst/>
                          <a:uLnTx/>
                          <a:uFillTx/>
                          <a:latin typeface="+mn-lt"/>
                          <a:ea typeface="+mn-ea"/>
                          <a:cs typeface="+mn-cs"/>
                        </a:rPr>
                        <a:t>1.8</a:t>
                      </a:r>
                    </a:p>
                  </a:txBody>
                  <a:tcPr marL="27432" marR="27432" marT="18288" marB="18288" anchor="ctr">
                    <a:solidFill>
                      <a:srgbClr val="E7EEF3"/>
                    </a:solidFill>
                  </a:tcPr>
                </a:tc>
                <a:extLst>
                  <a:ext uri="{0D108BD9-81ED-4DB2-BD59-A6C34878D82A}">
                    <a16:rowId xmlns:a16="http://schemas.microsoft.com/office/drawing/2014/main" val="3624665401"/>
                  </a:ext>
                </a:extLst>
              </a:tr>
              <a:tr h="182880">
                <a:tc gridSpan="2">
                  <a:txBody>
                    <a:bodyPr/>
                    <a:lstStyle/>
                    <a:p>
                      <a:pPr marL="7938" marR="0" lvl="0" indent="0" algn="l" defTabSz="457200" rtl="0" eaLnBrk="1" fontAlgn="auto" latinLnBrk="0" hangingPunct="1">
                        <a:lnSpc>
                          <a:spcPct val="100000"/>
                        </a:lnSpc>
                        <a:spcBef>
                          <a:spcPts val="0"/>
                        </a:spcBef>
                        <a:spcAft>
                          <a:spcPts val="0"/>
                        </a:spcAft>
                        <a:buClrTx/>
                        <a:buSzTx/>
                        <a:buFontTx/>
                        <a:buNone/>
                        <a:tabLst/>
                        <a:defRPr/>
                      </a:pPr>
                      <a:r>
                        <a:rPr lang="en-US" sz="1400" dirty="0">
                          <a:effectLst/>
                          <a:latin typeface="+mn-lt"/>
                          <a:ea typeface="Times New Roman" panose="02020603050405020304" pitchFamily="18" charset="0"/>
                          <a:cs typeface="Times New Roman" panose="02020603050405020304" pitchFamily="18" charset="0"/>
                        </a:rPr>
                        <a:t>ORR including PR-L, % </a:t>
                      </a:r>
                      <a:r>
                        <a:rPr kumimoji="0" lang="en-US" sz="1400" b="0" i="0" u="none" strike="noStrike" kern="1200" cap="none" spc="0" normalizeH="0" baseline="0" dirty="0">
                          <a:ln>
                            <a:noFill/>
                          </a:ln>
                          <a:solidFill>
                            <a:srgbClr val="404040"/>
                          </a:solidFill>
                          <a:effectLst/>
                          <a:uLnTx/>
                          <a:uFillTx/>
                          <a:latin typeface="+mn-lt"/>
                          <a:ea typeface="+mn-ea"/>
                          <a:cs typeface="+mn-cs"/>
                        </a:rPr>
                        <a:t>(95% CI)</a:t>
                      </a:r>
                    </a:p>
                  </a:txBody>
                  <a:tcPr marL="27432" marR="27432" marT="18288" marB="18288" anchor="ctr">
                    <a:noFill/>
                  </a:tcPr>
                </a:tc>
                <a:tc hMerge="1">
                  <a:txBody>
                    <a:bodyPr/>
                    <a:lstStyle/>
                    <a:p>
                      <a:endParaRPr dirty="0"/>
                    </a:p>
                  </a:txBody>
                  <a:tcPr marL="27432" marR="27432" marT="18288" marB="18288" anchor="ctr">
                    <a:noFill/>
                  </a:tcPr>
                </a:tc>
                <a:tc>
                  <a:txBody>
                    <a:bodyPr/>
                    <a:lstStyle/>
                    <a:p>
                      <a:pPr algn="ctr" fontAlgn="b">
                        <a:buNone/>
                      </a:pPr>
                      <a:r>
                        <a:rPr kumimoji="0" lang="en-US" sz="1400" b="0" i="0" u="none" strike="noStrike" kern="1200" cap="none" spc="0" normalizeH="0" baseline="0" dirty="0">
                          <a:ln>
                            <a:noFill/>
                          </a:ln>
                          <a:solidFill>
                            <a:srgbClr val="404040"/>
                          </a:solidFill>
                          <a:effectLst/>
                          <a:uLnTx/>
                          <a:uFillTx/>
                          <a:latin typeface="+mn-lt"/>
                          <a:ea typeface="+mn-ea"/>
                          <a:cs typeface="+mn-cs"/>
                        </a:rPr>
                        <a:t>89.4 </a:t>
                      </a:r>
                    </a:p>
                    <a:p>
                      <a:pPr algn="ctr" fontAlgn="b">
                        <a:buNone/>
                      </a:pPr>
                      <a:r>
                        <a:rPr kumimoji="0" lang="en-US" sz="1400" b="0" i="0" u="none" strike="noStrike" kern="1200" cap="none" spc="0" normalizeH="0" baseline="0" dirty="0">
                          <a:ln>
                            <a:noFill/>
                          </a:ln>
                          <a:solidFill>
                            <a:srgbClr val="404040"/>
                          </a:solidFill>
                          <a:effectLst/>
                          <a:uLnTx/>
                          <a:uFillTx/>
                          <a:latin typeface="+mn-lt"/>
                          <a:ea typeface="+mn-ea"/>
                          <a:cs typeface="+mn-cs"/>
                        </a:rPr>
                        <a:t>(85.60-92.52)</a:t>
                      </a:r>
                    </a:p>
                  </a:txBody>
                  <a:tcPr marL="27432" marR="27432" marT="18288" marB="18288" anchor="ctr">
                    <a:noFill/>
                  </a:tcPr>
                </a:tc>
                <a:tc>
                  <a:txBody>
                    <a:bodyPr/>
                    <a:lstStyle/>
                    <a:p>
                      <a:pPr algn="ctr" fontAlgn="b">
                        <a:buNone/>
                      </a:pPr>
                      <a:r>
                        <a:rPr kumimoji="0" lang="en-US" sz="1400" b="0" i="0" u="none" strike="noStrike" kern="1200" cap="none" spc="0" normalizeH="0" baseline="0" dirty="0">
                          <a:ln>
                            <a:noFill/>
                          </a:ln>
                          <a:solidFill>
                            <a:srgbClr val="404040"/>
                          </a:solidFill>
                          <a:effectLst/>
                          <a:uLnTx/>
                          <a:uFillTx/>
                          <a:latin typeface="+mn-lt"/>
                          <a:ea typeface="+mn-ea"/>
                          <a:cs typeface="+mn-cs"/>
                        </a:rPr>
                        <a:t>82.5 </a:t>
                      </a:r>
                    </a:p>
                    <a:p>
                      <a:pPr algn="ctr" fontAlgn="b">
                        <a:buNone/>
                      </a:pPr>
                      <a:r>
                        <a:rPr kumimoji="0" lang="en-US" sz="1400" b="0" i="0" u="none" strike="noStrike" kern="1200" cap="none" spc="0" normalizeH="0" baseline="0" dirty="0">
                          <a:ln>
                            <a:noFill/>
                          </a:ln>
                          <a:solidFill>
                            <a:srgbClr val="404040"/>
                          </a:solidFill>
                          <a:effectLst/>
                          <a:uLnTx/>
                          <a:uFillTx/>
                          <a:latin typeface="+mn-lt"/>
                          <a:ea typeface="+mn-ea"/>
                          <a:cs typeface="+mn-cs"/>
                        </a:rPr>
                        <a:t>(77.95-86.42)</a:t>
                      </a:r>
                    </a:p>
                  </a:txBody>
                  <a:tcPr marL="27432" marR="27432" marT="18288" marB="18288" anchor="ctr">
                    <a:noFill/>
                  </a:tcPr>
                </a:tc>
                <a:tc>
                  <a:txBody>
                    <a:bodyPr/>
                    <a:lstStyle/>
                    <a:p>
                      <a:pPr algn="ctr" fontAlgn="b">
                        <a:buNone/>
                      </a:pPr>
                      <a:r>
                        <a:rPr kumimoji="0" lang="en-US" sz="1400" b="0" i="0" u="none" strike="noStrike" kern="1200" cap="none" spc="0" normalizeH="0" baseline="0" dirty="0">
                          <a:ln>
                            <a:noFill/>
                          </a:ln>
                          <a:solidFill>
                            <a:srgbClr val="404040"/>
                          </a:solidFill>
                          <a:effectLst/>
                          <a:uLnTx/>
                          <a:uFillTx/>
                          <a:latin typeface="+mn-lt"/>
                          <a:ea typeface="+mn-ea"/>
                          <a:cs typeface="+mn-cs"/>
                        </a:rPr>
                        <a:t>93.8 </a:t>
                      </a:r>
                    </a:p>
                    <a:p>
                      <a:pPr algn="ctr" fontAlgn="b">
                        <a:buNone/>
                      </a:pPr>
                      <a:r>
                        <a:rPr kumimoji="0" lang="en-US" sz="1400" b="0" i="0" u="none" strike="noStrike" kern="1200" cap="none" spc="0" normalizeH="0" baseline="0" dirty="0">
                          <a:ln>
                            <a:noFill/>
                          </a:ln>
                          <a:solidFill>
                            <a:srgbClr val="404040"/>
                          </a:solidFill>
                          <a:effectLst/>
                          <a:uLnTx/>
                          <a:uFillTx/>
                          <a:latin typeface="+mn-lt"/>
                          <a:ea typeface="+mn-ea"/>
                          <a:cs typeface="+mn-cs"/>
                        </a:rPr>
                        <a:t>(87.55-97.45)</a:t>
                      </a:r>
                    </a:p>
                  </a:txBody>
                  <a:tcPr marL="27432" marR="27432" marT="18288" marB="18288" anchor="ctr">
                    <a:noFill/>
                  </a:tcPr>
                </a:tc>
                <a:tc>
                  <a:txBody>
                    <a:bodyPr/>
                    <a:lstStyle/>
                    <a:p>
                      <a:pPr algn="ctr" fontAlgn="b">
                        <a:buNone/>
                      </a:pPr>
                      <a:r>
                        <a:rPr kumimoji="0" lang="en-US" sz="1400" b="0" i="0" u="none" strike="noStrike" kern="1200" cap="none" spc="0" normalizeH="0" baseline="0" dirty="0">
                          <a:ln>
                            <a:noFill/>
                          </a:ln>
                          <a:solidFill>
                            <a:srgbClr val="404040"/>
                          </a:solidFill>
                          <a:effectLst/>
                          <a:uLnTx/>
                          <a:uFillTx/>
                          <a:latin typeface="+mn-lt"/>
                          <a:ea typeface="+mn-ea"/>
                          <a:cs typeface="+mn-cs"/>
                        </a:rPr>
                        <a:t>88.5 </a:t>
                      </a:r>
                    </a:p>
                    <a:p>
                      <a:pPr algn="ctr" fontAlgn="b">
                        <a:buNone/>
                      </a:pPr>
                      <a:r>
                        <a:rPr kumimoji="0" lang="en-US" sz="1400" b="0" i="0" u="none" strike="noStrike" kern="1200" cap="none" spc="0" normalizeH="0" baseline="0" dirty="0">
                          <a:ln>
                            <a:noFill/>
                          </a:ln>
                          <a:solidFill>
                            <a:srgbClr val="404040"/>
                          </a:solidFill>
                          <a:effectLst/>
                          <a:uLnTx/>
                          <a:uFillTx/>
                          <a:latin typeface="+mn-lt"/>
                          <a:ea typeface="+mn-ea"/>
                          <a:cs typeface="+mn-cs"/>
                        </a:rPr>
                        <a:t>(81.93-93.73)</a:t>
                      </a:r>
                    </a:p>
                  </a:txBody>
                  <a:tcPr marL="27432" marR="27432" marT="18288" marB="18288" anchor="ctr">
                    <a:noFill/>
                  </a:tcPr>
                </a:tc>
                <a:tc>
                  <a:txBody>
                    <a:bodyPr/>
                    <a:lstStyle/>
                    <a:p>
                      <a:pPr algn="ctr" fontAlgn="b">
                        <a:buNone/>
                      </a:pPr>
                      <a:r>
                        <a:rPr kumimoji="0" lang="en-US" sz="1400" b="0" i="0" u="none" strike="noStrike" kern="1200" cap="none" spc="0" normalizeH="0" baseline="0" dirty="0">
                          <a:ln>
                            <a:noFill/>
                          </a:ln>
                          <a:solidFill>
                            <a:srgbClr val="404040"/>
                          </a:solidFill>
                          <a:effectLst/>
                          <a:uLnTx/>
                          <a:uFillTx/>
                          <a:latin typeface="+mn-lt"/>
                          <a:ea typeface="+mn-ea"/>
                          <a:cs typeface="+mn-cs"/>
                        </a:rPr>
                        <a:t>87.2 </a:t>
                      </a:r>
                    </a:p>
                    <a:p>
                      <a:pPr algn="ctr" fontAlgn="b">
                        <a:buNone/>
                      </a:pPr>
                      <a:r>
                        <a:rPr kumimoji="0" lang="en-US" sz="1400" b="0" i="0" u="none" strike="noStrike" kern="1200" cap="none" spc="0" normalizeH="0" baseline="0" dirty="0">
                          <a:ln>
                            <a:noFill/>
                          </a:ln>
                          <a:solidFill>
                            <a:srgbClr val="404040"/>
                          </a:solidFill>
                          <a:effectLst/>
                          <a:uLnTx/>
                          <a:uFillTx/>
                          <a:latin typeface="+mn-lt"/>
                          <a:ea typeface="+mn-ea"/>
                          <a:cs typeface="+mn-cs"/>
                        </a:rPr>
                        <a:t>(82.05-91.33)</a:t>
                      </a:r>
                    </a:p>
                  </a:txBody>
                  <a:tcPr marL="27432" marR="27432" marT="18288" marB="18288" anchor="ctr">
                    <a:noFill/>
                  </a:tcPr>
                </a:tc>
                <a:tc>
                  <a:txBody>
                    <a:bodyPr/>
                    <a:lstStyle/>
                    <a:p>
                      <a:pPr algn="ctr" fontAlgn="b">
                        <a:buNone/>
                      </a:pPr>
                      <a:r>
                        <a:rPr kumimoji="0" lang="en-US" sz="1400" b="0" i="0" u="none" strike="noStrike" kern="1200" cap="none" spc="0" normalizeH="0" baseline="0" dirty="0">
                          <a:ln>
                            <a:noFill/>
                          </a:ln>
                          <a:solidFill>
                            <a:srgbClr val="404040"/>
                          </a:solidFill>
                          <a:effectLst/>
                          <a:uLnTx/>
                          <a:uFillTx/>
                          <a:latin typeface="+mn-lt"/>
                          <a:ea typeface="+mn-ea"/>
                          <a:cs typeface="+mn-cs"/>
                        </a:rPr>
                        <a:t>79.4 </a:t>
                      </a:r>
                    </a:p>
                    <a:p>
                      <a:pPr algn="ctr" fontAlgn="b">
                        <a:buNone/>
                      </a:pPr>
                      <a:r>
                        <a:rPr kumimoji="0" lang="en-US" sz="1400" b="0" i="0" u="none" strike="noStrike" kern="1200" cap="none" spc="0" normalizeH="0" baseline="0" dirty="0">
                          <a:ln>
                            <a:noFill/>
                          </a:ln>
                          <a:solidFill>
                            <a:srgbClr val="404040"/>
                          </a:solidFill>
                          <a:effectLst/>
                          <a:uLnTx/>
                          <a:uFillTx/>
                          <a:latin typeface="+mn-lt"/>
                          <a:ea typeface="+mn-ea"/>
                          <a:cs typeface="+mn-cs"/>
                        </a:rPr>
                        <a:t>(73.37-84.53)</a:t>
                      </a:r>
                    </a:p>
                  </a:txBody>
                  <a:tcPr marL="27432" marR="27432" marT="18288" marB="18288" anchor="ctr">
                    <a:noFill/>
                  </a:tcPr>
                </a:tc>
                <a:extLst>
                  <a:ext uri="{0D108BD9-81ED-4DB2-BD59-A6C34878D82A}">
                    <a16:rowId xmlns:a16="http://schemas.microsoft.com/office/drawing/2014/main" val="457259610"/>
                  </a:ext>
                </a:extLst>
              </a:tr>
              <a:tr h="89851">
                <a:tc gridSpan="2">
                  <a:txBody>
                    <a:bodyPr/>
                    <a:lstStyle/>
                    <a:p>
                      <a:pPr marL="7938" marR="0" lvl="0" indent="0" algn="l" defTabSz="4572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Nominal </a:t>
                      </a:r>
                      <a:r>
                        <a:rPr lang="en-US" sz="1400" i="1" kern="1200" dirty="0">
                          <a:solidFill>
                            <a:schemeClr val="dk1"/>
                          </a:solidFill>
                          <a:effectLst/>
                          <a:latin typeface="+mn-lt"/>
                          <a:ea typeface="+mn-ea"/>
                          <a:cs typeface="+mn-cs"/>
                        </a:rPr>
                        <a:t>P</a:t>
                      </a:r>
                      <a:r>
                        <a:rPr lang="en-US" sz="1400" kern="1200" dirty="0">
                          <a:solidFill>
                            <a:schemeClr val="dk1"/>
                          </a:solidFill>
                          <a:effectLst/>
                          <a:latin typeface="+mn-lt"/>
                          <a:ea typeface="+mn-ea"/>
                          <a:cs typeface="+mn-cs"/>
                        </a:rPr>
                        <a:t> value</a:t>
                      </a:r>
                    </a:p>
                  </a:txBody>
                  <a:tcPr marL="27432" marR="27432" marT="18288" marB="18288" anchor="ctr">
                    <a:noFill/>
                  </a:tcPr>
                </a:tc>
                <a:tc hMerge="1">
                  <a:txBody>
                    <a:bodyPr/>
                    <a:lstStyle/>
                    <a:p>
                      <a:endParaRPr lang="en-US"/>
                    </a:p>
                  </a:txBody>
                  <a:tcPr/>
                </a:tc>
                <a:tc gridSpan="2">
                  <a:txBody>
                    <a:bodyPr/>
                    <a:lstStyle/>
                    <a:p>
                      <a:pPr algn="ctr" fontAlgn="b">
                        <a:buNone/>
                      </a:pPr>
                      <a:r>
                        <a:rPr kumimoji="0" lang="en-US" sz="1400" b="0" i="0" u="none" strike="noStrike" kern="1200" cap="none" spc="0" normalizeH="0" baseline="0" dirty="0">
                          <a:ln>
                            <a:noFill/>
                          </a:ln>
                          <a:solidFill>
                            <a:srgbClr val="404040"/>
                          </a:solidFill>
                          <a:effectLst/>
                          <a:uLnTx/>
                          <a:uFillTx/>
                          <a:latin typeface="+mn-lt"/>
                          <a:ea typeface="+mn-ea"/>
                          <a:cs typeface="+mn-cs"/>
                        </a:rPr>
                        <a:t>0.0093</a:t>
                      </a:r>
                    </a:p>
                  </a:txBody>
                  <a:tcPr marL="27432" marR="27432" marT="18288" marB="18288" anchor="ctr">
                    <a:noFill/>
                  </a:tcPr>
                </a:tc>
                <a:tc hMerge="1">
                  <a:txBody>
                    <a:bodyPr/>
                    <a:lstStyle/>
                    <a:p>
                      <a:pPr algn="ctr" fontAlgn="b">
                        <a:buNone/>
                      </a:pPr>
                      <a:endParaRPr kumimoji="0" lang="en-US" sz="1400" b="0" i="0" u="none" strike="noStrike" kern="1200" cap="none" spc="0" normalizeH="0" baseline="0" dirty="0">
                        <a:ln>
                          <a:noFill/>
                        </a:ln>
                        <a:solidFill>
                          <a:srgbClr val="404040"/>
                        </a:solidFill>
                        <a:effectLst/>
                        <a:uLnTx/>
                        <a:uFillTx/>
                        <a:latin typeface="+mn-lt"/>
                        <a:ea typeface="+mn-ea"/>
                        <a:cs typeface="+mn-cs"/>
                      </a:endParaRPr>
                    </a:p>
                  </a:txBody>
                  <a:tcPr marL="27432" marR="27432" marT="18288" marB="18288" anchor="ctr">
                    <a:noFill/>
                  </a:tcPr>
                </a:tc>
                <a:tc gridSpan="2">
                  <a:txBody>
                    <a:bodyPr/>
                    <a:lstStyle/>
                    <a:p>
                      <a:pPr algn="ctr" fontAlgn="b">
                        <a:buNone/>
                      </a:pPr>
                      <a:r>
                        <a:rPr kumimoji="0" lang="en-US" sz="1400" b="0" i="0" u="none" strike="noStrike" kern="1200" cap="none" spc="0" normalizeH="0" baseline="0" dirty="0">
                          <a:ln>
                            <a:noFill/>
                          </a:ln>
                          <a:solidFill>
                            <a:srgbClr val="404040"/>
                          </a:solidFill>
                          <a:effectLst/>
                          <a:uLnTx/>
                          <a:uFillTx/>
                          <a:latin typeface="+mn-lt"/>
                          <a:ea typeface="+mn-ea"/>
                          <a:cs typeface="+mn-cs"/>
                        </a:rPr>
                        <a:t>0.1692</a:t>
                      </a:r>
                    </a:p>
                  </a:txBody>
                  <a:tcPr marL="27432" marR="27432" marT="18288" marB="18288" anchor="ctr">
                    <a:noFill/>
                  </a:tcPr>
                </a:tc>
                <a:tc hMerge="1">
                  <a:txBody>
                    <a:bodyPr/>
                    <a:lstStyle/>
                    <a:p>
                      <a:pPr algn="ctr" fontAlgn="b">
                        <a:buNone/>
                      </a:pPr>
                      <a:endParaRPr kumimoji="0" lang="en-US" sz="1400" b="0" i="0" u="none" strike="noStrike" kern="1200" cap="none" spc="0" normalizeH="0" baseline="0" dirty="0">
                        <a:ln>
                          <a:noFill/>
                        </a:ln>
                        <a:solidFill>
                          <a:srgbClr val="404040"/>
                        </a:solidFill>
                        <a:effectLst/>
                        <a:uLnTx/>
                        <a:uFillTx/>
                        <a:latin typeface="+mn-lt"/>
                        <a:ea typeface="+mn-ea"/>
                        <a:cs typeface="+mn-cs"/>
                      </a:endParaRPr>
                    </a:p>
                  </a:txBody>
                  <a:tcPr marL="27432" marR="27432" marT="18288" marB="18288" anchor="ctr">
                    <a:noFill/>
                  </a:tcPr>
                </a:tc>
                <a:tc gridSpan="2">
                  <a:txBody>
                    <a:bodyPr/>
                    <a:lstStyle/>
                    <a:p>
                      <a:pPr algn="ctr" fontAlgn="b">
                        <a:buNone/>
                      </a:pPr>
                      <a:r>
                        <a:rPr kumimoji="0" lang="en-US" sz="1400" b="0" i="0" u="none" strike="noStrike" kern="1200" cap="none" spc="0" normalizeH="0" baseline="0" dirty="0">
                          <a:ln>
                            <a:noFill/>
                          </a:ln>
                          <a:solidFill>
                            <a:srgbClr val="404040"/>
                          </a:solidFill>
                          <a:effectLst/>
                          <a:uLnTx/>
                          <a:uFillTx/>
                          <a:latin typeface="+mn-lt"/>
                          <a:ea typeface="+mn-ea"/>
                          <a:cs typeface="+mn-cs"/>
                        </a:rPr>
                        <a:t>0.0286</a:t>
                      </a:r>
                    </a:p>
                  </a:txBody>
                  <a:tcPr marL="27432" marR="27432" marT="18288" marB="18288" anchor="ctr">
                    <a:noFill/>
                  </a:tcPr>
                </a:tc>
                <a:tc hMerge="1">
                  <a:txBody>
                    <a:bodyPr/>
                    <a:lstStyle/>
                    <a:p>
                      <a:pPr algn="ctr" fontAlgn="b">
                        <a:buNone/>
                      </a:pPr>
                      <a:endParaRPr kumimoji="0" lang="en-US" sz="1400" b="0" i="0" u="none" strike="noStrike" kern="1200" cap="none" spc="0" normalizeH="0" baseline="0" dirty="0">
                        <a:ln>
                          <a:noFill/>
                        </a:ln>
                        <a:solidFill>
                          <a:srgbClr val="404040"/>
                        </a:solidFill>
                        <a:effectLst/>
                        <a:uLnTx/>
                        <a:uFillTx/>
                        <a:latin typeface="+mn-lt"/>
                        <a:ea typeface="+mn-ea"/>
                        <a:cs typeface="+mn-cs"/>
                      </a:endParaRPr>
                    </a:p>
                  </a:txBody>
                  <a:tcPr marL="27432" marR="27432" marT="18288" marB="18288" anchor="ctr">
                    <a:noFill/>
                  </a:tcPr>
                </a:tc>
                <a:extLst>
                  <a:ext uri="{0D108BD9-81ED-4DB2-BD59-A6C34878D82A}">
                    <a16:rowId xmlns:a16="http://schemas.microsoft.com/office/drawing/2014/main" val="3727693488"/>
                  </a:ext>
                </a:extLst>
              </a:tr>
            </a:tbl>
          </a:graphicData>
        </a:graphic>
      </p:graphicFrame>
      <p:sp>
        <p:nvSpPr>
          <p:cNvPr id="10" name="TextBox 9">
            <a:extLst>
              <a:ext uri="{FF2B5EF4-FFF2-40B4-BE49-F238E27FC236}">
                <a16:creationId xmlns:a16="http://schemas.microsoft.com/office/drawing/2014/main" id="{79950F1D-77FA-3AAC-4616-D05F457DAD08}"/>
              </a:ext>
            </a:extLst>
          </p:cNvPr>
          <p:cNvSpPr txBox="1"/>
          <p:nvPr/>
        </p:nvSpPr>
        <p:spPr>
          <a:xfrm>
            <a:off x="6499860" y="5166102"/>
            <a:ext cx="5577840" cy="923330"/>
          </a:xfrm>
          <a:prstGeom prst="rect">
            <a:avLst/>
          </a:prstGeom>
          <a:noFill/>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Tw Cen MT" panose="020B0602020104020603"/>
                <a:ea typeface="+mn-ea"/>
                <a:cs typeface="+mn-cs"/>
              </a:rPr>
              <a:t>“Overall, the results of these two phase III BRUIN studies are favorable for pirtobrutinib and are supportive of regulatory approval of the drug as initial therapy for CLL.”</a:t>
            </a:r>
          </a:p>
        </p:txBody>
      </p:sp>
      <p:pic>
        <p:nvPicPr>
          <p:cNvPr id="12" name="Picture 11">
            <a:extLst>
              <a:ext uri="{FF2B5EF4-FFF2-40B4-BE49-F238E27FC236}">
                <a16:creationId xmlns:a16="http://schemas.microsoft.com/office/drawing/2014/main" id="{CECCA9EC-55BA-250C-21E2-35882C444FB8}"/>
              </a:ext>
            </a:extLst>
          </p:cNvPr>
          <p:cNvPicPr>
            <a:picLocks noChangeAspect="1"/>
          </p:cNvPicPr>
          <p:nvPr/>
        </p:nvPicPr>
        <p:blipFill>
          <a:blip r:embed="rId2"/>
          <a:stretch>
            <a:fillRect/>
          </a:stretch>
        </p:blipFill>
        <p:spPr>
          <a:xfrm>
            <a:off x="213359" y="4947202"/>
            <a:ext cx="6175017" cy="1361131"/>
          </a:xfrm>
          <a:prstGeom prst="rect">
            <a:avLst/>
          </a:prstGeom>
          <a:effectLst>
            <a:outerShdw blurRad="50800" dist="38100" dir="13500000" algn="br" rotWithShape="0">
              <a:prstClr val="black">
                <a:alpha val="40000"/>
              </a:prstClr>
            </a:outerShdw>
          </a:effectLst>
        </p:spPr>
      </p:pic>
      <p:sp>
        <p:nvSpPr>
          <p:cNvPr id="5" name="Rectangle 4">
            <a:extLst>
              <a:ext uri="{FF2B5EF4-FFF2-40B4-BE49-F238E27FC236}">
                <a16:creationId xmlns:a16="http://schemas.microsoft.com/office/drawing/2014/main" id="{66134FD8-DD51-A43B-24C2-C5AC800FCBF7}"/>
              </a:ext>
            </a:extLst>
          </p:cNvPr>
          <p:cNvSpPr/>
          <p:nvPr/>
        </p:nvSpPr>
        <p:spPr bwMode="auto">
          <a:xfrm>
            <a:off x="5552501" y="4947202"/>
            <a:ext cx="835875" cy="218900"/>
          </a:xfrm>
          <a:prstGeom prst="rect">
            <a:avLst/>
          </a:prstGeom>
          <a:solidFill>
            <a:schemeClr val="tx1"/>
          </a:solidFill>
          <a:ln w="38100">
            <a:noFill/>
            <a:round/>
            <a:headEnd/>
            <a:tailEnd/>
          </a:ln>
          <a:effectLst/>
          <a:extLst>
            <a:ext uri="{909E8E84-426E-40dd-AFC4-6F175D3DCCD1}">
              <a14:hiddenFill xmlns:a14="http://schemas.microsoft.com/office/drawing/2010/main" xmlns="">
                <a:solidFill>
                  <a:srgbClr val="18605A"/>
                </a:solidFill>
              </a14:hiddenFill>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rtlCol="0" anchor="ctr">
            <a:noAutofit/>
          </a:bodyPr>
          <a:lstStyle/>
          <a:p>
            <a:pPr marL="0" marR="0" lvl="0" indent="0" algn="ctr" defTabSz="914400" rtl="0" eaLnBrk="0" fontAlgn="auto" latinLnBrk="0" hangingPunct="0">
              <a:lnSpc>
                <a:spcPct val="100000"/>
              </a:lnSpc>
              <a:spcBef>
                <a:spcPct val="50000"/>
              </a:spcBef>
              <a:spcAft>
                <a:spcPts val="0"/>
              </a:spcAft>
              <a:buClrTx/>
              <a:buSzTx/>
              <a:buFontTx/>
              <a:buNone/>
              <a:tabLst/>
              <a:defRPr/>
            </a:pPr>
            <a:endParaRPr kumimoji="0" lang="en-US" sz="1800" b="0" i="0" u="none" strike="noStrike" kern="1200" cap="none" spc="0" normalizeH="0" baseline="0" noProof="0" dirty="0">
              <a:ln>
                <a:noFill/>
              </a:ln>
              <a:solidFill>
                <a:srgbClr val="6D0101">
                  <a:lumMod val="90000"/>
                  <a:lumOff val="10000"/>
                </a:srgbClr>
              </a:solidFill>
              <a:effectLst/>
              <a:uLnTx/>
              <a:uFillTx/>
              <a:latin typeface="Arial"/>
              <a:ea typeface="+mn-ea"/>
              <a:cs typeface="+mn-cs"/>
            </a:endParaRPr>
          </a:p>
        </p:txBody>
      </p:sp>
    </p:spTree>
    <p:extLst>
      <p:ext uri="{BB962C8B-B14F-4D97-AF65-F5344CB8AC3E}">
        <p14:creationId xmlns:p14="http://schemas.microsoft.com/office/powerpoint/2010/main" val="694713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1378E-C1EB-671F-311D-C2A9CE1F2C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EE50FF-5E1B-1628-8C8A-2C43C83D9621}"/>
              </a:ext>
            </a:extLst>
          </p:cNvPr>
          <p:cNvSpPr>
            <a:spLocks noGrp="1"/>
          </p:cNvSpPr>
          <p:nvPr>
            <p:ph type="title"/>
          </p:nvPr>
        </p:nvSpPr>
        <p:spPr>
          <a:xfrm>
            <a:off x="1" y="249990"/>
            <a:ext cx="12192000" cy="1143000"/>
          </a:xfrm>
        </p:spPr>
        <p:txBody>
          <a:bodyPr/>
          <a:lstStyle/>
          <a:p>
            <a:pPr defTabSz="914377">
              <a:spcBef>
                <a:spcPct val="20000"/>
              </a:spcBef>
              <a:defRPr/>
            </a:pPr>
            <a:r>
              <a:rPr lang="en-US" altLang="en-US" dirty="0">
                <a:solidFill>
                  <a:sysClr val="windowText" lastClr="000000"/>
                </a:solidFill>
                <a:latin typeface="Arial"/>
                <a:cs typeface="Helvetica" pitchFamily="34" charset="0"/>
              </a:rPr>
              <a:t>Dr Davids: Case Presentation</a:t>
            </a:r>
          </a:p>
        </p:txBody>
      </p:sp>
      <p:sp>
        <p:nvSpPr>
          <p:cNvPr id="4" name="Title 1">
            <a:extLst>
              <a:ext uri="{FF2B5EF4-FFF2-40B4-BE49-F238E27FC236}">
                <a16:creationId xmlns:a16="http://schemas.microsoft.com/office/drawing/2014/main" id="{A43A81FD-ECA3-6EC3-454D-EE41451E56A7}"/>
              </a:ext>
            </a:extLst>
          </p:cNvPr>
          <p:cNvSpPr txBox="1">
            <a:spLocks/>
          </p:cNvSpPr>
          <p:nvPr/>
        </p:nvSpPr>
        <p:spPr>
          <a:xfrm>
            <a:off x="572877" y="1015297"/>
            <a:ext cx="9121966" cy="1143000"/>
          </a:xfrm>
          <a:prstGeom prst="rect">
            <a:avLst/>
          </a:prstGeom>
        </p:spPr>
        <p:txBody>
          <a:bodyPr vert="horz" lIns="91440" tIns="45720" rIns="91440" bIns="45720" rtlCol="0" anchor="t">
            <a:noAutofit/>
          </a:bodyPr>
          <a:lstStyle>
            <a:lvl1pPr algn="ctr" defTabSz="609585" rtl="0" eaLnBrk="1" latinLnBrk="0" hangingPunct="1">
              <a:spcBef>
                <a:spcPct val="0"/>
              </a:spcBef>
              <a:buNone/>
              <a:defRPr sz="3200" b="1" i="0" kern="1200">
                <a:solidFill>
                  <a:schemeClr val="tx1">
                    <a:lumMod val="75000"/>
                    <a:lumOff val="25000"/>
                  </a:schemeClr>
                </a:solidFill>
                <a:latin typeface="Arial Narrow" panose="020B0606020202030204" pitchFamily="34" charset="0"/>
                <a:ea typeface="+mj-ea"/>
                <a:cs typeface="Arial"/>
              </a:defRPr>
            </a:lvl1pPr>
          </a:lstStyle>
          <a:p>
            <a:pPr marL="0" marR="0" lvl="0" indent="0" algn="l" defTabSz="914377" rtl="0" eaLnBrk="1" fontAlgn="auto" latinLnBrk="0" hangingPunct="1">
              <a:lnSpc>
                <a:spcPct val="100000"/>
              </a:lnSpc>
              <a:spcBef>
                <a:spcPct val="20000"/>
              </a:spcBef>
              <a:spcAft>
                <a:spcPts val="0"/>
              </a:spcAft>
              <a:buClrTx/>
              <a:buSzTx/>
              <a:buFontTx/>
              <a:buNone/>
              <a:tabLst/>
              <a:defRPr/>
            </a:pPr>
            <a:r>
              <a:rPr kumimoji="0" lang="en-US" altLang="en-US" sz="2400" b="1" i="0" u="none" strike="noStrike" kern="1200" cap="none" spc="0" normalizeH="0" baseline="0" noProof="0" dirty="0">
                <a:ln>
                  <a:noFill/>
                </a:ln>
                <a:solidFill>
                  <a:sysClr val="windowText" lastClr="000000"/>
                </a:solidFill>
                <a:effectLst/>
                <a:uLnTx/>
                <a:uFillTx/>
                <a:latin typeface="Arial"/>
                <a:ea typeface="+mj-ea"/>
                <a:cs typeface="Helvetica" pitchFamily="34" charset="0"/>
                <a:sym typeface="Helvetica"/>
              </a:rPr>
              <a:t>89 y/o man with del(11q) on FISH, IGHV unmutated, </a:t>
            </a:r>
            <a:r>
              <a:rPr kumimoji="0" lang="en-US" altLang="en-US" sz="2400" b="1" i="1" u="none" strike="noStrike" kern="1200" cap="none" spc="0" normalizeH="0" baseline="0" noProof="0" dirty="0">
                <a:ln>
                  <a:noFill/>
                </a:ln>
                <a:solidFill>
                  <a:sysClr val="windowText" lastClr="000000"/>
                </a:solidFill>
                <a:effectLst/>
                <a:uLnTx/>
                <a:uFillTx/>
                <a:latin typeface="Arial"/>
                <a:ea typeface="+mj-ea"/>
                <a:cs typeface="Helvetica" pitchFamily="34" charset="0"/>
                <a:sym typeface="Helvetica"/>
              </a:rPr>
              <a:t>TP53 </a:t>
            </a:r>
            <a:r>
              <a:rPr kumimoji="0" lang="en-US" altLang="en-US" sz="2400" b="1" i="0" u="none" strike="noStrike" kern="1200" cap="none" spc="0" normalizeH="0" baseline="0" noProof="0" dirty="0">
                <a:ln>
                  <a:noFill/>
                </a:ln>
                <a:solidFill>
                  <a:sysClr val="windowText" lastClr="000000"/>
                </a:solidFill>
                <a:effectLst/>
                <a:uLnTx/>
                <a:uFillTx/>
                <a:latin typeface="Arial"/>
                <a:ea typeface="+mj-ea"/>
                <a:cs typeface="Helvetica" pitchFamily="34" charset="0"/>
                <a:sym typeface="Helvetica"/>
              </a:rPr>
              <a:t>wildtype observed for the past 3 years but now progressing with bulky lymph nodes and cytopenias and needs treatment.  Co-morbidities include CAD s/p stents, mild CHF, stage 3 CKD, impaired mobility.  He finds it difficult logistically to make it to clinic visits, and is becoming increasingly forgetful.</a:t>
            </a:r>
          </a:p>
        </p:txBody>
      </p:sp>
      <p:sp>
        <p:nvSpPr>
          <p:cNvPr id="7" name="TextBox 6">
            <a:extLst>
              <a:ext uri="{FF2B5EF4-FFF2-40B4-BE49-F238E27FC236}">
                <a16:creationId xmlns:a16="http://schemas.microsoft.com/office/drawing/2014/main" id="{B089B4D4-C179-8CC2-7BA5-D52FDD0730B5}"/>
              </a:ext>
            </a:extLst>
          </p:cNvPr>
          <p:cNvSpPr txBox="1"/>
          <p:nvPr/>
        </p:nvSpPr>
        <p:spPr>
          <a:xfrm>
            <a:off x="172377" y="6036511"/>
            <a:ext cx="11644829" cy="769441"/>
          </a:xfrm>
          <a:prstGeom prst="rect">
            <a:avLst/>
          </a:prstGeom>
          <a:noFill/>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altLang="en-US" sz="2200" b="1" i="0" u="none" strike="noStrike" kern="1200" cap="none" spc="0" normalizeH="0" baseline="0" noProof="0" dirty="0">
                <a:ln>
                  <a:noFill/>
                </a:ln>
                <a:solidFill>
                  <a:srgbClr val="000099">
                    <a:lumMod val="60000"/>
                    <a:lumOff val="40000"/>
                  </a:srgbClr>
                </a:solidFill>
                <a:effectLst/>
                <a:uLnTx/>
                <a:uFillTx/>
                <a:latin typeface="Arial"/>
                <a:ea typeface="+mn-ea"/>
                <a:cs typeface="Helvetica" pitchFamily="34" charset="0"/>
                <a:sym typeface="Helvetica"/>
              </a:rPr>
              <a:t>The patient elects to start on </a:t>
            </a:r>
            <a:r>
              <a:rPr kumimoji="0" lang="en-US" altLang="en-US" sz="2200" b="1" i="0" u="none" strike="noStrike" kern="1200" cap="none" spc="0" normalizeH="0" baseline="0" noProof="0" dirty="0" err="1">
                <a:ln>
                  <a:noFill/>
                </a:ln>
                <a:solidFill>
                  <a:srgbClr val="000099">
                    <a:lumMod val="60000"/>
                    <a:lumOff val="40000"/>
                  </a:srgbClr>
                </a:solidFill>
                <a:effectLst/>
                <a:uLnTx/>
                <a:uFillTx/>
                <a:latin typeface="Arial"/>
                <a:ea typeface="+mn-ea"/>
                <a:cs typeface="Helvetica" pitchFamily="34" charset="0"/>
                <a:sym typeface="Helvetica"/>
              </a:rPr>
              <a:t>pirto</a:t>
            </a:r>
            <a:r>
              <a:rPr kumimoji="0" lang="en-US" altLang="en-US" sz="2200" b="1" i="0" u="none" strike="noStrike" kern="1200" cap="none" spc="0" normalizeH="0" baseline="0" noProof="0" dirty="0">
                <a:ln>
                  <a:noFill/>
                </a:ln>
                <a:solidFill>
                  <a:srgbClr val="000099">
                    <a:lumMod val="60000"/>
                    <a:lumOff val="40000"/>
                  </a:srgbClr>
                </a:solidFill>
                <a:effectLst/>
                <a:uLnTx/>
                <a:uFillTx/>
                <a:latin typeface="Arial"/>
                <a:ea typeface="+mn-ea"/>
                <a:cs typeface="Helvetica" pitchFamily="34" charset="0"/>
                <a:sym typeface="Helvetica"/>
              </a:rPr>
              <a:t>, and is now about 6 weeks into treatment already with smaller lymph nodes and improving cytopenias with minimal side effects</a:t>
            </a:r>
            <a:endParaRPr kumimoji="0" lang="en-US" sz="2200" b="1" i="0" u="none" strike="noStrike" kern="1200" cap="none" spc="0" normalizeH="0" baseline="0" noProof="0" dirty="0">
              <a:ln>
                <a:noFill/>
              </a:ln>
              <a:solidFill>
                <a:srgbClr val="000099">
                  <a:lumMod val="60000"/>
                  <a:lumOff val="40000"/>
                </a:srgbClr>
              </a:solidFill>
              <a:effectLst/>
              <a:uLnTx/>
              <a:uFillTx/>
              <a:latin typeface="Arial"/>
              <a:ea typeface="+mn-ea"/>
              <a:cs typeface="+mn-cs"/>
              <a:sym typeface="Helvetica"/>
            </a:endParaRPr>
          </a:p>
        </p:txBody>
      </p:sp>
      <p:grpSp>
        <p:nvGrpSpPr>
          <p:cNvPr id="9" name="Group 8">
            <a:extLst>
              <a:ext uri="{FF2B5EF4-FFF2-40B4-BE49-F238E27FC236}">
                <a16:creationId xmlns:a16="http://schemas.microsoft.com/office/drawing/2014/main" id="{B3A1E2B6-D1B0-F456-CC73-DDFAF2DB2951}"/>
              </a:ext>
            </a:extLst>
          </p:cNvPr>
          <p:cNvGrpSpPr/>
          <p:nvPr/>
        </p:nvGrpSpPr>
        <p:grpSpPr>
          <a:xfrm>
            <a:off x="4034120" y="3399840"/>
            <a:ext cx="4133177" cy="2636670"/>
            <a:chOff x="4034120" y="3399840"/>
            <a:chExt cx="4133177" cy="2636670"/>
          </a:xfrm>
        </p:grpSpPr>
        <p:pic>
          <p:nvPicPr>
            <p:cNvPr id="6" name="Picture 5">
              <a:extLst>
                <a:ext uri="{FF2B5EF4-FFF2-40B4-BE49-F238E27FC236}">
                  <a16:creationId xmlns:a16="http://schemas.microsoft.com/office/drawing/2014/main" id="{77CC9CE8-7019-E1EB-8D69-B0A06F8C64AE}"/>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Lst>
            </a:blip>
            <a:srcRect t="6332"/>
            <a:stretch>
              <a:fillRect/>
            </a:stretch>
          </p:blipFill>
          <p:spPr>
            <a:xfrm>
              <a:off x="4034120" y="3888079"/>
              <a:ext cx="3940698" cy="2148431"/>
            </a:xfrm>
            <a:prstGeom prst="rect">
              <a:avLst/>
            </a:prstGeom>
          </p:spPr>
        </p:pic>
        <p:sp>
          <p:nvSpPr>
            <p:cNvPr id="8" name="Title 1">
              <a:extLst>
                <a:ext uri="{FF2B5EF4-FFF2-40B4-BE49-F238E27FC236}">
                  <a16:creationId xmlns:a16="http://schemas.microsoft.com/office/drawing/2014/main" id="{EF0D7D47-8CC3-A3D2-C429-895C1572590C}"/>
                </a:ext>
              </a:extLst>
            </p:cNvPr>
            <p:cNvSpPr txBox="1">
              <a:spLocks/>
            </p:cNvSpPr>
            <p:nvPr/>
          </p:nvSpPr>
          <p:spPr>
            <a:xfrm>
              <a:off x="4034120" y="3399840"/>
              <a:ext cx="4133177" cy="551865"/>
            </a:xfrm>
            <a:prstGeom prst="rect">
              <a:avLst/>
            </a:prstGeom>
          </p:spPr>
          <p:txBody>
            <a:bodyPr vert="horz" lIns="91440" tIns="45720" rIns="91440" bIns="45720" rtlCol="0" anchor="t">
              <a:noAutofit/>
            </a:bodyPr>
            <a:lstStyle>
              <a:lvl1pPr algn="ctr" defTabSz="609585" rtl="0" eaLnBrk="1" latinLnBrk="0" hangingPunct="1">
                <a:spcBef>
                  <a:spcPct val="0"/>
                </a:spcBef>
                <a:buNone/>
                <a:defRPr sz="3200" b="1" i="0" kern="1200">
                  <a:solidFill>
                    <a:schemeClr val="tx1">
                      <a:lumMod val="75000"/>
                      <a:lumOff val="25000"/>
                    </a:schemeClr>
                  </a:solidFill>
                  <a:latin typeface="Arial Narrow" panose="020B0606020202030204" pitchFamily="34" charset="0"/>
                  <a:ea typeface="+mj-ea"/>
                  <a:cs typeface="Arial"/>
                </a:defRPr>
              </a:lvl1pPr>
            </a:lstStyle>
            <a:p>
              <a:pPr marL="0" marR="0" lvl="0" indent="0" algn="l" defTabSz="914377" rtl="0" eaLnBrk="1" fontAlgn="auto" latinLnBrk="0" hangingPunct="1">
                <a:lnSpc>
                  <a:spcPct val="100000"/>
                </a:lnSpc>
                <a:spcBef>
                  <a:spcPct val="20000"/>
                </a:spcBef>
                <a:spcAft>
                  <a:spcPts val="0"/>
                </a:spcAft>
                <a:buClrTx/>
                <a:buSzTx/>
                <a:buFontTx/>
                <a:buNone/>
                <a:tabLst/>
                <a:defRPr/>
              </a:pPr>
              <a:r>
                <a:rPr kumimoji="0" lang="en-US" altLang="en-US" sz="2400" b="1" i="0" u="none" strike="noStrike" kern="1200" cap="none" spc="0" normalizeH="0" baseline="0" noProof="0" dirty="0">
                  <a:ln>
                    <a:noFill/>
                  </a:ln>
                  <a:solidFill>
                    <a:sysClr val="windowText" lastClr="000000"/>
                  </a:solidFill>
                  <a:effectLst/>
                  <a:uLnTx/>
                  <a:uFillTx/>
                  <a:latin typeface="Arial"/>
                  <a:ea typeface="+mj-ea"/>
                  <a:cs typeface="Helvetica" pitchFamily="34" charset="0"/>
                  <a:sym typeface="Helvetica"/>
                </a:rPr>
                <a:t>BRUIN-313: </a:t>
              </a:r>
              <a:r>
                <a:rPr kumimoji="0" lang="en-US" altLang="en-US" sz="2400" b="1" i="0" u="none" strike="noStrike" kern="1200" cap="none" spc="0" normalizeH="0" baseline="0" noProof="0" dirty="0" err="1">
                  <a:ln>
                    <a:noFill/>
                  </a:ln>
                  <a:solidFill>
                    <a:sysClr val="windowText" lastClr="000000"/>
                  </a:solidFill>
                  <a:effectLst/>
                  <a:uLnTx/>
                  <a:uFillTx/>
                  <a:latin typeface="Arial"/>
                  <a:ea typeface="+mj-ea"/>
                  <a:cs typeface="Helvetica" pitchFamily="34" charset="0"/>
                  <a:sym typeface="Helvetica"/>
                </a:rPr>
                <a:t>Pirtobrutinib</a:t>
              </a:r>
              <a:endParaRPr kumimoji="0" lang="en-US" altLang="en-US" sz="2400" b="1" i="0" u="none" strike="noStrike" kern="1200" cap="none" spc="0" normalizeH="0" baseline="0" noProof="0" dirty="0">
                <a:ln>
                  <a:noFill/>
                </a:ln>
                <a:solidFill>
                  <a:sysClr val="windowText" lastClr="000000"/>
                </a:solidFill>
                <a:effectLst/>
                <a:uLnTx/>
                <a:uFillTx/>
                <a:latin typeface="Arial"/>
                <a:ea typeface="+mj-ea"/>
                <a:cs typeface="Helvetica" pitchFamily="34" charset="0"/>
                <a:sym typeface="Helvetica"/>
              </a:endParaRPr>
            </a:p>
          </p:txBody>
        </p:sp>
      </p:grpSp>
      <p:pic>
        <p:nvPicPr>
          <p:cNvPr id="10" name="Picture 9" descr="140+ Old Man With Walking Frame Cartoon Stock Photos and Royalty-Free  Pictures - iStock">
            <a:extLst>
              <a:ext uri="{FF2B5EF4-FFF2-40B4-BE49-F238E27FC236}">
                <a16:creationId xmlns:a16="http://schemas.microsoft.com/office/drawing/2014/main" id="{57A5FD80-2BC5-7331-80D1-7092879F388A}"/>
              </a:ext>
            </a:extLst>
          </p:cNvPr>
          <p:cNvPicPr>
            <a:picLocks noChangeAspect="1"/>
          </p:cNvPicPr>
          <p:nvPr/>
        </p:nvPicPr>
        <p:blipFill>
          <a:blip r:embed="rId4"/>
          <a:srcRect l="25942"/>
          <a:stretch>
            <a:fillRect/>
          </a:stretch>
        </p:blipFill>
        <p:spPr>
          <a:xfrm>
            <a:off x="10079182" y="858761"/>
            <a:ext cx="2112818" cy="2852928"/>
          </a:xfrm>
          <a:prstGeom prst="rect">
            <a:avLst/>
          </a:prstGeom>
        </p:spPr>
      </p:pic>
    </p:spTree>
    <p:extLst>
      <p:ext uri="{BB962C8B-B14F-4D97-AF65-F5344CB8AC3E}">
        <p14:creationId xmlns:p14="http://schemas.microsoft.com/office/powerpoint/2010/main" val="3414236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CC350-A968-CD1E-6474-A80EED66FA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1068C7-947A-5EC4-5C4F-6FE96D9EEE9C}"/>
              </a:ext>
            </a:extLst>
          </p:cNvPr>
          <p:cNvSpPr>
            <a:spLocks noGrp="1"/>
          </p:cNvSpPr>
          <p:nvPr>
            <p:ph type="title"/>
          </p:nvPr>
        </p:nvSpPr>
        <p:spPr>
          <a:xfrm>
            <a:off x="912286" y="1115036"/>
            <a:ext cx="10358967" cy="1143000"/>
          </a:xfrm>
        </p:spPr>
        <p:txBody>
          <a:bodyPr/>
          <a:lstStyle/>
          <a:p>
            <a:r>
              <a:rPr lang="en-US" sz="4000" dirty="0"/>
              <a:t>Faculty Discussion</a:t>
            </a:r>
            <a:br>
              <a:rPr lang="en-US" dirty="0"/>
            </a:br>
            <a:br>
              <a:rPr lang="en-US" sz="3200" dirty="0"/>
            </a:br>
            <a:r>
              <a:rPr lang="en-US" sz="2400" dirty="0"/>
              <a:t>First-Line Noncovalent BTK Inhibitors</a:t>
            </a:r>
            <a:br>
              <a:rPr lang="en-US" sz="2400" dirty="0"/>
            </a:br>
            <a:endParaRPr lang="en-US" dirty="0"/>
          </a:p>
        </p:txBody>
      </p:sp>
      <p:sp>
        <p:nvSpPr>
          <p:cNvPr id="3" name="Content Placeholder 2">
            <a:extLst>
              <a:ext uri="{FF2B5EF4-FFF2-40B4-BE49-F238E27FC236}">
                <a16:creationId xmlns:a16="http://schemas.microsoft.com/office/drawing/2014/main" id="{BA18CF3E-5D52-7C46-AB0D-1DE66B5DC49A}"/>
              </a:ext>
            </a:extLst>
          </p:cNvPr>
          <p:cNvSpPr>
            <a:spLocks noGrp="1"/>
          </p:cNvSpPr>
          <p:nvPr>
            <p:ph idx="1"/>
          </p:nvPr>
        </p:nvSpPr>
        <p:spPr>
          <a:xfrm>
            <a:off x="912286" y="2479431"/>
            <a:ext cx="9821523" cy="3735635"/>
          </a:xfrm>
        </p:spPr>
        <p:txBody>
          <a:bodyPr/>
          <a:lstStyle/>
          <a:p>
            <a:r>
              <a:rPr lang="en-US" sz="1800" b="0" dirty="0"/>
              <a:t>Jurczak W et al. BRUIN CLL-313: Randomized Phase III Trial of </a:t>
            </a:r>
            <a:r>
              <a:rPr lang="en-US" sz="1800" b="0" dirty="0" err="1"/>
              <a:t>Pirtobrutinib</a:t>
            </a:r>
            <a:r>
              <a:rPr lang="en-US" sz="1800" b="0" dirty="0"/>
              <a:t> versus Bendamustine plus Rituximab in Untreated Patients with Chronic Lymphocytic Leukemia/Small Lymphocytic Lymphoma. </a:t>
            </a:r>
            <a:r>
              <a:rPr lang="en-US" sz="1800" b="0" i="1" dirty="0"/>
              <a:t>J Clin Oncol</a:t>
            </a:r>
            <a:r>
              <a:rPr lang="en-US" sz="1800" b="0" dirty="0"/>
              <a:t> 2026;44(6):466-75.</a:t>
            </a:r>
          </a:p>
          <a:p>
            <a:r>
              <a:rPr lang="en-US" sz="1800" b="0" dirty="0" err="1"/>
              <a:t>Woyach</a:t>
            </a:r>
            <a:r>
              <a:rPr lang="en-US" sz="1800" b="0" dirty="0"/>
              <a:t> JA et al. </a:t>
            </a:r>
            <a:r>
              <a:rPr lang="en-US" sz="1800" b="0" dirty="0" err="1"/>
              <a:t>Pirtobrutinib</a:t>
            </a:r>
            <a:r>
              <a:rPr lang="en-US" sz="1800" b="0" dirty="0"/>
              <a:t> versus Ibrutinib in Treatment-Naïve and Relapsed/Refractory Chronic Lymphocytic Leukemia/Small Lymphocytic Lymphoma. </a:t>
            </a:r>
            <a:r>
              <a:rPr lang="en-US" sz="1800" b="0" i="1" dirty="0"/>
              <a:t>J Clin Oncol</a:t>
            </a:r>
            <a:r>
              <a:rPr lang="en-US" sz="1800" b="0" dirty="0"/>
              <a:t> 2026;44(6):476-85. </a:t>
            </a:r>
          </a:p>
        </p:txBody>
      </p:sp>
    </p:spTree>
    <p:extLst>
      <p:ext uri="{BB962C8B-B14F-4D97-AF65-F5344CB8AC3E}">
        <p14:creationId xmlns:p14="http://schemas.microsoft.com/office/powerpoint/2010/main" val="24293590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E1D36-9A02-FE77-9769-F996A9F0CB1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DCC4DEE-674B-1CAF-FCAB-475FD5867817}"/>
              </a:ext>
            </a:extLst>
          </p:cNvPr>
          <p:cNvSpPr/>
          <p:nvPr/>
        </p:nvSpPr>
        <p:spPr bwMode="auto">
          <a:xfrm>
            <a:off x="536197" y="3841281"/>
            <a:ext cx="11175157" cy="607628"/>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566A867D-8AC8-E933-F063-2BCDD28CCE0C}"/>
              </a:ext>
            </a:extLst>
          </p:cNvPr>
          <p:cNvSpPr>
            <a:spLocks noGrp="1"/>
          </p:cNvSpPr>
          <p:nvPr>
            <p:ph type="title"/>
          </p:nvPr>
        </p:nvSpPr>
        <p:spPr>
          <a:xfrm>
            <a:off x="1883532" y="-1"/>
            <a:ext cx="8424936" cy="1312985"/>
          </a:xfrm>
        </p:spPr>
        <p:txBody>
          <a:bodyPr>
            <a:normAutofit/>
          </a:bodyPr>
          <a:lstStyle/>
          <a:p>
            <a:r>
              <a:rPr lang="en-US" dirty="0">
                <a:solidFill>
                  <a:srgbClr val="0432FF"/>
                </a:solidFill>
              </a:rPr>
              <a:t>Agenda</a:t>
            </a:r>
            <a:endParaRPr lang="en-US" sz="2800" dirty="0">
              <a:solidFill>
                <a:srgbClr val="0432FF"/>
              </a:solidFill>
            </a:endParaRPr>
          </a:p>
        </p:txBody>
      </p:sp>
      <p:sp>
        <p:nvSpPr>
          <p:cNvPr id="6" name="Content Placeholder 5">
            <a:extLst>
              <a:ext uri="{FF2B5EF4-FFF2-40B4-BE49-F238E27FC236}">
                <a16:creationId xmlns:a16="http://schemas.microsoft.com/office/drawing/2014/main" id="{518F944F-0809-532C-0937-058F72314416}"/>
              </a:ext>
            </a:extLst>
          </p:cNvPr>
          <p:cNvSpPr>
            <a:spLocks noGrp="1"/>
          </p:cNvSpPr>
          <p:nvPr>
            <p:ph idx="1"/>
          </p:nvPr>
        </p:nvSpPr>
        <p:spPr>
          <a:xfrm>
            <a:off x="1282391" y="1921821"/>
            <a:ext cx="8895280" cy="3259686"/>
          </a:xfrm>
        </p:spPr>
        <p:txBody>
          <a:bodyPr/>
          <a:lstStyle/>
          <a:p>
            <a:pPr marL="98425" indent="0">
              <a:lnSpc>
                <a:spcPts val="3240"/>
              </a:lnSpc>
              <a:spcBef>
                <a:spcPts val="1000"/>
              </a:spcBef>
              <a:spcAft>
                <a:spcPts val="600"/>
              </a:spcAft>
              <a:buNone/>
            </a:pPr>
            <a:r>
              <a:rPr lang="en-US" sz="2600" dirty="0">
                <a:solidFill>
                  <a:schemeClr val="accent2"/>
                </a:solidFill>
              </a:rPr>
              <a:t>Introduction: </a:t>
            </a:r>
            <a:r>
              <a:rPr lang="en-US" sz="2600" dirty="0">
                <a:solidFill>
                  <a:schemeClr val="tx1"/>
                </a:solidFill>
              </a:rPr>
              <a:t>Minimal Residual Disease Assays in Community-Based Practice</a:t>
            </a:r>
          </a:p>
          <a:p>
            <a:pPr marL="98425" indent="0">
              <a:lnSpc>
                <a:spcPts val="3240"/>
              </a:lnSpc>
              <a:spcBef>
                <a:spcPts val="1000"/>
              </a:spcBef>
              <a:spcAft>
                <a:spcPts val="600"/>
              </a:spcAft>
              <a:buNone/>
            </a:pPr>
            <a:r>
              <a:rPr lang="en-US" sz="2600" dirty="0">
                <a:solidFill>
                  <a:schemeClr val="accent2"/>
                </a:solidFill>
              </a:rPr>
              <a:t>Module 1: </a:t>
            </a:r>
            <a:r>
              <a:rPr lang="en-US" sz="2600" dirty="0">
                <a:solidFill>
                  <a:schemeClr val="tx1"/>
                </a:solidFill>
              </a:rPr>
              <a:t>New Developments in Previously Untreated Chronic Lymphocytic Leukemia (CLL) </a:t>
            </a:r>
          </a:p>
          <a:p>
            <a:pPr marL="98425" indent="0">
              <a:lnSpc>
                <a:spcPts val="3240"/>
              </a:lnSpc>
              <a:spcBef>
                <a:spcPts val="1000"/>
              </a:spcBef>
              <a:spcAft>
                <a:spcPts val="600"/>
              </a:spcAft>
              <a:buNone/>
            </a:pPr>
            <a:r>
              <a:rPr lang="en-US" sz="2600" dirty="0">
                <a:solidFill>
                  <a:schemeClr val="bg1"/>
                </a:solidFill>
              </a:rPr>
              <a:t>Module 2: Richter Transformation</a:t>
            </a:r>
          </a:p>
          <a:p>
            <a:pPr marL="98425" indent="0">
              <a:lnSpc>
                <a:spcPts val="3240"/>
              </a:lnSpc>
              <a:spcBef>
                <a:spcPts val="1000"/>
              </a:spcBef>
              <a:spcAft>
                <a:spcPts val="600"/>
              </a:spcAft>
              <a:buNone/>
            </a:pPr>
            <a:r>
              <a:rPr lang="en-US" sz="2600" dirty="0">
                <a:solidFill>
                  <a:schemeClr val="accent2"/>
                </a:solidFill>
              </a:rPr>
              <a:t>Module 3: </a:t>
            </a:r>
            <a:r>
              <a:rPr lang="en-US" sz="2600" dirty="0">
                <a:solidFill>
                  <a:schemeClr val="tx1"/>
                </a:solidFill>
              </a:rPr>
              <a:t>Selection and Sequencing of Therapies for Relapsed/Refractory CLL </a:t>
            </a:r>
          </a:p>
        </p:txBody>
      </p:sp>
    </p:spTree>
    <p:custDataLst>
      <p:tags r:id="rId1"/>
    </p:custDataLst>
    <p:extLst>
      <p:ext uri="{BB962C8B-B14F-4D97-AF65-F5344CB8AC3E}">
        <p14:creationId xmlns:p14="http://schemas.microsoft.com/office/powerpoint/2010/main" val="31360971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E9634-B1A7-E99B-05F5-4EE8E44A95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00FF44-3D32-D14B-456C-027157690E39}"/>
              </a:ext>
            </a:extLst>
          </p:cNvPr>
          <p:cNvSpPr>
            <a:spLocks noGrp="1"/>
          </p:cNvSpPr>
          <p:nvPr>
            <p:ph type="title"/>
          </p:nvPr>
        </p:nvSpPr>
        <p:spPr/>
        <p:txBody>
          <a:bodyPr/>
          <a:lstStyle/>
          <a:p>
            <a:r>
              <a:rPr lang="en-US" dirty="0"/>
              <a:t>Key Datasets — Richter Transformation</a:t>
            </a:r>
          </a:p>
        </p:txBody>
      </p:sp>
      <p:sp>
        <p:nvSpPr>
          <p:cNvPr id="3" name="Content Placeholder 2">
            <a:extLst>
              <a:ext uri="{FF2B5EF4-FFF2-40B4-BE49-F238E27FC236}">
                <a16:creationId xmlns:a16="http://schemas.microsoft.com/office/drawing/2014/main" id="{5A2B4C65-4129-B766-8374-44152C3F5836}"/>
              </a:ext>
            </a:extLst>
          </p:cNvPr>
          <p:cNvSpPr>
            <a:spLocks noGrp="1"/>
          </p:cNvSpPr>
          <p:nvPr>
            <p:ph idx="1"/>
          </p:nvPr>
        </p:nvSpPr>
        <p:spPr>
          <a:xfrm>
            <a:off x="912287" y="1416053"/>
            <a:ext cx="10133250" cy="4799013"/>
          </a:xfrm>
        </p:spPr>
        <p:txBody>
          <a:bodyPr/>
          <a:lstStyle/>
          <a:p>
            <a:r>
              <a:rPr lang="en-US" sz="2000" b="0" dirty="0"/>
              <a:t>Wierda WG et al. Pirtobrutinib, a Highly Selective, Non-Covalent (Reversible) BTK Inhibitor in Patients with B-Cell Malignancies: Analysis of the Richter Transformation Subgroup from the </a:t>
            </a:r>
            <a:r>
              <a:rPr lang="en-US" sz="2000" b="0" dirty="0" err="1"/>
              <a:t>Multicentre</a:t>
            </a:r>
            <a:r>
              <a:rPr lang="en-US" sz="2000" b="0" dirty="0"/>
              <a:t>, Open-Label, Phase 1/2 BRUIN Study. </a:t>
            </a:r>
            <a:r>
              <a:rPr lang="en-US" sz="2000" b="0" i="1" dirty="0"/>
              <a:t>Lancet </a:t>
            </a:r>
            <a:r>
              <a:rPr lang="en-US" sz="2000" b="0" i="1" dirty="0" err="1"/>
              <a:t>Haematol</a:t>
            </a:r>
            <a:r>
              <a:rPr lang="en-US" sz="2000" b="0" dirty="0"/>
              <a:t> 2024;11(9):e682-92.</a:t>
            </a:r>
          </a:p>
          <a:p>
            <a:r>
              <a:rPr lang="en-US" sz="2000" b="0" dirty="0"/>
              <a:t>A Randomized Phase III Study of </a:t>
            </a:r>
            <a:r>
              <a:rPr lang="en-US" sz="2000" b="0" dirty="0" err="1"/>
              <a:t>Pirtobrutinib</a:t>
            </a:r>
            <a:r>
              <a:rPr lang="en-US" sz="2000" b="0" dirty="0"/>
              <a:t> plus R-CHOP vs R-CHOP for Participants with Previously Untreated Richter Transformation (PIRAMID). NCT07220187.</a:t>
            </a:r>
          </a:p>
          <a:p>
            <a:r>
              <a:rPr lang="en-US" sz="2000" b="0" dirty="0"/>
              <a:t>CLL-RT2: A Prospective, Open-Label, Randomized, Multicenter Phase-III Trial to Evaluate the Efficacy of </a:t>
            </a:r>
            <a:r>
              <a:rPr lang="en-US" sz="2000" b="0" dirty="0" err="1"/>
              <a:t>Pirtobrutinib</a:t>
            </a:r>
            <a:r>
              <a:rPr lang="en-US" sz="2000" b="0" dirty="0"/>
              <a:t> and </a:t>
            </a:r>
            <a:r>
              <a:rPr lang="en-US" sz="2000" b="0" dirty="0" err="1"/>
              <a:t>Epcoritamab</a:t>
            </a:r>
            <a:r>
              <a:rPr lang="en-US" sz="2000" b="0" dirty="0"/>
              <a:t> Compared with R-(Mini)-CHOP for Treatment of Patients with Richter Transformation. https://</a:t>
            </a:r>
            <a:r>
              <a:rPr lang="en-US" sz="2000" b="0" dirty="0" err="1"/>
              <a:t>www.dcllsg.com</a:t>
            </a:r>
            <a:r>
              <a:rPr lang="en-US" sz="2000" b="0" dirty="0"/>
              <a:t>/cll-rt2/</a:t>
            </a:r>
          </a:p>
        </p:txBody>
      </p:sp>
    </p:spTree>
    <p:extLst>
      <p:ext uri="{BB962C8B-B14F-4D97-AF65-F5344CB8AC3E}">
        <p14:creationId xmlns:p14="http://schemas.microsoft.com/office/powerpoint/2010/main" val="11078628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AC145-66B1-5EAB-8FC9-B04778AB4B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B103AD-C663-1250-842E-FF0B8CB88179}"/>
              </a:ext>
            </a:extLst>
          </p:cNvPr>
          <p:cNvSpPr>
            <a:spLocks noGrp="1"/>
          </p:cNvSpPr>
          <p:nvPr>
            <p:ph type="title"/>
          </p:nvPr>
        </p:nvSpPr>
        <p:spPr>
          <a:xfrm>
            <a:off x="1161886" y="76378"/>
            <a:ext cx="10218776" cy="745036"/>
          </a:xfrm>
        </p:spPr>
        <p:txBody>
          <a:bodyPr/>
          <a:lstStyle/>
          <a:p>
            <a:r>
              <a:rPr lang="en-US" sz="2800" dirty="0" err="1"/>
              <a:t>Pirtobrutinib</a:t>
            </a:r>
            <a:r>
              <a:rPr lang="en-US" sz="2800" dirty="0"/>
              <a:t> for Richter Transformation</a:t>
            </a:r>
          </a:p>
        </p:txBody>
      </p:sp>
      <p:sp>
        <p:nvSpPr>
          <p:cNvPr id="3" name="Content Placeholder 2">
            <a:extLst>
              <a:ext uri="{FF2B5EF4-FFF2-40B4-BE49-F238E27FC236}">
                <a16:creationId xmlns:a16="http://schemas.microsoft.com/office/drawing/2014/main" id="{0567F755-F48B-8217-015A-B1B1A055C027}"/>
              </a:ext>
            </a:extLst>
          </p:cNvPr>
          <p:cNvSpPr>
            <a:spLocks noGrp="1"/>
          </p:cNvSpPr>
          <p:nvPr>
            <p:ph idx="1"/>
          </p:nvPr>
        </p:nvSpPr>
        <p:spPr>
          <a:xfrm>
            <a:off x="0" y="6544241"/>
            <a:ext cx="4565322" cy="247772"/>
          </a:xfrm>
        </p:spPr>
        <p:txBody>
          <a:bodyPr/>
          <a:lstStyle/>
          <a:p>
            <a:pPr marL="98425" indent="0">
              <a:buNone/>
            </a:pPr>
            <a:r>
              <a:rPr lang="en-US" sz="1500" b="0" dirty="0"/>
              <a:t>Wierda WG et al. </a:t>
            </a:r>
            <a:r>
              <a:rPr lang="en-US" sz="1500" b="0" i="1" dirty="0"/>
              <a:t>Lancet </a:t>
            </a:r>
            <a:r>
              <a:rPr lang="en-US" sz="1500" b="0" i="1" dirty="0" err="1"/>
              <a:t>Haematol</a:t>
            </a:r>
            <a:r>
              <a:rPr lang="en-US" sz="1500" b="0" dirty="0"/>
              <a:t> 2024;11(9):e682-92.</a:t>
            </a:r>
          </a:p>
        </p:txBody>
      </p:sp>
      <p:pic>
        <p:nvPicPr>
          <p:cNvPr id="7" name="Picture 6">
            <a:extLst>
              <a:ext uri="{FF2B5EF4-FFF2-40B4-BE49-F238E27FC236}">
                <a16:creationId xmlns:a16="http://schemas.microsoft.com/office/drawing/2014/main" id="{E352A940-D226-7C7F-AD11-3FB3C86EA85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1449658" y="726863"/>
            <a:ext cx="9135223" cy="5481134"/>
          </a:xfrm>
          <a:prstGeom prst="rect">
            <a:avLst/>
          </a:prstGeom>
        </p:spPr>
      </p:pic>
      <p:sp>
        <p:nvSpPr>
          <p:cNvPr id="9" name="TextBox 8">
            <a:extLst>
              <a:ext uri="{FF2B5EF4-FFF2-40B4-BE49-F238E27FC236}">
                <a16:creationId xmlns:a16="http://schemas.microsoft.com/office/drawing/2014/main" id="{DF729A1D-4CE2-7EA2-2CCE-AE290A238798}"/>
              </a:ext>
            </a:extLst>
          </p:cNvPr>
          <p:cNvSpPr txBox="1"/>
          <p:nvPr/>
        </p:nvSpPr>
        <p:spPr>
          <a:xfrm>
            <a:off x="6566554" y="944240"/>
            <a:ext cx="2735708" cy="230832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1800" dirty="0">
                <a:solidFill>
                  <a:srgbClr val="C00000"/>
                </a:solidFill>
              </a:rPr>
              <a:t>N = 82</a:t>
            </a:r>
          </a:p>
          <a:p>
            <a:r>
              <a:rPr lang="en-US" sz="1800" dirty="0">
                <a:solidFill>
                  <a:srgbClr val="C00000"/>
                </a:solidFill>
              </a:rPr>
              <a:t>ORR: 50%</a:t>
            </a:r>
          </a:p>
          <a:p>
            <a:r>
              <a:rPr lang="en-US" sz="1800" dirty="0">
                <a:solidFill>
                  <a:srgbClr val="C00000"/>
                </a:solidFill>
              </a:rPr>
              <a:t>CR rate: 13%</a:t>
            </a:r>
          </a:p>
          <a:p>
            <a:r>
              <a:rPr lang="en-US" sz="1800" dirty="0">
                <a:solidFill>
                  <a:srgbClr val="C00000"/>
                </a:solidFill>
              </a:rPr>
              <a:t>PR rate: 37%</a:t>
            </a:r>
          </a:p>
          <a:p>
            <a:endParaRPr lang="en-US" sz="1800" dirty="0">
              <a:solidFill>
                <a:srgbClr val="C00000"/>
              </a:solidFill>
            </a:endParaRPr>
          </a:p>
          <a:p>
            <a:r>
              <a:rPr lang="en-US" sz="1800" dirty="0">
                <a:solidFill>
                  <a:srgbClr val="C00000"/>
                </a:solidFill>
              </a:rPr>
              <a:t>Median PFS: 3.7 months </a:t>
            </a:r>
          </a:p>
          <a:p>
            <a:r>
              <a:rPr lang="en-US" sz="1800" dirty="0">
                <a:solidFill>
                  <a:srgbClr val="C00000"/>
                </a:solidFill>
              </a:rPr>
              <a:t>Median OS: 12.5 months</a:t>
            </a:r>
          </a:p>
          <a:p>
            <a:r>
              <a:rPr lang="en-US" sz="1800" dirty="0">
                <a:solidFill>
                  <a:srgbClr val="C00000"/>
                </a:solidFill>
              </a:rPr>
              <a:t>18-month OS rate: 44.3% </a:t>
            </a:r>
          </a:p>
        </p:txBody>
      </p:sp>
      <p:sp>
        <p:nvSpPr>
          <p:cNvPr id="4" name="Content Placeholder 2">
            <a:extLst>
              <a:ext uri="{FF2B5EF4-FFF2-40B4-BE49-F238E27FC236}">
                <a16:creationId xmlns:a16="http://schemas.microsoft.com/office/drawing/2014/main" id="{5CEB00D4-E104-46A9-200F-74907CC64FF9}"/>
              </a:ext>
            </a:extLst>
          </p:cNvPr>
          <p:cNvSpPr txBox="1">
            <a:spLocks/>
          </p:cNvSpPr>
          <p:nvPr/>
        </p:nvSpPr>
        <p:spPr bwMode="auto">
          <a:xfrm>
            <a:off x="1417307" y="6267128"/>
            <a:ext cx="9467386" cy="127389"/>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indent="0">
              <a:buNone/>
            </a:pPr>
            <a:r>
              <a:rPr lang="en-US" sz="1500" b="0" kern="0" dirty="0"/>
              <a:t>RT = Richter transformation; ORR = overall response rate; CR = complete response; PR = partial response</a:t>
            </a:r>
          </a:p>
        </p:txBody>
      </p:sp>
    </p:spTree>
    <p:extLst>
      <p:ext uri="{BB962C8B-B14F-4D97-AF65-F5344CB8AC3E}">
        <p14:creationId xmlns:p14="http://schemas.microsoft.com/office/powerpoint/2010/main" val="40088630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67A27-4D94-D737-2DAD-F026273E09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406401-5B45-52BD-34A7-CC95010D45DB}"/>
              </a:ext>
            </a:extLst>
          </p:cNvPr>
          <p:cNvSpPr>
            <a:spLocks noGrp="1"/>
          </p:cNvSpPr>
          <p:nvPr>
            <p:ph type="title"/>
          </p:nvPr>
        </p:nvSpPr>
        <p:spPr>
          <a:xfrm>
            <a:off x="423746" y="158262"/>
            <a:ext cx="11768254" cy="745036"/>
          </a:xfrm>
        </p:spPr>
        <p:txBody>
          <a:bodyPr/>
          <a:lstStyle/>
          <a:p>
            <a:pPr algn="l"/>
            <a:r>
              <a:rPr lang="en-US" sz="2800" dirty="0" err="1"/>
              <a:t>pirAMID</a:t>
            </a:r>
            <a:r>
              <a:rPr lang="en-US" sz="2800" dirty="0"/>
              <a:t> (SWOG-S2504) Trial: Adding Pirtobrutinib to R-CHOP </a:t>
            </a:r>
            <a:br>
              <a:rPr lang="en-US" sz="2800" dirty="0"/>
            </a:br>
            <a:r>
              <a:rPr lang="en-US" sz="2800" dirty="0"/>
              <a:t>for Richter Transformation</a:t>
            </a:r>
          </a:p>
        </p:txBody>
      </p:sp>
      <p:sp>
        <p:nvSpPr>
          <p:cNvPr id="3" name="Content Placeholder 2">
            <a:extLst>
              <a:ext uri="{FF2B5EF4-FFF2-40B4-BE49-F238E27FC236}">
                <a16:creationId xmlns:a16="http://schemas.microsoft.com/office/drawing/2014/main" id="{B35409E0-7215-C537-01BB-FACA6FE06BF8}"/>
              </a:ext>
            </a:extLst>
          </p:cNvPr>
          <p:cNvSpPr>
            <a:spLocks noGrp="1"/>
          </p:cNvSpPr>
          <p:nvPr>
            <p:ph idx="1"/>
          </p:nvPr>
        </p:nvSpPr>
        <p:spPr>
          <a:xfrm>
            <a:off x="-1" y="6579054"/>
            <a:ext cx="6389649" cy="278945"/>
          </a:xfrm>
        </p:spPr>
        <p:txBody>
          <a:bodyPr/>
          <a:lstStyle/>
          <a:p>
            <a:pPr marL="98425" indent="0">
              <a:buNone/>
            </a:pPr>
            <a:r>
              <a:rPr lang="en-US" sz="1500" b="0" dirty="0" err="1"/>
              <a:t>www.clinicaltrials.gov</a:t>
            </a:r>
            <a:r>
              <a:rPr lang="en-US" sz="1500" b="0" dirty="0"/>
              <a:t>. NCT07220187. Accessed September 2026.</a:t>
            </a:r>
          </a:p>
        </p:txBody>
      </p:sp>
      <p:pic>
        <p:nvPicPr>
          <p:cNvPr id="6" name="Picture 5">
            <a:extLst>
              <a:ext uri="{FF2B5EF4-FFF2-40B4-BE49-F238E27FC236}">
                <a16:creationId xmlns:a16="http://schemas.microsoft.com/office/drawing/2014/main" id="{53634F9C-4751-BDE8-338A-2F11BCFFC17D}"/>
              </a:ext>
            </a:extLst>
          </p:cNvPr>
          <p:cNvPicPr>
            <a:picLocks noChangeAspect="1"/>
          </p:cNvPicPr>
          <p:nvPr/>
        </p:nvPicPr>
        <p:blipFill>
          <a:blip r:embed="rId2"/>
          <a:stretch>
            <a:fillRect/>
          </a:stretch>
        </p:blipFill>
        <p:spPr>
          <a:xfrm>
            <a:off x="307780" y="992506"/>
            <a:ext cx="10952769" cy="5538148"/>
          </a:xfrm>
          <a:prstGeom prst="rect">
            <a:avLst/>
          </a:prstGeom>
        </p:spPr>
      </p:pic>
    </p:spTree>
    <p:extLst>
      <p:ext uri="{BB962C8B-B14F-4D97-AF65-F5344CB8AC3E}">
        <p14:creationId xmlns:p14="http://schemas.microsoft.com/office/powerpoint/2010/main" val="38777632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057B1-5A44-8F75-D7D1-6776A62D81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F8A473-11D6-4A92-B411-6231034C4D6F}"/>
              </a:ext>
            </a:extLst>
          </p:cNvPr>
          <p:cNvSpPr>
            <a:spLocks noGrp="1"/>
          </p:cNvSpPr>
          <p:nvPr>
            <p:ph type="title"/>
          </p:nvPr>
        </p:nvSpPr>
        <p:spPr>
          <a:xfrm>
            <a:off x="1153093" y="428695"/>
            <a:ext cx="10218776" cy="745036"/>
          </a:xfrm>
        </p:spPr>
        <p:txBody>
          <a:bodyPr/>
          <a:lstStyle/>
          <a:p>
            <a:pPr algn="l"/>
            <a:r>
              <a:rPr lang="en-US" sz="2800" dirty="0"/>
              <a:t>CLL-RT2: A Phase III Study of </a:t>
            </a:r>
            <a:r>
              <a:rPr lang="en-US" sz="2800" dirty="0" err="1"/>
              <a:t>Pirtobrutinib</a:t>
            </a:r>
            <a:r>
              <a:rPr lang="en-US" sz="2800" dirty="0"/>
              <a:t> with Epcoritamab </a:t>
            </a:r>
            <a:br>
              <a:rPr lang="en-US" sz="2800" dirty="0"/>
            </a:br>
            <a:r>
              <a:rPr lang="en-US" sz="2800" dirty="0"/>
              <a:t>versus R-mini-CHOP for Richter Transformation</a:t>
            </a:r>
          </a:p>
        </p:txBody>
      </p:sp>
      <p:sp>
        <p:nvSpPr>
          <p:cNvPr id="3" name="Content Placeholder 2">
            <a:extLst>
              <a:ext uri="{FF2B5EF4-FFF2-40B4-BE49-F238E27FC236}">
                <a16:creationId xmlns:a16="http://schemas.microsoft.com/office/drawing/2014/main" id="{13B77CBC-5B58-CD2A-C605-7004DACA324F}"/>
              </a:ext>
            </a:extLst>
          </p:cNvPr>
          <p:cNvSpPr>
            <a:spLocks noGrp="1"/>
          </p:cNvSpPr>
          <p:nvPr>
            <p:ph idx="1"/>
          </p:nvPr>
        </p:nvSpPr>
        <p:spPr>
          <a:xfrm>
            <a:off x="154816" y="6485061"/>
            <a:ext cx="4565322" cy="247772"/>
          </a:xfrm>
        </p:spPr>
        <p:txBody>
          <a:bodyPr/>
          <a:lstStyle/>
          <a:p>
            <a:pPr marL="98425" indent="0">
              <a:buNone/>
            </a:pPr>
            <a:r>
              <a:rPr lang="en-US" sz="1500" b="0" dirty="0"/>
              <a:t>https://</a:t>
            </a:r>
            <a:r>
              <a:rPr lang="en-US" sz="1500" b="0" dirty="0" err="1"/>
              <a:t>www.dcllsg.com</a:t>
            </a:r>
            <a:r>
              <a:rPr lang="en-US" sz="1500" b="0" dirty="0"/>
              <a:t>/cll-rt2/</a:t>
            </a:r>
          </a:p>
          <a:p>
            <a:pPr marL="98425" indent="0">
              <a:buNone/>
            </a:pPr>
            <a:endParaRPr lang="en-US" sz="1500" b="0" dirty="0"/>
          </a:p>
        </p:txBody>
      </p:sp>
      <p:sp>
        <p:nvSpPr>
          <p:cNvPr id="4" name="TextBox 3">
            <a:extLst>
              <a:ext uri="{FF2B5EF4-FFF2-40B4-BE49-F238E27FC236}">
                <a16:creationId xmlns:a16="http://schemas.microsoft.com/office/drawing/2014/main" id="{7F0ECA36-5BCB-1DEA-8675-3345F7FC8174}"/>
              </a:ext>
            </a:extLst>
          </p:cNvPr>
          <p:cNvSpPr txBox="1"/>
          <p:nvPr/>
        </p:nvSpPr>
        <p:spPr>
          <a:xfrm>
            <a:off x="682154" y="2480040"/>
            <a:ext cx="3221795"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400" dirty="0"/>
              <a:t>Previously untreated Richter transformation</a:t>
            </a:r>
          </a:p>
        </p:txBody>
      </p:sp>
      <p:sp>
        <p:nvSpPr>
          <p:cNvPr id="5" name="TextBox 4">
            <a:extLst>
              <a:ext uri="{FF2B5EF4-FFF2-40B4-BE49-F238E27FC236}">
                <a16:creationId xmlns:a16="http://schemas.microsoft.com/office/drawing/2014/main" id="{9BF1ECC5-A10A-D5D4-83CD-EF09853562B8}"/>
              </a:ext>
            </a:extLst>
          </p:cNvPr>
          <p:cNvSpPr txBox="1"/>
          <p:nvPr/>
        </p:nvSpPr>
        <p:spPr>
          <a:xfrm>
            <a:off x="5426760" y="2307990"/>
            <a:ext cx="1192820" cy="1182147"/>
          </a:xfrm>
          <a:prstGeom prst="ellipse">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2400" dirty="0"/>
              <a:t>R</a:t>
            </a:r>
          </a:p>
          <a:p>
            <a:pPr algn="ctr"/>
            <a:r>
              <a:rPr lang="en-US" sz="2400" dirty="0"/>
              <a:t>1:1</a:t>
            </a:r>
          </a:p>
        </p:txBody>
      </p:sp>
      <p:sp>
        <p:nvSpPr>
          <p:cNvPr id="7" name="TextBox 6">
            <a:extLst>
              <a:ext uri="{FF2B5EF4-FFF2-40B4-BE49-F238E27FC236}">
                <a16:creationId xmlns:a16="http://schemas.microsoft.com/office/drawing/2014/main" id="{6FE80C23-44FE-CAC8-C0EF-12DAD4CDE5EC}"/>
              </a:ext>
            </a:extLst>
          </p:cNvPr>
          <p:cNvSpPr txBox="1"/>
          <p:nvPr/>
        </p:nvSpPr>
        <p:spPr>
          <a:xfrm>
            <a:off x="7996733" y="3311037"/>
            <a:ext cx="2898532" cy="40011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sz="2000" dirty="0"/>
              <a:t>R-mini-CHOP</a:t>
            </a:r>
          </a:p>
        </p:txBody>
      </p:sp>
      <p:sp>
        <p:nvSpPr>
          <p:cNvPr id="8" name="TextBox 7">
            <a:extLst>
              <a:ext uri="{FF2B5EF4-FFF2-40B4-BE49-F238E27FC236}">
                <a16:creationId xmlns:a16="http://schemas.microsoft.com/office/drawing/2014/main" id="{36978534-E781-0FE4-D338-497DFB8805AD}"/>
              </a:ext>
            </a:extLst>
          </p:cNvPr>
          <p:cNvSpPr txBox="1"/>
          <p:nvPr/>
        </p:nvSpPr>
        <p:spPr>
          <a:xfrm>
            <a:off x="7996733" y="2063767"/>
            <a:ext cx="2898533" cy="707886"/>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wrap="square" rtlCol="0">
            <a:spAutoFit/>
          </a:bodyPr>
          <a:lstStyle/>
          <a:p>
            <a:pPr algn="ctr"/>
            <a:r>
              <a:rPr lang="en-US" sz="2000" dirty="0"/>
              <a:t>Pirtobrutinib + </a:t>
            </a:r>
            <a:r>
              <a:rPr lang="en-US" sz="2000" dirty="0" err="1"/>
              <a:t>epcoritamab</a:t>
            </a:r>
            <a:r>
              <a:rPr lang="en-US" sz="2000" dirty="0"/>
              <a:t> </a:t>
            </a:r>
          </a:p>
        </p:txBody>
      </p:sp>
      <p:sp>
        <p:nvSpPr>
          <p:cNvPr id="10" name="Right Arrow 9">
            <a:extLst>
              <a:ext uri="{FF2B5EF4-FFF2-40B4-BE49-F238E27FC236}">
                <a16:creationId xmlns:a16="http://schemas.microsoft.com/office/drawing/2014/main" id="{8EFBB9E4-2DCA-B2DF-9EDC-24DFAF0F884D}"/>
              </a:ext>
            </a:extLst>
          </p:cNvPr>
          <p:cNvSpPr/>
          <p:nvPr/>
        </p:nvSpPr>
        <p:spPr bwMode="auto">
          <a:xfrm>
            <a:off x="4182341" y="2771653"/>
            <a:ext cx="1075595" cy="247773"/>
          </a:xfrm>
          <a:prstGeom prst="rightArrow">
            <a:avLst/>
          </a:prstGeom>
          <a:ln>
            <a:headEnd type="none" w="med" len="med"/>
            <a:tailEnd type="none" w="med" len="med"/>
          </a:ln>
        </p:spPr>
        <p:style>
          <a:lnRef idx="2">
            <a:schemeClr val="accent6">
              <a:shade val="15000"/>
            </a:schemeClr>
          </a:lnRef>
          <a:fillRef idx="1">
            <a:schemeClr val="accent6"/>
          </a:fillRef>
          <a:effectRef idx="0">
            <a:schemeClr val="accent6"/>
          </a:effectRef>
          <a:fontRef idx="minor">
            <a:schemeClr val="lt1"/>
          </a:fontRef>
        </p:style>
        <p:txBody>
          <a:bodyPr vert="horz" wrap="square" lIns="91440" tIns="45720" rIns="91440" bIns="45720" numCol="1" rtlCol="0" anchor="t" anchorCtr="0" compatLnSpc="1">
            <a:prstTxWarp prst="textNoShape">
              <a:avLst/>
            </a:prstTxWarp>
            <a:sp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
        <p:nvSpPr>
          <p:cNvPr id="11" name="Right Arrow 10">
            <a:extLst>
              <a:ext uri="{FF2B5EF4-FFF2-40B4-BE49-F238E27FC236}">
                <a16:creationId xmlns:a16="http://schemas.microsoft.com/office/drawing/2014/main" id="{6E9E296D-49D3-B73B-68B6-B1A327B48CEE}"/>
              </a:ext>
            </a:extLst>
          </p:cNvPr>
          <p:cNvSpPr/>
          <p:nvPr/>
        </p:nvSpPr>
        <p:spPr bwMode="auto">
          <a:xfrm rot="20276942">
            <a:off x="6729176" y="2458448"/>
            <a:ext cx="1075595" cy="247773"/>
          </a:xfrm>
          <a:prstGeom prst="rightArrow">
            <a:avLst/>
          </a:prstGeom>
          <a:ln>
            <a:headEnd type="none" w="med" len="med"/>
            <a:tailEnd type="none" w="med" len="med"/>
          </a:ln>
        </p:spPr>
        <p:style>
          <a:lnRef idx="2">
            <a:schemeClr val="accent6">
              <a:shade val="15000"/>
            </a:schemeClr>
          </a:lnRef>
          <a:fillRef idx="1">
            <a:schemeClr val="accent6"/>
          </a:fillRef>
          <a:effectRef idx="0">
            <a:schemeClr val="accent6"/>
          </a:effectRef>
          <a:fontRef idx="minor">
            <a:schemeClr val="lt1"/>
          </a:fontRef>
        </p:style>
        <p:txBody>
          <a:bodyPr vert="horz" wrap="square" lIns="91440" tIns="45720" rIns="91440" bIns="45720" numCol="1" rtlCol="0" anchor="t" anchorCtr="0" compatLnSpc="1">
            <a:prstTxWarp prst="textNoShape">
              <a:avLst/>
            </a:prstTxWarp>
            <a:sp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
        <p:nvSpPr>
          <p:cNvPr id="12" name="Right Arrow 11">
            <a:extLst>
              <a:ext uri="{FF2B5EF4-FFF2-40B4-BE49-F238E27FC236}">
                <a16:creationId xmlns:a16="http://schemas.microsoft.com/office/drawing/2014/main" id="{44DD0FFF-58ED-B430-AC02-9D7E24E22D89}"/>
              </a:ext>
            </a:extLst>
          </p:cNvPr>
          <p:cNvSpPr/>
          <p:nvPr/>
        </p:nvSpPr>
        <p:spPr bwMode="auto">
          <a:xfrm rot="1323058" flipV="1">
            <a:off x="6729175" y="3141137"/>
            <a:ext cx="1075595" cy="247773"/>
          </a:xfrm>
          <a:prstGeom prst="rightArrow">
            <a:avLst/>
          </a:prstGeom>
          <a:ln>
            <a:headEnd type="none" w="med" len="med"/>
            <a:tailEnd type="none" w="med" len="med"/>
          </a:ln>
        </p:spPr>
        <p:style>
          <a:lnRef idx="2">
            <a:schemeClr val="accent6">
              <a:shade val="15000"/>
            </a:schemeClr>
          </a:lnRef>
          <a:fillRef idx="1">
            <a:schemeClr val="accent6"/>
          </a:fillRef>
          <a:effectRef idx="0">
            <a:schemeClr val="accent6"/>
          </a:effectRef>
          <a:fontRef idx="minor">
            <a:schemeClr val="lt1"/>
          </a:fontRef>
        </p:style>
        <p:txBody>
          <a:bodyPr vert="horz" wrap="square" lIns="91440" tIns="45720" rIns="91440" bIns="45720" numCol="1" rtlCol="0" anchor="t" anchorCtr="0" compatLnSpc="1">
            <a:prstTxWarp prst="textNoShape">
              <a:avLst/>
            </a:prstTxWarp>
            <a:sp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
        <p:nvSpPr>
          <p:cNvPr id="14" name="TextBox 13">
            <a:extLst>
              <a:ext uri="{FF2B5EF4-FFF2-40B4-BE49-F238E27FC236}">
                <a16:creationId xmlns:a16="http://schemas.microsoft.com/office/drawing/2014/main" id="{E9ECFD45-9643-BC06-0CC5-B430113ED57A}"/>
              </a:ext>
            </a:extLst>
          </p:cNvPr>
          <p:cNvSpPr txBox="1"/>
          <p:nvPr/>
        </p:nvSpPr>
        <p:spPr>
          <a:xfrm>
            <a:off x="7482964" y="4465484"/>
            <a:ext cx="3750223" cy="83099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1600" dirty="0">
                <a:solidFill>
                  <a:schemeClr val="tx1"/>
                </a:solidFill>
              </a:rPr>
              <a:t>Primary endpoint: </a:t>
            </a:r>
          </a:p>
          <a:p>
            <a:r>
              <a:rPr lang="en-US" sz="1600" dirty="0">
                <a:solidFill>
                  <a:schemeClr val="tx1"/>
                </a:solidFill>
              </a:rPr>
              <a:t>Investigator-assessed progression-free survival (PFS) according to Lugano criteria</a:t>
            </a:r>
          </a:p>
        </p:txBody>
      </p:sp>
    </p:spTree>
    <p:extLst>
      <p:ext uri="{BB962C8B-B14F-4D97-AF65-F5344CB8AC3E}">
        <p14:creationId xmlns:p14="http://schemas.microsoft.com/office/powerpoint/2010/main" val="28866185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0E09B-E3BF-D00F-8277-5EA97CDF6F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38EC13-EF69-5A14-5F13-EE2F32C3EC9C}"/>
              </a:ext>
            </a:extLst>
          </p:cNvPr>
          <p:cNvSpPr>
            <a:spLocks noGrp="1"/>
          </p:cNvSpPr>
          <p:nvPr>
            <p:ph type="title"/>
          </p:nvPr>
        </p:nvSpPr>
        <p:spPr>
          <a:xfrm>
            <a:off x="912286" y="979954"/>
            <a:ext cx="10358967" cy="1143000"/>
          </a:xfrm>
        </p:spPr>
        <p:txBody>
          <a:bodyPr/>
          <a:lstStyle/>
          <a:p>
            <a:r>
              <a:rPr lang="en-US" sz="4000" dirty="0"/>
              <a:t>Faculty Discussion</a:t>
            </a:r>
            <a:br>
              <a:rPr lang="en-US" dirty="0"/>
            </a:br>
            <a:br>
              <a:rPr lang="en-US" sz="3200" dirty="0"/>
            </a:br>
            <a:r>
              <a:rPr lang="en-US" sz="2400" dirty="0"/>
              <a:t>Richter Transformation</a:t>
            </a:r>
            <a:br>
              <a:rPr lang="en-US" sz="2400" dirty="0"/>
            </a:br>
            <a:endParaRPr lang="en-US" dirty="0"/>
          </a:p>
        </p:txBody>
      </p:sp>
      <p:sp>
        <p:nvSpPr>
          <p:cNvPr id="3" name="Content Placeholder 2">
            <a:extLst>
              <a:ext uri="{FF2B5EF4-FFF2-40B4-BE49-F238E27FC236}">
                <a16:creationId xmlns:a16="http://schemas.microsoft.com/office/drawing/2014/main" id="{EF3D6A93-ADE4-5EE2-53AB-6BDF86FAD52B}"/>
              </a:ext>
            </a:extLst>
          </p:cNvPr>
          <p:cNvSpPr>
            <a:spLocks noGrp="1"/>
          </p:cNvSpPr>
          <p:nvPr>
            <p:ph idx="1"/>
          </p:nvPr>
        </p:nvSpPr>
        <p:spPr>
          <a:xfrm>
            <a:off x="912286" y="2344349"/>
            <a:ext cx="10143641" cy="3735635"/>
          </a:xfrm>
        </p:spPr>
        <p:txBody>
          <a:bodyPr/>
          <a:lstStyle/>
          <a:p>
            <a:r>
              <a:rPr lang="en-US" sz="1800" b="0" dirty="0"/>
              <a:t>Wierda WG et al. </a:t>
            </a:r>
            <a:r>
              <a:rPr lang="en-US" sz="1800" b="0" dirty="0" err="1"/>
              <a:t>Pirtobrutinib</a:t>
            </a:r>
            <a:r>
              <a:rPr lang="en-US" sz="1800" b="0" dirty="0"/>
              <a:t>, a Highly Selective, Non-Covalent (Reversible) BTK Inhibitor in Patients with B-Cell Malignancies: Analysis of the Richter Transformation Subgroup from the </a:t>
            </a:r>
            <a:r>
              <a:rPr lang="en-US" sz="1800" b="0" dirty="0" err="1"/>
              <a:t>Multicentre</a:t>
            </a:r>
            <a:r>
              <a:rPr lang="en-US" sz="1800" b="0" dirty="0"/>
              <a:t>, Open-Label, Phase 1/2 BRUIN Study. </a:t>
            </a:r>
            <a:r>
              <a:rPr lang="en-US" sz="1800" b="0" i="1" dirty="0"/>
              <a:t>Lancet </a:t>
            </a:r>
            <a:r>
              <a:rPr lang="en-US" sz="1800" b="0" i="1" dirty="0" err="1"/>
              <a:t>Haematol</a:t>
            </a:r>
            <a:r>
              <a:rPr lang="en-US" sz="1800" b="0" dirty="0"/>
              <a:t> 2024;11(9):e682-92.</a:t>
            </a:r>
          </a:p>
          <a:p>
            <a:r>
              <a:rPr lang="en-US" sz="1800" b="0" dirty="0"/>
              <a:t>A Randomized Phase III Study of </a:t>
            </a:r>
            <a:r>
              <a:rPr lang="en-US" sz="1800" b="0" dirty="0" err="1"/>
              <a:t>Pirtobrutinib</a:t>
            </a:r>
            <a:r>
              <a:rPr lang="en-US" sz="1800" b="0" dirty="0"/>
              <a:t> plus R-CHOP vs R-CHOP for Participants with Previously Untreated Richter Transformation (PIRAMID). NCT07220187.</a:t>
            </a:r>
          </a:p>
          <a:p>
            <a:r>
              <a:rPr lang="en-US" sz="1800" b="0" dirty="0"/>
              <a:t>CLL-RT2: A Prospective, Open-Label, Randomized, Multicenter Phase-III Trial to Evaluate the Efficacy of </a:t>
            </a:r>
            <a:r>
              <a:rPr lang="en-US" sz="1800" b="0" dirty="0" err="1"/>
              <a:t>Pirtobrutinib</a:t>
            </a:r>
            <a:r>
              <a:rPr lang="en-US" sz="1800" b="0" dirty="0"/>
              <a:t> and </a:t>
            </a:r>
            <a:r>
              <a:rPr lang="en-US" sz="1800" b="0" dirty="0" err="1"/>
              <a:t>Epcoritamab</a:t>
            </a:r>
            <a:r>
              <a:rPr lang="en-US" sz="1800" b="0" dirty="0"/>
              <a:t> Compared with </a:t>
            </a:r>
            <a:r>
              <a:rPr lang="en-US" sz="1800" b="0"/>
              <a:t>R-(Mini</a:t>
            </a:r>
            <a:r>
              <a:rPr lang="en-US" sz="1800" b="0" dirty="0"/>
              <a:t>)-CHOP for Treatment of Patients with Richter Transformation. https://</a:t>
            </a:r>
            <a:r>
              <a:rPr lang="en-US" sz="1800" b="0" dirty="0" err="1"/>
              <a:t>www.dcllsg.com</a:t>
            </a:r>
            <a:r>
              <a:rPr lang="en-US" sz="1800" b="0" dirty="0"/>
              <a:t>/cll-rt2/</a:t>
            </a:r>
          </a:p>
        </p:txBody>
      </p:sp>
    </p:spTree>
    <p:extLst>
      <p:ext uri="{BB962C8B-B14F-4D97-AF65-F5344CB8AC3E}">
        <p14:creationId xmlns:p14="http://schemas.microsoft.com/office/powerpoint/2010/main" val="42034839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FF387-7505-1DE8-8AC8-6F81CEF542B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1392123-0AFA-4AB9-FB8E-C752FBBCB8E9}"/>
              </a:ext>
            </a:extLst>
          </p:cNvPr>
          <p:cNvSpPr/>
          <p:nvPr/>
        </p:nvSpPr>
        <p:spPr bwMode="auto">
          <a:xfrm>
            <a:off x="536197" y="4465535"/>
            <a:ext cx="11175157" cy="1044045"/>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E839ED6A-BE16-CE3D-8B00-8E5027846B2B}"/>
              </a:ext>
            </a:extLst>
          </p:cNvPr>
          <p:cNvSpPr>
            <a:spLocks noGrp="1"/>
          </p:cNvSpPr>
          <p:nvPr>
            <p:ph type="title"/>
          </p:nvPr>
        </p:nvSpPr>
        <p:spPr>
          <a:xfrm>
            <a:off x="1883532" y="-1"/>
            <a:ext cx="8424936" cy="1312985"/>
          </a:xfrm>
        </p:spPr>
        <p:txBody>
          <a:bodyPr>
            <a:normAutofit/>
          </a:bodyPr>
          <a:lstStyle/>
          <a:p>
            <a:r>
              <a:rPr lang="en-US" dirty="0">
                <a:solidFill>
                  <a:srgbClr val="0432FF"/>
                </a:solidFill>
              </a:rPr>
              <a:t>Agenda</a:t>
            </a:r>
            <a:endParaRPr lang="en-US" sz="2800" dirty="0">
              <a:solidFill>
                <a:srgbClr val="0432FF"/>
              </a:solidFill>
            </a:endParaRPr>
          </a:p>
        </p:txBody>
      </p:sp>
      <p:sp>
        <p:nvSpPr>
          <p:cNvPr id="6" name="Content Placeholder 5">
            <a:extLst>
              <a:ext uri="{FF2B5EF4-FFF2-40B4-BE49-F238E27FC236}">
                <a16:creationId xmlns:a16="http://schemas.microsoft.com/office/drawing/2014/main" id="{1069CE80-FC00-4F67-575F-D8C8F06E972C}"/>
              </a:ext>
            </a:extLst>
          </p:cNvPr>
          <p:cNvSpPr>
            <a:spLocks noGrp="1"/>
          </p:cNvSpPr>
          <p:nvPr>
            <p:ph idx="1"/>
          </p:nvPr>
        </p:nvSpPr>
        <p:spPr>
          <a:xfrm>
            <a:off x="1282391" y="1921821"/>
            <a:ext cx="8895280" cy="3259686"/>
          </a:xfrm>
        </p:spPr>
        <p:txBody>
          <a:bodyPr/>
          <a:lstStyle/>
          <a:p>
            <a:pPr marL="98425" indent="0">
              <a:lnSpc>
                <a:spcPts val="3240"/>
              </a:lnSpc>
              <a:spcBef>
                <a:spcPts val="1000"/>
              </a:spcBef>
              <a:spcAft>
                <a:spcPts val="600"/>
              </a:spcAft>
              <a:buNone/>
            </a:pPr>
            <a:r>
              <a:rPr lang="en-US" sz="2600" dirty="0">
                <a:solidFill>
                  <a:schemeClr val="accent2"/>
                </a:solidFill>
              </a:rPr>
              <a:t>Introduction: </a:t>
            </a:r>
            <a:r>
              <a:rPr lang="en-US" sz="2600" dirty="0">
                <a:solidFill>
                  <a:schemeClr val="tx1"/>
                </a:solidFill>
              </a:rPr>
              <a:t>Minimal Residual Disease Assays in Community-Based Practice</a:t>
            </a:r>
          </a:p>
          <a:p>
            <a:pPr marL="98425" indent="0">
              <a:lnSpc>
                <a:spcPts val="3240"/>
              </a:lnSpc>
              <a:spcBef>
                <a:spcPts val="1000"/>
              </a:spcBef>
              <a:spcAft>
                <a:spcPts val="600"/>
              </a:spcAft>
              <a:buNone/>
            </a:pPr>
            <a:r>
              <a:rPr lang="en-US" sz="2600" dirty="0">
                <a:solidFill>
                  <a:schemeClr val="accent2"/>
                </a:solidFill>
              </a:rPr>
              <a:t>Module 1: </a:t>
            </a:r>
            <a:r>
              <a:rPr lang="en-US" sz="2600" dirty="0">
                <a:solidFill>
                  <a:schemeClr val="tx1"/>
                </a:solidFill>
              </a:rPr>
              <a:t>New Developments in Previously Untreated Chronic Lymphocytic Leukemia (CLL) </a:t>
            </a:r>
          </a:p>
          <a:p>
            <a:pPr marL="98425" indent="0">
              <a:lnSpc>
                <a:spcPts val="3240"/>
              </a:lnSpc>
              <a:spcBef>
                <a:spcPts val="1000"/>
              </a:spcBef>
              <a:spcAft>
                <a:spcPts val="600"/>
              </a:spcAft>
              <a:buNone/>
            </a:pPr>
            <a:r>
              <a:rPr lang="en-US" sz="2600" dirty="0">
                <a:solidFill>
                  <a:schemeClr val="accent2"/>
                </a:solidFill>
              </a:rPr>
              <a:t>Module 2: </a:t>
            </a:r>
            <a:r>
              <a:rPr lang="en-US" sz="2600" dirty="0">
                <a:solidFill>
                  <a:schemeClr val="tx1"/>
                </a:solidFill>
              </a:rPr>
              <a:t>Richter Transformation</a:t>
            </a:r>
          </a:p>
          <a:p>
            <a:pPr marL="98425" indent="0">
              <a:lnSpc>
                <a:spcPts val="3240"/>
              </a:lnSpc>
              <a:spcBef>
                <a:spcPts val="1000"/>
              </a:spcBef>
              <a:spcAft>
                <a:spcPts val="600"/>
              </a:spcAft>
              <a:buNone/>
            </a:pPr>
            <a:r>
              <a:rPr lang="en-US" sz="2600" dirty="0">
                <a:solidFill>
                  <a:schemeClr val="bg1"/>
                </a:solidFill>
              </a:rPr>
              <a:t>Module 3: Selection and Sequencing of Therapies for Relapsed/Refractory CLL </a:t>
            </a:r>
          </a:p>
        </p:txBody>
      </p:sp>
    </p:spTree>
    <p:custDataLst>
      <p:tags r:id="rId1"/>
    </p:custDataLst>
    <p:extLst>
      <p:ext uri="{BB962C8B-B14F-4D97-AF65-F5344CB8AC3E}">
        <p14:creationId xmlns:p14="http://schemas.microsoft.com/office/powerpoint/2010/main" val="23569628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8B1BC-AEEA-CC68-7AF4-2C63A2A834A8}"/>
              </a:ext>
            </a:extLst>
          </p:cNvPr>
          <p:cNvSpPr>
            <a:spLocks noGrp="1"/>
          </p:cNvSpPr>
          <p:nvPr>
            <p:ph type="ctrTitle"/>
          </p:nvPr>
        </p:nvSpPr>
        <p:spPr>
          <a:xfrm>
            <a:off x="1524000" y="857958"/>
            <a:ext cx="9144000" cy="2387600"/>
          </a:xfrm>
        </p:spPr>
        <p:txBody>
          <a:bodyPr>
            <a:normAutofit fontScale="90000"/>
          </a:bodyPr>
          <a:lstStyle/>
          <a:p>
            <a:r>
              <a:rPr lang="en-US" dirty="0"/>
              <a:t>Research To Practice: </a:t>
            </a:r>
            <a:br>
              <a:rPr lang="en-US" dirty="0"/>
            </a:br>
            <a:r>
              <a:rPr lang="en-US" dirty="0"/>
              <a:t>Relapsed Chronic </a:t>
            </a:r>
            <a:br>
              <a:rPr lang="en-US" dirty="0"/>
            </a:br>
            <a:r>
              <a:rPr lang="en-US" dirty="0"/>
              <a:t>Lymphocytic Leukemia</a:t>
            </a:r>
          </a:p>
        </p:txBody>
      </p:sp>
      <p:sp>
        <p:nvSpPr>
          <p:cNvPr id="3" name="Subtitle 2">
            <a:extLst>
              <a:ext uri="{FF2B5EF4-FFF2-40B4-BE49-F238E27FC236}">
                <a16:creationId xmlns:a16="http://schemas.microsoft.com/office/drawing/2014/main" id="{F6A06971-6C54-DC71-3F31-8408349B7419}"/>
              </a:ext>
            </a:extLst>
          </p:cNvPr>
          <p:cNvSpPr>
            <a:spLocks noGrp="1"/>
          </p:cNvSpPr>
          <p:nvPr>
            <p:ph type="subTitle" idx="1"/>
          </p:nvPr>
        </p:nvSpPr>
        <p:spPr>
          <a:xfrm>
            <a:off x="1524000" y="3975018"/>
            <a:ext cx="9144000" cy="1655762"/>
          </a:xfrm>
        </p:spPr>
        <p:txBody>
          <a:bodyPr/>
          <a:lstStyle/>
          <a:p>
            <a:r>
              <a:rPr lang="en-US" dirty="0"/>
              <a:t>Catherine Coombs, MD</a:t>
            </a:r>
          </a:p>
          <a:p>
            <a:r>
              <a:rPr lang="en-US" dirty="0"/>
              <a:t>Associate Clinical Professor</a:t>
            </a:r>
          </a:p>
          <a:p>
            <a:r>
              <a:rPr lang="en-US" dirty="0"/>
              <a:t>University of California Irvine</a:t>
            </a:r>
          </a:p>
        </p:txBody>
      </p:sp>
    </p:spTree>
    <p:extLst>
      <p:ext uri="{BB962C8B-B14F-4D97-AF65-F5344CB8AC3E}">
        <p14:creationId xmlns:p14="http://schemas.microsoft.com/office/powerpoint/2010/main" val="1821633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73D79-0B53-FE96-8724-DF26BEF66A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8B54C7-31D1-2809-C853-8206C14DEA9C}"/>
              </a:ext>
            </a:extLst>
          </p:cNvPr>
          <p:cNvSpPr>
            <a:spLocks noGrp="1"/>
          </p:cNvSpPr>
          <p:nvPr>
            <p:ph type="title"/>
          </p:nvPr>
        </p:nvSpPr>
        <p:spPr/>
        <p:txBody>
          <a:bodyPr/>
          <a:lstStyle/>
          <a:p>
            <a:r>
              <a:rPr lang="en-US" dirty="0"/>
              <a:t>Key Datasets — Treatment After a Covalent BTK Inhibitor</a:t>
            </a:r>
          </a:p>
        </p:txBody>
      </p:sp>
      <p:sp>
        <p:nvSpPr>
          <p:cNvPr id="3" name="Content Placeholder 2">
            <a:extLst>
              <a:ext uri="{FF2B5EF4-FFF2-40B4-BE49-F238E27FC236}">
                <a16:creationId xmlns:a16="http://schemas.microsoft.com/office/drawing/2014/main" id="{A7F47CAE-730F-464B-1E8B-73E8EF4BF69C}"/>
              </a:ext>
            </a:extLst>
          </p:cNvPr>
          <p:cNvSpPr>
            <a:spLocks noGrp="1"/>
          </p:cNvSpPr>
          <p:nvPr>
            <p:ph idx="1"/>
          </p:nvPr>
        </p:nvSpPr>
        <p:spPr>
          <a:xfrm>
            <a:off x="912286" y="1416053"/>
            <a:ext cx="10143641" cy="4799013"/>
          </a:xfrm>
        </p:spPr>
        <p:txBody>
          <a:bodyPr/>
          <a:lstStyle/>
          <a:p>
            <a:r>
              <a:rPr lang="en-US" sz="2000" b="0" dirty="0"/>
              <a:t>Kater AP et al. The MURANO Study: Final Analysis and Retreatment/Crossover </a:t>
            </a:r>
            <a:r>
              <a:rPr lang="en-US" sz="2000" b="0" dirty="0" err="1"/>
              <a:t>Substudy</a:t>
            </a:r>
            <a:r>
              <a:rPr lang="en-US" sz="2000" b="0" dirty="0"/>
              <a:t> Results of </a:t>
            </a:r>
            <a:r>
              <a:rPr lang="en-US" sz="2000" b="0" dirty="0" err="1"/>
              <a:t>VenR</a:t>
            </a:r>
            <a:r>
              <a:rPr lang="en-US" sz="2000" b="0" dirty="0"/>
              <a:t> for Patients with Relapsed/Refractory CLL. </a:t>
            </a:r>
            <a:r>
              <a:rPr lang="en-US" sz="2000" b="0" i="1" dirty="0"/>
              <a:t>Blood</a:t>
            </a:r>
            <a:r>
              <a:rPr lang="en-US" sz="2000" b="0" dirty="0"/>
              <a:t> 2025;145(23):2733-45.</a:t>
            </a:r>
          </a:p>
          <a:p>
            <a:r>
              <a:rPr lang="en-US" sz="2000" b="0" dirty="0" err="1"/>
              <a:t>Woyach</a:t>
            </a:r>
            <a:r>
              <a:rPr lang="en-US" sz="2000" b="0" dirty="0"/>
              <a:t> JA et al. Pirtobrutinib in Post-</a:t>
            </a:r>
            <a:r>
              <a:rPr lang="en-US" sz="2000" b="0" dirty="0" err="1"/>
              <a:t>cBTKi</a:t>
            </a:r>
            <a:r>
              <a:rPr lang="en-US" sz="2000" b="0" dirty="0"/>
              <a:t> CLL/SLL: </a:t>
            </a:r>
            <a:r>
              <a:rPr lang="en-US" sz="3000" b="0" baseline="-10000" dirty="0"/>
              <a:t>~</a:t>
            </a:r>
            <a:r>
              <a:rPr lang="en-US" sz="2000" b="0" dirty="0"/>
              <a:t>30 Months Follow-Up and Subgroup Analysis with/without Prior BCL2i from the Phase 1/2 BRUIN Study. ASH 2023;Abstract 325.</a:t>
            </a:r>
          </a:p>
          <a:p>
            <a:r>
              <a:rPr lang="en-US" sz="2000" b="0" dirty="0"/>
              <a:t>Sharman JP et al. Phase III Trial of </a:t>
            </a:r>
            <a:r>
              <a:rPr lang="en-US" sz="2000" b="0" dirty="0" err="1"/>
              <a:t>Pirtobrutinib</a:t>
            </a:r>
            <a:r>
              <a:rPr lang="en-US" sz="2000" b="0" dirty="0"/>
              <a:t> versus Idelalisib/Rituximab or Bendamustine/Rituximab in Covalent Bruton Tyrosine Kinase Inhibitor-Pretreated Chronic Lymphocytic Leukemia/Small Lymphocytic Lymphoma (BRUIN CLL-321). </a:t>
            </a:r>
            <a:r>
              <a:rPr lang="en-US" sz="2000" b="0" i="1" dirty="0"/>
              <a:t>J Clin Oncol</a:t>
            </a:r>
            <a:r>
              <a:rPr lang="en-US" sz="2000" b="0" dirty="0"/>
              <a:t> 2025;43(22):2538-49. </a:t>
            </a:r>
          </a:p>
          <a:p>
            <a:r>
              <a:rPr lang="en-US" sz="2000" b="0" dirty="0"/>
              <a:t>Davids MS et al. Fixed Duration </a:t>
            </a:r>
            <a:r>
              <a:rPr lang="en-US" sz="2000" b="0" dirty="0" err="1"/>
              <a:t>Pirtobrutinib</a:t>
            </a:r>
            <a:r>
              <a:rPr lang="en-US" sz="2000" b="0" dirty="0"/>
              <a:t> plus Venetoclax-Rituximab versus Venetoclax-Rituximab for Patients with Previously Treated CLL/SLL: A Phase 3, Randomized Trial (BRUIN CLL-322). EHA 2026;Abstract LB5001.</a:t>
            </a:r>
          </a:p>
        </p:txBody>
      </p:sp>
    </p:spTree>
    <p:extLst>
      <p:ext uri="{BB962C8B-B14F-4D97-AF65-F5344CB8AC3E}">
        <p14:creationId xmlns:p14="http://schemas.microsoft.com/office/powerpoint/2010/main" val="21114729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C9C39-6598-0F17-0C90-20AFC21BDD2B}"/>
              </a:ext>
            </a:extLst>
          </p:cNvPr>
          <p:cNvSpPr>
            <a:spLocks noGrp="1"/>
          </p:cNvSpPr>
          <p:nvPr>
            <p:ph type="title"/>
          </p:nvPr>
        </p:nvSpPr>
        <p:spPr/>
        <p:txBody>
          <a:bodyPr/>
          <a:lstStyle/>
          <a:p>
            <a:r>
              <a:rPr lang="en-US" dirty="0"/>
              <a:t>PD on </a:t>
            </a:r>
            <a:r>
              <a:rPr lang="en-US" dirty="0" err="1"/>
              <a:t>cBTKi</a:t>
            </a:r>
            <a:r>
              <a:rPr lang="en-US" dirty="0"/>
              <a:t>: Evidence for Venetoclax</a:t>
            </a:r>
          </a:p>
        </p:txBody>
      </p:sp>
      <p:sp>
        <p:nvSpPr>
          <p:cNvPr id="3" name="Content Placeholder 2">
            <a:extLst>
              <a:ext uri="{FF2B5EF4-FFF2-40B4-BE49-F238E27FC236}">
                <a16:creationId xmlns:a16="http://schemas.microsoft.com/office/drawing/2014/main" id="{CF5E046B-FF70-C3D7-66F9-795D37AD88AA}"/>
              </a:ext>
            </a:extLst>
          </p:cNvPr>
          <p:cNvSpPr>
            <a:spLocks noGrp="1"/>
          </p:cNvSpPr>
          <p:nvPr>
            <p:ph idx="1"/>
          </p:nvPr>
        </p:nvSpPr>
        <p:spPr/>
        <p:txBody>
          <a:bodyPr/>
          <a:lstStyle/>
          <a:p>
            <a:r>
              <a:rPr lang="en-US" dirty="0"/>
              <a:t>MURANO trial leading to </a:t>
            </a:r>
            <a:r>
              <a:rPr lang="en-US" dirty="0" err="1"/>
              <a:t>venR</a:t>
            </a:r>
            <a:r>
              <a:rPr lang="en-US" dirty="0"/>
              <a:t> approval included only 2% post </a:t>
            </a:r>
            <a:r>
              <a:rPr lang="en-US" dirty="0" err="1"/>
              <a:t>cBTKi</a:t>
            </a:r>
            <a:r>
              <a:rPr lang="en-US" dirty="0"/>
              <a:t> pts</a:t>
            </a:r>
          </a:p>
          <a:p>
            <a:r>
              <a:rPr lang="en-US" dirty="0"/>
              <a:t>Prospective studies including post-</a:t>
            </a:r>
            <a:r>
              <a:rPr lang="en-US" dirty="0" err="1"/>
              <a:t>cBTKi</a:t>
            </a:r>
            <a:r>
              <a:rPr lang="en-US" dirty="0"/>
              <a:t> cohorts used venetoclax monotherapy leading to ~24 months median PFS</a:t>
            </a:r>
          </a:p>
          <a:p>
            <a:r>
              <a:rPr lang="en-US" dirty="0"/>
              <a:t>Limited prospective data for use of </a:t>
            </a:r>
            <a:r>
              <a:rPr lang="en-US" dirty="0" err="1"/>
              <a:t>ven</a:t>
            </a:r>
            <a:r>
              <a:rPr lang="en-US" dirty="0"/>
              <a:t>-obi post-</a:t>
            </a:r>
            <a:r>
              <a:rPr lang="en-US" dirty="0" err="1"/>
              <a:t>cBTKi</a:t>
            </a:r>
            <a:r>
              <a:rPr lang="en-US" dirty="0"/>
              <a:t> though this is NCCN preferred regimen</a:t>
            </a:r>
          </a:p>
        </p:txBody>
      </p:sp>
    </p:spTree>
    <p:extLst>
      <p:ext uri="{BB962C8B-B14F-4D97-AF65-F5344CB8AC3E}">
        <p14:creationId xmlns:p14="http://schemas.microsoft.com/office/powerpoint/2010/main" val="21413674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D7C7-CB5D-0204-C768-FECCA84568BC}"/>
              </a:ext>
            </a:extLst>
          </p:cNvPr>
          <p:cNvSpPr>
            <a:spLocks noGrp="1"/>
          </p:cNvSpPr>
          <p:nvPr>
            <p:ph type="title"/>
          </p:nvPr>
        </p:nvSpPr>
        <p:spPr>
          <a:xfrm>
            <a:off x="740664" y="0"/>
            <a:ext cx="10515600" cy="1325563"/>
          </a:xfrm>
        </p:spPr>
        <p:txBody>
          <a:bodyPr/>
          <a:lstStyle/>
          <a:p>
            <a:r>
              <a:rPr lang="en-US" dirty="0"/>
              <a:t>Pirtobrutinib post-BTKi</a:t>
            </a:r>
          </a:p>
        </p:txBody>
      </p:sp>
      <p:sp>
        <p:nvSpPr>
          <p:cNvPr id="3" name="Content Placeholder 2">
            <a:extLst>
              <a:ext uri="{FF2B5EF4-FFF2-40B4-BE49-F238E27FC236}">
                <a16:creationId xmlns:a16="http://schemas.microsoft.com/office/drawing/2014/main" id="{1D2C2E8F-5A14-BD8B-12CB-C8BD4FA35871}"/>
              </a:ext>
            </a:extLst>
          </p:cNvPr>
          <p:cNvSpPr>
            <a:spLocks noGrp="1"/>
          </p:cNvSpPr>
          <p:nvPr>
            <p:ph idx="1"/>
          </p:nvPr>
        </p:nvSpPr>
        <p:spPr>
          <a:xfrm>
            <a:off x="838200" y="1171327"/>
            <a:ext cx="10515600" cy="4351338"/>
          </a:xfrm>
        </p:spPr>
        <p:txBody>
          <a:bodyPr/>
          <a:lstStyle/>
          <a:p>
            <a:r>
              <a:rPr lang="en-US" dirty="0"/>
              <a:t>Rationale is </a:t>
            </a:r>
            <a:r>
              <a:rPr lang="en-US" dirty="0" err="1"/>
              <a:t>pirto</a:t>
            </a:r>
            <a:r>
              <a:rPr lang="en-US" dirty="0"/>
              <a:t>, a </a:t>
            </a:r>
            <a:r>
              <a:rPr lang="en-US" dirty="0" err="1"/>
              <a:t>ncBTKi</a:t>
            </a:r>
            <a:r>
              <a:rPr lang="en-US" dirty="0"/>
              <a:t>, does not interact with C481 residue so effective in both WT BTK and C481S mutated</a:t>
            </a:r>
          </a:p>
          <a:p>
            <a:r>
              <a:rPr lang="en-US" dirty="0"/>
              <a:t>First studied in phase I/II BRUIN trial:</a:t>
            </a:r>
          </a:p>
        </p:txBody>
      </p:sp>
      <p:pic>
        <p:nvPicPr>
          <p:cNvPr id="5" name="Picture 4">
            <a:extLst>
              <a:ext uri="{FF2B5EF4-FFF2-40B4-BE49-F238E27FC236}">
                <a16:creationId xmlns:a16="http://schemas.microsoft.com/office/drawing/2014/main" id="{EB928471-AD16-D98D-5117-92CA8D417571}"/>
              </a:ext>
            </a:extLst>
          </p:cNvPr>
          <p:cNvPicPr>
            <a:picLocks noChangeAspect="1"/>
          </p:cNvPicPr>
          <p:nvPr/>
        </p:nvPicPr>
        <p:blipFill>
          <a:blip r:embed="rId2"/>
          <a:stretch>
            <a:fillRect/>
          </a:stretch>
        </p:blipFill>
        <p:spPr>
          <a:xfrm>
            <a:off x="88135" y="2535125"/>
            <a:ext cx="11953301" cy="4158867"/>
          </a:xfrm>
          <a:prstGeom prst="rect">
            <a:avLst/>
          </a:prstGeom>
        </p:spPr>
      </p:pic>
      <p:sp>
        <p:nvSpPr>
          <p:cNvPr id="4" name="TextBox 3">
            <a:extLst>
              <a:ext uri="{FF2B5EF4-FFF2-40B4-BE49-F238E27FC236}">
                <a16:creationId xmlns:a16="http://schemas.microsoft.com/office/drawing/2014/main" id="{AF46E8DC-3FEE-9501-E13D-D03ACDB9C37A}"/>
              </a:ext>
            </a:extLst>
          </p:cNvPr>
          <p:cNvSpPr txBox="1"/>
          <p:nvPr/>
        </p:nvSpPr>
        <p:spPr>
          <a:xfrm>
            <a:off x="0" y="6581001"/>
            <a:ext cx="341376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black"/>
                </a:solidFill>
                <a:effectLst/>
                <a:uLnTx/>
                <a:uFillTx/>
                <a:latin typeface="Aptos" panose="02110004020202020204"/>
                <a:ea typeface="+mn-ea"/>
                <a:cs typeface="+mn-cs"/>
              </a:rPr>
              <a:t>Woyach</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 JA et al. ASH 2023;Abstract 325</a:t>
            </a:r>
          </a:p>
        </p:txBody>
      </p:sp>
    </p:spTree>
    <p:extLst>
      <p:ext uri="{BB962C8B-B14F-4D97-AF65-F5344CB8AC3E}">
        <p14:creationId xmlns:p14="http://schemas.microsoft.com/office/powerpoint/2010/main" val="29664381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05078-B5A9-0FE7-95FC-798811BB1679}"/>
              </a:ext>
            </a:extLst>
          </p:cNvPr>
          <p:cNvSpPr>
            <a:spLocks noGrp="1"/>
          </p:cNvSpPr>
          <p:nvPr>
            <p:ph type="title"/>
          </p:nvPr>
        </p:nvSpPr>
        <p:spPr>
          <a:xfrm>
            <a:off x="448056" y="304165"/>
            <a:ext cx="3797808" cy="1325563"/>
          </a:xfrm>
        </p:spPr>
        <p:txBody>
          <a:bodyPr/>
          <a:lstStyle/>
          <a:p>
            <a:r>
              <a:rPr lang="en-US" dirty="0"/>
              <a:t>BRUIN CLL-321 trial</a:t>
            </a:r>
          </a:p>
        </p:txBody>
      </p:sp>
      <p:pic>
        <p:nvPicPr>
          <p:cNvPr id="5" name="Picture 4">
            <a:extLst>
              <a:ext uri="{FF2B5EF4-FFF2-40B4-BE49-F238E27FC236}">
                <a16:creationId xmlns:a16="http://schemas.microsoft.com/office/drawing/2014/main" id="{4973976E-BC1B-F3AC-F713-36E84317EE5F}"/>
              </a:ext>
            </a:extLst>
          </p:cNvPr>
          <p:cNvPicPr>
            <a:picLocks noChangeAspect="1"/>
          </p:cNvPicPr>
          <p:nvPr/>
        </p:nvPicPr>
        <p:blipFill>
          <a:blip r:embed="rId2"/>
          <a:stretch>
            <a:fillRect/>
          </a:stretch>
        </p:blipFill>
        <p:spPr>
          <a:xfrm>
            <a:off x="6615213" y="2190900"/>
            <a:ext cx="5403051" cy="4419258"/>
          </a:xfrm>
          <a:prstGeom prst="rect">
            <a:avLst/>
          </a:prstGeom>
        </p:spPr>
      </p:pic>
      <p:pic>
        <p:nvPicPr>
          <p:cNvPr id="4" name="Picture 3">
            <a:extLst>
              <a:ext uri="{FF2B5EF4-FFF2-40B4-BE49-F238E27FC236}">
                <a16:creationId xmlns:a16="http://schemas.microsoft.com/office/drawing/2014/main" id="{5C3512C7-B763-E103-6D5D-623CE989EACF}"/>
              </a:ext>
            </a:extLst>
          </p:cNvPr>
          <p:cNvPicPr>
            <a:picLocks noChangeAspect="1"/>
          </p:cNvPicPr>
          <p:nvPr/>
        </p:nvPicPr>
        <p:blipFill>
          <a:blip r:embed="rId3"/>
          <a:stretch>
            <a:fillRect/>
          </a:stretch>
        </p:blipFill>
        <p:spPr>
          <a:xfrm>
            <a:off x="4245864" y="207606"/>
            <a:ext cx="7772400" cy="2072003"/>
          </a:xfrm>
          <a:prstGeom prst="rect">
            <a:avLst/>
          </a:prstGeom>
        </p:spPr>
      </p:pic>
      <p:grpSp>
        <p:nvGrpSpPr>
          <p:cNvPr id="6" name="Group 5">
            <a:extLst>
              <a:ext uri="{FF2B5EF4-FFF2-40B4-BE49-F238E27FC236}">
                <a16:creationId xmlns:a16="http://schemas.microsoft.com/office/drawing/2014/main" id="{48EE4AC8-8077-6946-DE7C-9711F77C73A3}"/>
              </a:ext>
            </a:extLst>
          </p:cNvPr>
          <p:cNvGrpSpPr/>
          <p:nvPr/>
        </p:nvGrpSpPr>
        <p:grpSpPr>
          <a:xfrm>
            <a:off x="0" y="3024490"/>
            <a:ext cx="6538259" cy="1871469"/>
            <a:chOff x="1682487" y="4206501"/>
            <a:chExt cx="8717678" cy="2495292"/>
          </a:xfrm>
        </p:grpSpPr>
        <p:pic>
          <p:nvPicPr>
            <p:cNvPr id="7" name="Picture 6">
              <a:extLst>
                <a:ext uri="{FF2B5EF4-FFF2-40B4-BE49-F238E27FC236}">
                  <a16:creationId xmlns:a16="http://schemas.microsoft.com/office/drawing/2014/main" id="{4150BC9C-D41B-C838-434A-3CF34EF299F6}"/>
                </a:ext>
              </a:extLst>
            </p:cNvPr>
            <p:cNvPicPr>
              <a:picLocks noChangeAspect="1"/>
            </p:cNvPicPr>
            <p:nvPr/>
          </p:nvPicPr>
          <p:blipFill>
            <a:blip r:embed="rId4"/>
            <a:srcRect t="7263" r="537"/>
            <a:stretch>
              <a:fillRect/>
            </a:stretch>
          </p:blipFill>
          <p:spPr>
            <a:xfrm>
              <a:off x="2073350" y="4206501"/>
              <a:ext cx="8326815" cy="2433263"/>
            </a:xfrm>
            <a:prstGeom prst="rect">
              <a:avLst/>
            </a:prstGeom>
          </p:spPr>
        </p:pic>
        <p:sp>
          <p:nvSpPr>
            <p:cNvPr id="8" name="Rectangle 7">
              <a:extLst>
                <a:ext uri="{FF2B5EF4-FFF2-40B4-BE49-F238E27FC236}">
                  <a16:creationId xmlns:a16="http://schemas.microsoft.com/office/drawing/2014/main" id="{B293FBC5-AD35-66B0-FCE7-171096334EC6}"/>
                </a:ext>
              </a:extLst>
            </p:cNvPr>
            <p:cNvSpPr/>
            <p:nvPr/>
          </p:nvSpPr>
          <p:spPr>
            <a:xfrm rot="16200000">
              <a:off x="575995" y="5312994"/>
              <a:ext cx="2495291" cy="282307"/>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white"/>
                  </a:solidFill>
                  <a:effectLst/>
                  <a:uLnTx/>
                  <a:uFillTx/>
                  <a:latin typeface="Aptos" panose="02110004020202020204"/>
                  <a:ea typeface="+mn-ea"/>
                  <a:cs typeface="+mn-cs"/>
                </a:rPr>
                <a:t>AE of Special Interest</a:t>
              </a:r>
            </a:p>
          </p:txBody>
        </p:sp>
      </p:grpSp>
      <p:sp>
        <p:nvSpPr>
          <p:cNvPr id="9" name="TextBox 8">
            <a:extLst>
              <a:ext uri="{FF2B5EF4-FFF2-40B4-BE49-F238E27FC236}">
                <a16:creationId xmlns:a16="http://schemas.microsoft.com/office/drawing/2014/main" id="{18812538-F488-E8EB-1488-0E0F7C04246D}"/>
              </a:ext>
            </a:extLst>
          </p:cNvPr>
          <p:cNvSpPr txBox="1"/>
          <p:nvPr/>
        </p:nvSpPr>
        <p:spPr>
          <a:xfrm>
            <a:off x="682752" y="5498592"/>
            <a:ext cx="341376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Sharman J et al JCO 2025</a:t>
            </a:r>
          </a:p>
        </p:txBody>
      </p:sp>
    </p:spTree>
    <p:extLst>
      <p:ext uri="{BB962C8B-B14F-4D97-AF65-F5344CB8AC3E}">
        <p14:creationId xmlns:p14="http://schemas.microsoft.com/office/powerpoint/2010/main" val="24269283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0D535-CCAB-1726-BB65-A3B0000F49C6}"/>
              </a:ext>
            </a:extLst>
          </p:cNvPr>
          <p:cNvSpPr>
            <a:spLocks noGrp="1"/>
          </p:cNvSpPr>
          <p:nvPr>
            <p:ph type="title"/>
          </p:nvPr>
        </p:nvSpPr>
        <p:spPr>
          <a:xfrm>
            <a:off x="438912" y="365426"/>
            <a:ext cx="10515600" cy="1325563"/>
          </a:xfrm>
        </p:spPr>
        <p:txBody>
          <a:bodyPr>
            <a:normAutofit/>
          </a:bodyPr>
          <a:lstStyle/>
          <a:p>
            <a:r>
              <a:rPr lang="en-US" sz="4000" dirty="0"/>
              <a:t>BRUIN CLL-322 trial, PVR regimen – not yet FDA approved</a:t>
            </a:r>
          </a:p>
        </p:txBody>
      </p:sp>
      <p:pic>
        <p:nvPicPr>
          <p:cNvPr id="4" name="Picture 3">
            <a:extLst>
              <a:ext uri="{FF2B5EF4-FFF2-40B4-BE49-F238E27FC236}">
                <a16:creationId xmlns:a16="http://schemas.microsoft.com/office/drawing/2014/main" id="{F8FBD4EC-D96B-51C6-1E20-F95815BC337C}"/>
              </a:ext>
            </a:extLst>
          </p:cNvPr>
          <p:cNvPicPr>
            <a:picLocks noChangeAspect="1"/>
          </p:cNvPicPr>
          <p:nvPr/>
        </p:nvPicPr>
        <p:blipFill>
          <a:blip r:embed="rId2"/>
          <a:stretch>
            <a:fillRect/>
          </a:stretch>
        </p:blipFill>
        <p:spPr>
          <a:xfrm>
            <a:off x="4419600" y="1185431"/>
            <a:ext cx="7772400" cy="1994939"/>
          </a:xfrm>
          <a:prstGeom prst="rect">
            <a:avLst/>
          </a:prstGeom>
        </p:spPr>
      </p:pic>
      <p:pic>
        <p:nvPicPr>
          <p:cNvPr id="5" name="Picture 4">
            <a:extLst>
              <a:ext uri="{FF2B5EF4-FFF2-40B4-BE49-F238E27FC236}">
                <a16:creationId xmlns:a16="http://schemas.microsoft.com/office/drawing/2014/main" id="{F814B48D-48E6-DA82-8C94-73CA856C40F0}"/>
              </a:ext>
            </a:extLst>
          </p:cNvPr>
          <p:cNvPicPr>
            <a:picLocks noChangeAspect="1"/>
          </p:cNvPicPr>
          <p:nvPr/>
        </p:nvPicPr>
        <p:blipFill>
          <a:blip r:embed="rId3"/>
          <a:stretch>
            <a:fillRect/>
          </a:stretch>
        </p:blipFill>
        <p:spPr>
          <a:xfrm>
            <a:off x="4419600" y="3180370"/>
            <a:ext cx="7772400" cy="3677630"/>
          </a:xfrm>
          <a:prstGeom prst="rect">
            <a:avLst/>
          </a:prstGeom>
        </p:spPr>
      </p:pic>
      <p:sp>
        <p:nvSpPr>
          <p:cNvPr id="6" name="TextBox 5">
            <a:extLst>
              <a:ext uri="{FF2B5EF4-FFF2-40B4-BE49-F238E27FC236}">
                <a16:creationId xmlns:a16="http://schemas.microsoft.com/office/drawing/2014/main" id="{22F3CE61-C916-4B23-4577-4C108AF73512}"/>
              </a:ext>
            </a:extLst>
          </p:cNvPr>
          <p:cNvSpPr txBox="1"/>
          <p:nvPr/>
        </p:nvSpPr>
        <p:spPr>
          <a:xfrm>
            <a:off x="438912" y="2095360"/>
            <a:ext cx="314553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Median follow up 27.3 months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FA1046F0-4362-BE05-BB0B-168FCFED4605}"/>
              </a:ext>
            </a:extLst>
          </p:cNvPr>
          <p:cNvSpPr txBox="1"/>
          <p:nvPr/>
        </p:nvSpPr>
        <p:spPr>
          <a:xfrm>
            <a:off x="146304" y="6488668"/>
            <a:ext cx="405384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Davids M et al EHA 2026, Lancet 2026</a:t>
            </a:r>
          </a:p>
        </p:txBody>
      </p:sp>
      <p:pic>
        <p:nvPicPr>
          <p:cNvPr id="8" name="Picture 7">
            <a:extLst>
              <a:ext uri="{FF2B5EF4-FFF2-40B4-BE49-F238E27FC236}">
                <a16:creationId xmlns:a16="http://schemas.microsoft.com/office/drawing/2014/main" id="{1B58B998-9073-BEBA-C028-BDA027BBDAA5}"/>
              </a:ext>
            </a:extLst>
          </p:cNvPr>
          <p:cNvPicPr>
            <a:picLocks noChangeAspect="1"/>
          </p:cNvPicPr>
          <p:nvPr/>
        </p:nvPicPr>
        <p:blipFill>
          <a:blip r:embed="rId4"/>
          <a:stretch>
            <a:fillRect/>
          </a:stretch>
        </p:blipFill>
        <p:spPr>
          <a:xfrm>
            <a:off x="438912" y="2901696"/>
            <a:ext cx="3383404" cy="3426967"/>
          </a:xfrm>
          <a:prstGeom prst="rect">
            <a:avLst/>
          </a:prstGeom>
        </p:spPr>
      </p:pic>
    </p:spTree>
    <p:extLst>
      <p:ext uri="{BB962C8B-B14F-4D97-AF65-F5344CB8AC3E}">
        <p14:creationId xmlns:p14="http://schemas.microsoft.com/office/powerpoint/2010/main" val="190175888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9A3CC-CFC9-2AE7-8212-05B0E221BD93}"/>
              </a:ext>
            </a:extLst>
          </p:cNvPr>
          <p:cNvSpPr>
            <a:spLocks noGrp="1"/>
          </p:cNvSpPr>
          <p:nvPr>
            <p:ph type="title"/>
          </p:nvPr>
        </p:nvSpPr>
        <p:spPr>
          <a:xfrm>
            <a:off x="838200" y="95612"/>
            <a:ext cx="10515600" cy="1325563"/>
          </a:xfrm>
        </p:spPr>
        <p:txBody>
          <a:bodyPr/>
          <a:lstStyle/>
          <a:p>
            <a:r>
              <a:rPr lang="en-US" dirty="0"/>
              <a:t>BRUIN CLL-322 safety</a:t>
            </a:r>
          </a:p>
        </p:txBody>
      </p:sp>
      <p:pic>
        <p:nvPicPr>
          <p:cNvPr id="4" name="Picture 3">
            <a:extLst>
              <a:ext uri="{FF2B5EF4-FFF2-40B4-BE49-F238E27FC236}">
                <a16:creationId xmlns:a16="http://schemas.microsoft.com/office/drawing/2014/main" id="{6EB084CD-9AED-1ECC-506D-818D422A14C3}"/>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590853" y="1189820"/>
            <a:ext cx="11010294" cy="5288097"/>
          </a:xfrm>
          <a:prstGeom prst="rect">
            <a:avLst/>
          </a:prstGeom>
        </p:spPr>
      </p:pic>
      <p:sp>
        <p:nvSpPr>
          <p:cNvPr id="3" name="TextBox 2">
            <a:extLst>
              <a:ext uri="{FF2B5EF4-FFF2-40B4-BE49-F238E27FC236}">
                <a16:creationId xmlns:a16="http://schemas.microsoft.com/office/drawing/2014/main" id="{5843B77C-7A01-586E-255B-CC73D71E7DD0}"/>
              </a:ext>
            </a:extLst>
          </p:cNvPr>
          <p:cNvSpPr txBox="1"/>
          <p:nvPr/>
        </p:nvSpPr>
        <p:spPr>
          <a:xfrm>
            <a:off x="146304" y="6488668"/>
            <a:ext cx="405384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Davids M et al EHA 2026, Lancet 2026</a:t>
            </a:r>
          </a:p>
        </p:txBody>
      </p:sp>
    </p:spTree>
    <p:extLst>
      <p:ext uri="{BB962C8B-B14F-4D97-AF65-F5344CB8AC3E}">
        <p14:creationId xmlns:p14="http://schemas.microsoft.com/office/powerpoint/2010/main" val="365239756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9EFC5-D082-E9B6-6021-8A7CF286A3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4E3CFE-639E-A8D5-878F-D381AC6B08D5}"/>
              </a:ext>
            </a:extLst>
          </p:cNvPr>
          <p:cNvSpPr>
            <a:spLocks noGrp="1"/>
          </p:cNvSpPr>
          <p:nvPr>
            <p:ph type="title"/>
          </p:nvPr>
        </p:nvSpPr>
        <p:spPr>
          <a:xfrm>
            <a:off x="912286" y="1115036"/>
            <a:ext cx="10358967" cy="1143000"/>
          </a:xfrm>
        </p:spPr>
        <p:txBody>
          <a:bodyPr/>
          <a:lstStyle/>
          <a:p>
            <a:r>
              <a:rPr lang="en-US" sz="4000" dirty="0"/>
              <a:t>Faculty Discussion</a:t>
            </a:r>
            <a:br>
              <a:rPr lang="en-US" dirty="0"/>
            </a:br>
            <a:br>
              <a:rPr lang="en-US" sz="3200" dirty="0"/>
            </a:br>
            <a:r>
              <a:rPr lang="en-US" sz="2400" dirty="0"/>
              <a:t>Treatment After a Covalent BTK Inhibitor</a:t>
            </a:r>
            <a:br>
              <a:rPr lang="en-US" sz="2400" dirty="0"/>
            </a:br>
            <a:endParaRPr lang="en-US" dirty="0"/>
          </a:p>
        </p:txBody>
      </p:sp>
      <p:sp>
        <p:nvSpPr>
          <p:cNvPr id="3" name="Content Placeholder 2">
            <a:extLst>
              <a:ext uri="{FF2B5EF4-FFF2-40B4-BE49-F238E27FC236}">
                <a16:creationId xmlns:a16="http://schemas.microsoft.com/office/drawing/2014/main" id="{6F49EAD3-8207-724D-E5F1-FC385B3D1C15}"/>
              </a:ext>
            </a:extLst>
          </p:cNvPr>
          <p:cNvSpPr>
            <a:spLocks noGrp="1"/>
          </p:cNvSpPr>
          <p:nvPr>
            <p:ph idx="1"/>
          </p:nvPr>
        </p:nvSpPr>
        <p:spPr>
          <a:xfrm>
            <a:off x="912286" y="2479431"/>
            <a:ext cx="10143641" cy="3735635"/>
          </a:xfrm>
        </p:spPr>
        <p:txBody>
          <a:bodyPr/>
          <a:lstStyle/>
          <a:p>
            <a:r>
              <a:rPr lang="en-US" sz="1800" b="0" dirty="0"/>
              <a:t>Kater AP et al. The MURANO Study: Final Analysis and Retreatment/Crossover </a:t>
            </a:r>
            <a:r>
              <a:rPr lang="en-US" sz="1800" b="0" dirty="0" err="1"/>
              <a:t>Substudy</a:t>
            </a:r>
            <a:r>
              <a:rPr lang="en-US" sz="1800" b="0" dirty="0"/>
              <a:t> Results of </a:t>
            </a:r>
            <a:r>
              <a:rPr lang="en-US" sz="1800" b="0" dirty="0" err="1"/>
              <a:t>VenR</a:t>
            </a:r>
            <a:r>
              <a:rPr lang="en-US" sz="1800" b="0" dirty="0"/>
              <a:t> for Patients with Relapsed/Refractory CLL. </a:t>
            </a:r>
            <a:r>
              <a:rPr lang="en-US" sz="1800" b="0" i="1" dirty="0"/>
              <a:t>Blood</a:t>
            </a:r>
            <a:r>
              <a:rPr lang="en-US" sz="1800" b="0" dirty="0"/>
              <a:t> 2025;145(23):2733-45.</a:t>
            </a:r>
          </a:p>
          <a:p>
            <a:r>
              <a:rPr lang="en-US" sz="1800" b="0" dirty="0" err="1"/>
              <a:t>Woyach</a:t>
            </a:r>
            <a:r>
              <a:rPr lang="en-US" sz="1800" b="0" dirty="0"/>
              <a:t> JA et al. Pirtobrutinib in Post-</a:t>
            </a:r>
            <a:r>
              <a:rPr lang="en-US" sz="1800" b="0" dirty="0" err="1"/>
              <a:t>cBTKi</a:t>
            </a:r>
            <a:r>
              <a:rPr lang="en-US" sz="1800" b="0" dirty="0"/>
              <a:t> CLL/SLL: </a:t>
            </a:r>
            <a:r>
              <a:rPr lang="en-US" sz="3000" b="0" baseline="-10000" dirty="0"/>
              <a:t>~</a:t>
            </a:r>
            <a:r>
              <a:rPr lang="en-US" sz="1800" b="0" dirty="0"/>
              <a:t>30 Months Follow-Up and Subgroup Analysis with/without Prior BCL2i from the Phase 1/2 BRUIN Study. ASH 2023;Abstract 325.</a:t>
            </a:r>
          </a:p>
          <a:p>
            <a:r>
              <a:rPr lang="en-US" sz="1800" b="0" dirty="0"/>
              <a:t>Sharman JP et al. Phase III Trial of </a:t>
            </a:r>
            <a:r>
              <a:rPr lang="en-US" sz="1800" b="0" dirty="0" err="1"/>
              <a:t>Pirtobrutinib</a:t>
            </a:r>
            <a:r>
              <a:rPr lang="en-US" sz="1800" b="0" dirty="0"/>
              <a:t> versus Idelalisib/Rituximab or Bendamustine/Rituximab in Covalent Bruton Tyrosine Kinase Inhibitor-Pretreated Chronic Lymphocytic Leukemia/Small Lymphocytic Lymphoma (BRUIN CLL-321). </a:t>
            </a:r>
            <a:r>
              <a:rPr lang="en-US" sz="1800" b="0" i="1" dirty="0"/>
              <a:t>J Clin Oncol</a:t>
            </a:r>
            <a:r>
              <a:rPr lang="en-US" sz="1800" b="0" dirty="0"/>
              <a:t> 2025;43(22):2538-2549. </a:t>
            </a:r>
          </a:p>
          <a:p>
            <a:r>
              <a:rPr lang="en-US" sz="1800" b="0" dirty="0"/>
              <a:t>Davids MS et al. Fixed Duration </a:t>
            </a:r>
            <a:r>
              <a:rPr lang="en-US" sz="1800" b="0" dirty="0" err="1"/>
              <a:t>Pirtobrutinib</a:t>
            </a:r>
            <a:r>
              <a:rPr lang="en-US" sz="1800" b="0" dirty="0"/>
              <a:t> plus Venetoclax-Rituximab versus Venetoclax-Rituximab for Patients with Previously Treated CLL/SLL: A Phase 3, Randomized Trial (BRUIN CLL-322). EHA 2026;Abstract LB5001.</a:t>
            </a:r>
          </a:p>
        </p:txBody>
      </p:sp>
    </p:spTree>
    <p:extLst>
      <p:ext uri="{BB962C8B-B14F-4D97-AF65-F5344CB8AC3E}">
        <p14:creationId xmlns:p14="http://schemas.microsoft.com/office/powerpoint/2010/main" val="1916962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BEA47-1E5F-3294-B6B0-F798F459D8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40F22F-ECBE-6508-2CE5-40472D978A29}"/>
              </a:ext>
            </a:extLst>
          </p:cNvPr>
          <p:cNvSpPr>
            <a:spLocks noGrp="1"/>
          </p:cNvSpPr>
          <p:nvPr>
            <p:ph type="title"/>
          </p:nvPr>
        </p:nvSpPr>
        <p:spPr/>
        <p:txBody>
          <a:bodyPr/>
          <a:lstStyle/>
          <a:p>
            <a:r>
              <a:rPr lang="en-US" dirty="0"/>
              <a:t>Key Datasets — CAR (Chimeric Antigen Receptor) T-Cell Therapy</a:t>
            </a:r>
          </a:p>
        </p:txBody>
      </p:sp>
      <p:sp>
        <p:nvSpPr>
          <p:cNvPr id="3" name="Content Placeholder 2">
            <a:extLst>
              <a:ext uri="{FF2B5EF4-FFF2-40B4-BE49-F238E27FC236}">
                <a16:creationId xmlns:a16="http://schemas.microsoft.com/office/drawing/2014/main" id="{C7F02640-7EF0-DD02-6BDB-F087A2B137B1}"/>
              </a:ext>
            </a:extLst>
          </p:cNvPr>
          <p:cNvSpPr>
            <a:spLocks noGrp="1"/>
          </p:cNvSpPr>
          <p:nvPr>
            <p:ph idx="1"/>
          </p:nvPr>
        </p:nvSpPr>
        <p:spPr>
          <a:xfrm>
            <a:off x="912286" y="1416053"/>
            <a:ext cx="10143641" cy="4799013"/>
          </a:xfrm>
        </p:spPr>
        <p:txBody>
          <a:bodyPr/>
          <a:lstStyle/>
          <a:p>
            <a:r>
              <a:rPr lang="en-US" sz="2000" b="0" dirty="0"/>
              <a:t>Wierda WG et al. Characteristics Associated with Response to </a:t>
            </a:r>
            <a:r>
              <a:rPr lang="en-US" sz="2000" b="0" dirty="0" err="1"/>
              <a:t>Lisocabtagene</a:t>
            </a:r>
            <a:r>
              <a:rPr lang="en-US" sz="2000" b="0" dirty="0"/>
              <a:t> </a:t>
            </a:r>
            <a:r>
              <a:rPr lang="en-US" sz="2000" b="0" dirty="0" err="1"/>
              <a:t>Maraleucel</a:t>
            </a:r>
            <a:r>
              <a:rPr lang="en-US" sz="2000" b="0" dirty="0"/>
              <a:t> (Liso‑cel) in Patients (pts) with R/R CLL/SLL: Exploratory Analyses from TRANSCEND CLL 004. EHA 2024;Abstract S158.</a:t>
            </a:r>
          </a:p>
          <a:p>
            <a:r>
              <a:rPr lang="en-US" sz="2000" b="0" dirty="0"/>
              <a:t>Siddiqi T et al. Lisocabtagene </a:t>
            </a:r>
            <a:r>
              <a:rPr lang="en-US" sz="2000" b="0" dirty="0" err="1"/>
              <a:t>Maraleucel</a:t>
            </a:r>
            <a:r>
              <a:rPr lang="en-US" sz="2000" b="0" dirty="0"/>
              <a:t> (Liso-cel) in Patients (pts) with Relapsed or Refractory (R/R) Chronic Lymphocytic Leukemia (CLL)/Small Lymphocytic Lymphoma (SLL): Updated Follow-Up of Transcend CLL 004. ASH 2024;Abstract 4633.</a:t>
            </a:r>
          </a:p>
          <a:p>
            <a:endParaRPr lang="en-US" sz="2000" b="0" dirty="0"/>
          </a:p>
          <a:p>
            <a:pPr marL="98425" indent="0">
              <a:buNone/>
            </a:pPr>
            <a:endParaRPr lang="en-US" sz="2000" b="0" dirty="0"/>
          </a:p>
        </p:txBody>
      </p:sp>
    </p:spTree>
    <p:extLst>
      <p:ext uri="{BB962C8B-B14F-4D97-AF65-F5344CB8AC3E}">
        <p14:creationId xmlns:p14="http://schemas.microsoft.com/office/powerpoint/2010/main" val="36619405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686EC-5FE3-5110-1D97-FA9F919A1AE3}"/>
              </a:ext>
            </a:extLst>
          </p:cNvPr>
          <p:cNvSpPr>
            <a:spLocks noGrp="1"/>
          </p:cNvSpPr>
          <p:nvPr>
            <p:ph type="title"/>
          </p:nvPr>
        </p:nvSpPr>
        <p:spPr/>
        <p:txBody>
          <a:bodyPr/>
          <a:lstStyle/>
          <a:p>
            <a:r>
              <a:rPr lang="en-US" dirty="0"/>
              <a:t>Double exposed/refractory CLL: Lisocabtagene-maraleucel</a:t>
            </a:r>
          </a:p>
        </p:txBody>
      </p:sp>
      <p:pic>
        <p:nvPicPr>
          <p:cNvPr id="4" name="Picture 3">
            <a:extLst>
              <a:ext uri="{FF2B5EF4-FFF2-40B4-BE49-F238E27FC236}">
                <a16:creationId xmlns:a16="http://schemas.microsoft.com/office/drawing/2014/main" id="{35A7D399-57D2-5986-67EA-8612C4E253F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270632" y="1690688"/>
            <a:ext cx="11650736" cy="4710112"/>
          </a:xfrm>
          <a:prstGeom prst="rect">
            <a:avLst/>
          </a:prstGeom>
        </p:spPr>
      </p:pic>
      <p:sp>
        <p:nvSpPr>
          <p:cNvPr id="6" name="TextBox 5">
            <a:extLst>
              <a:ext uri="{FF2B5EF4-FFF2-40B4-BE49-F238E27FC236}">
                <a16:creationId xmlns:a16="http://schemas.microsoft.com/office/drawing/2014/main" id="{AF32646B-8BD0-458A-B6F3-64BB5E8089AA}"/>
              </a:ext>
            </a:extLst>
          </p:cNvPr>
          <p:cNvSpPr txBox="1"/>
          <p:nvPr/>
        </p:nvSpPr>
        <p:spPr>
          <a:xfrm>
            <a:off x="4183648" y="6492875"/>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Wierda WG et al. EHA 2024;Abstract S158</a:t>
            </a:r>
          </a:p>
        </p:txBody>
      </p:sp>
    </p:spTree>
    <p:extLst>
      <p:ext uri="{BB962C8B-B14F-4D97-AF65-F5344CB8AC3E}">
        <p14:creationId xmlns:p14="http://schemas.microsoft.com/office/powerpoint/2010/main" val="224760029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58484-543C-A9B5-16BE-B194F93BE7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AE4733-902E-26D2-3A4E-EDB43E3A65BB}"/>
              </a:ext>
            </a:extLst>
          </p:cNvPr>
          <p:cNvSpPr>
            <a:spLocks noGrp="1"/>
          </p:cNvSpPr>
          <p:nvPr>
            <p:ph type="title"/>
          </p:nvPr>
        </p:nvSpPr>
        <p:spPr>
          <a:xfrm>
            <a:off x="326482" y="56405"/>
            <a:ext cx="10515600" cy="1325563"/>
          </a:xfrm>
        </p:spPr>
        <p:txBody>
          <a:bodyPr/>
          <a:lstStyle/>
          <a:p>
            <a:r>
              <a:rPr lang="en-US" dirty="0"/>
              <a:t>Liso-cel in CLL</a:t>
            </a:r>
          </a:p>
        </p:txBody>
      </p:sp>
      <p:pic>
        <p:nvPicPr>
          <p:cNvPr id="1026" name="Picture 2" descr="Are You Optimistic, Pessimistic, or Realistic?And How That Impacts Your  Business - Startup Connection">
            <a:extLst>
              <a:ext uri="{FF2B5EF4-FFF2-40B4-BE49-F238E27FC236}">
                <a16:creationId xmlns:a16="http://schemas.microsoft.com/office/drawing/2014/main" id="{5886966D-AE94-8596-C9B2-28C77B0547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00032" y="56405"/>
            <a:ext cx="2638552" cy="143001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6ABB578-D0CB-2177-B9B0-AA06246BE841}"/>
              </a:ext>
            </a:extLst>
          </p:cNvPr>
          <p:cNvSpPr txBox="1"/>
          <p:nvPr/>
        </p:nvSpPr>
        <p:spPr>
          <a:xfrm>
            <a:off x="0" y="6492875"/>
            <a:ext cx="3936543"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rPr>
              <a:t>References: </a:t>
            </a:r>
            <a:r>
              <a:rPr kumimoji="0" lang="en-US" sz="8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rPr>
              <a:t>Siddiqi T, et al. </a:t>
            </a:r>
            <a:r>
              <a:rPr kumimoji="0" lang="en-US" sz="800" b="0" i="1"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rPr>
              <a:t>Poster presented at ASH Annual Meeting &amp; Exposition; December 7-10, 2024; San Diego, CA. Abstract 4633.</a:t>
            </a:r>
            <a:endParaRPr kumimoji="0" lang="en-US" sz="8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endParaRPr>
          </a:p>
        </p:txBody>
      </p:sp>
      <p:grpSp>
        <p:nvGrpSpPr>
          <p:cNvPr id="5" name="Group 4">
            <a:extLst>
              <a:ext uri="{FF2B5EF4-FFF2-40B4-BE49-F238E27FC236}">
                <a16:creationId xmlns:a16="http://schemas.microsoft.com/office/drawing/2014/main" id="{FB7B3A0A-B5EA-14F5-BAEF-6E28A365A062}"/>
              </a:ext>
            </a:extLst>
          </p:cNvPr>
          <p:cNvGrpSpPr/>
          <p:nvPr/>
        </p:nvGrpSpPr>
        <p:grpSpPr>
          <a:xfrm>
            <a:off x="326482" y="1345269"/>
            <a:ext cx="5564810" cy="3797376"/>
            <a:chOff x="363058" y="1136530"/>
            <a:chExt cx="5564810" cy="3797376"/>
          </a:xfrm>
        </p:grpSpPr>
        <p:pic>
          <p:nvPicPr>
            <p:cNvPr id="6" name="Picture 5">
              <a:extLst>
                <a:ext uri="{FF2B5EF4-FFF2-40B4-BE49-F238E27FC236}">
                  <a16:creationId xmlns:a16="http://schemas.microsoft.com/office/drawing/2014/main" id="{106BA2F0-203C-846E-D257-BB33EBC75C60}"/>
                </a:ext>
              </a:extLst>
            </p:cNvPr>
            <p:cNvPicPr>
              <a:picLocks noChangeAspect="1"/>
            </p:cNvPicPr>
            <p:nvPr/>
          </p:nvPicPr>
          <p:blipFill>
            <a:blip r:embed="rId3"/>
            <a:stretch>
              <a:fillRect/>
            </a:stretch>
          </p:blipFill>
          <p:spPr>
            <a:xfrm>
              <a:off x="363058" y="1642778"/>
              <a:ext cx="5564810" cy="3291128"/>
            </a:xfrm>
            <a:prstGeom prst="rect">
              <a:avLst/>
            </a:prstGeom>
            <a:ln>
              <a:noFill/>
            </a:ln>
            <a:effectLst/>
          </p:spPr>
        </p:pic>
        <p:sp>
          <p:nvSpPr>
            <p:cNvPr id="7" name="Rectangle 6">
              <a:extLst>
                <a:ext uri="{FF2B5EF4-FFF2-40B4-BE49-F238E27FC236}">
                  <a16:creationId xmlns:a16="http://schemas.microsoft.com/office/drawing/2014/main" id="{257A5E84-8DB2-218A-C47F-458E7573BEE9}"/>
                </a:ext>
              </a:extLst>
            </p:cNvPr>
            <p:cNvSpPr/>
            <p:nvPr/>
          </p:nvSpPr>
          <p:spPr>
            <a:xfrm>
              <a:off x="363058" y="1136530"/>
              <a:ext cx="5564810" cy="282307"/>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ptos" panose="02110004020202020204"/>
                  <a:ea typeface="+mn-ea"/>
                  <a:cs typeface="+mn-cs"/>
                </a:rPr>
                <a:t>PFS in Full Population at DL2</a:t>
              </a:r>
            </a:p>
          </p:txBody>
        </p:sp>
        <p:pic>
          <p:nvPicPr>
            <p:cNvPr id="8" name="Picture 7">
              <a:extLst>
                <a:ext uri="{FF2B5EF4-FFF2-40B4-BE49-F238E27FC236}">
                  <a16:creationId xmlns:a16="http://schemas.microsoft.com/office/drawing/2014/main" id="{A7B0E2C6-C817-5F26-7FD7-8EB0AB458C9A}"/>
                </a:ext>
              </a:extLst>
            </p:cNvPr>
            <p:cNvPicPr>
              <a:picLocks noChangeAspect="1"/>
            </p:cNvPicPr>
            <p:nvPr/>
          </p:nvPicPr>
          <p:blipFill>
            <a:blip r:embed="rId4"/>
            <a:stretch>
              <a:fillRect/>
            </a:stretch>
          </p:blipFill>
          <p:spPr>
            <a:xfrm>
              <a:off x="3408874" y="1490592"/>
              <a:ext cx="2433985" cy="161948"/>
            </a:xfrm>
            <a:prstGeom prst="rect">
              <a:avLst/>
            </a:prstGeom>
          </p:spPr>
        </p:pic>
      </p:grpSp>
      <p:pic>
        <p:nvPicPr>
          <p:cNvPr id="9" name="Picture 8">
            <a:extLst>
              <a:ext uri="{FF2B5EF4-FFF2-40B4-BE49-F238E27FC236}">
                <a16:creationId xmlns:a16="http://schemas.microsoft.com/office/drawing/2014/main" id="{37986295-9F4A-F1A4-E7C3-78D045C642CA}"/>
              </a:ext>
            </a:extLst>
          </p:cNvPr>
          <p:cNvPicPr>
            <a:picLocks noChangeAspect="1"/>
          </p:cNvPicPr>
          <p:nvPr/>
        </p:nvPicPr>
        <p:blipFill>
          <a:blip r:embed="rId5"/>
          <a:stretch>
            <a:fillRect/>
          </a:stretch>
        </p:blipFill>
        <p:spPr>
          <a:xfrm>
            <a:off x="6300708" y="1780305"/>
            <a:ext cx="5564810" cy="3281811"/>
          </a:xfrm>
          <a:prstGeom prst="rect">
            <a:avLst/>
          </a:prstGeom>
          <a:ln>
            <a:noFill/>
          </a:ln>
        </p:spPr>
      </p:pic>
      <p:sp>
        <p:nvSpPr>
          <p:cNvPr id="10" name="Rectangle 9">
            <a:extLst>
              <a:ext uri="{FF2B5EF4-FFF2-40B4-BE49-F238E27FC236}">
                <a16:creationId xmlns:a16="http://schemas.microsoft.com/office/drawing/2014/main" id="{6A7080FA-209B-F06B-4058-86DCB2ECDB37}"/>
              </a:ext>
            </a:extLst>
          </p:cNvPr>
          <p:cNvSpPr/>
          <p:nvPr/>
        </p:nvSpPr>
        <p:spPr>
          <a:xfrm>
            <a:off x="6300708" y="1345269"/>
            <a:ext cx="5564810" cy="282307"/>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ptos" panose="02110004020202020204"/>
                <a:ea typeface="+mn-ea"/>
                <a:cs typeface="+mn-cs"/>
              </a:rPr>
              <a:t>PFS in PEAS at DL2</a:t>
            </a:r>
          </a:p>
        </p:txBody>
      </p:sp>
      <p:sp>
        <p:nvSpPr>
          <p:cNvPr id="12" name="TextBox 11">
            <a:extLst>
              <a:ext uri="{FF2B5EF4-FFF2-40B4-BE49-F238E27FC236}">
                <a16:creationId xmlns:a16="http://schemas.microsoft.com/office/drawing/2014/main" id="{D12AA921-447F-956C-F64A-EAF56D20F4A1}"/>
              </a:ext>
            </a:extLst>
          </p:cNvPr>
          <p:cNvSpPr txBox="1"/>
          <p:nvPr/>
        </p:nvSpPr>
        <p:spPr>
          <a:xfrm>
            <a:off x="5145024" y="292608"/>
            <a:ext cx="338937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CR/</a:t>
            </a:r>
            <a:r>
              <a:rPr kumimoji="0" lang="en-US" sz="2400" b="0" i="0" u="none" strike="noStrike" kern="1200" cap="none" spc="0" normalizeH="0" baseline="0" noProof="0" dirty="0" err="1">
                <a:ln>
                  <a:noFill/>
                </a:ln>
                <a:solidFill>
                  <a:prstClr val="black"/>
                </a:solidFill>
                <a:effectLst/>
                <a:uLnTx/>
                <a:uFillTx/>
                <a:latin typeface="Aptos" panose="02110004020202020204"/>
                <a:ea typeface="+mn-ea"/>
                <a:cs typeface="+mn-cs"/>
              </a:rPr>
              <a:t>CRi</a:t>
            </a: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 = 20%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ptos" panose="02110004020202020204"/>
                <a:ea typeface="+mn-ea"/>
                <a:cs typeface="+mn-cs"/>
              </a:rPr>
              <a:t>ORR = 44%</a:t>
            </a:r>
          </a:p>
        </p:txBody>
      </p:sp>
      <p:grpSp>
        <p:nvGrpSpPr>
          <p:cNvPr id="13" name="Group 12">
            <a:extLst>
              <a:ext uri="{FF2B5EF4-FFF2-40B4-BE49-F238E27FC236}">
                <a16:creationId xmlns:a16="http://schemas.microsoft.com/office/drawing/2014/main" id="{95463452-5342-46F0-D074-3E0E401528F5}"/>
              </a:ext>
            </a:extLst>
          </p:cNvPr>
          <p:cNvGrpSpPr/>
          <p:nvPr/>
        </p:nvGrpSpPr>
        <p:grpSpPr>
          <a:xfrm>
            <a:off x="4130098" y="4717815"/>
            <a:ext cx="4853714" cy="1935567"/>
            <a:chOff x="7003915" y="4151320"/>
            <a:chExt cx="4853714" cy="1935567"/>
          </a:xfrm>
        </p:grpSpPr>
        <p:grpSp>
          <p:nvGrpSpPr>
            <p:cNvPr id="14" name="Group 13">
              <a:extLst>
                <a:ext uri="{FF2B5EF4-FFF2-40B4-BE49-F238E27FC236}">
                  <a16:creationId xmlns:a16="http://schemas.microsoft.com/office/drawing/2014/main" id="{FB55369C-D928-AE35-F253-769ECC59D822}"/>
                </a:ext>
              </a:extLst>
            </p:cNvPr>
            <p:cNvGrpSpPr/>
            <p:nvPr/>
          </p:nvGrpSpPr>
          <p:grpSpPr>
            <a:xfrm>
              <a:off x="7003915" y="4151320"/>
              <a:ext cx="4853714" cy="1935567"/>
              <a:chOff x="7003915" y="4358788"/>
              <a:chExt cx="4853714" cy="1935567"/>
            </a:xfrm>
          </p:grpSpPr>
          <p:pic>
            <p:nvPicPr>
              <p:cNvPr id="17" name="Picture 16">
                <a:extLst>
                  <a:ext uri="{FF2B5EF4-FFF2-40B4-BE49-F238E27FC236}">
                    <a16:creationId xmlns:a16="http://schemas.microsoft.com/office/drawing/2014/main" id="{8E10743A-456A-117C-B431-958792A5E221}"/>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Layer>
                    </a14:imgProps>
                  </a:ext>
                </a:extLst>
              </a:blip>
              <a:stretch>
                <a:fillRect/>
              </a:stretch>
            </p:blipFill>
            <p:spPr>
              <a:xfrm>
                <a:off x="7006412" y="4653597"/>
                <a:ext cx="4851217" cy="1640758"/>
              </a:xfrm>
              <a:prstGeom prst="rect">
                <a:avLst/>
              </a:prstGeom>
            </p:spPr>
          </p:pic>
          <p:sp>
            <p:nvSpPr>
              <p:cNvPr id="18" name="Rectangle 17">
                <a:extLst>
                  <a:ext uri="{FF2B5EF4-FFF2-40B4-BE49-F238E27FC236}">
                    <a16:creationId xmlns:a16="http://schemas.microsoft.com/office/drawing/2014/main" id="{C04C1F78-DFB1-A429-1D4C-66BE68A20637}"/>
                  </a:ext>
                </a:extLst>
              </p:cNvPr>
              <p:cNvSpPr/>
              <p:nvPr/>
            </p:nvSpPr>
            <p:spPr>
              <a:xfrm>
                <a:off x="7003915" y="4358788"/>
                <a:ext cx="4846320" cy="282307"/>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ptos" panose="02110004020202020204"/>
                    <a:ea typeface="+mn-ea"/>
                    <a:cs typeface="+mn-cs"/>
                  </a:rPr>
                  <a:t>Cytokine Release Syndrome and Neurological Events</a:t>
                </a:r>
              </a:p>
            </p:txBody>
          </p:sp>
        </p:grpSp>
        <p:sp>
          <p:nvSpPr>
            <p:cNvPr id="15" name="Rectangle 14">
              <a:extLst>
                <a:ext uri="{FF2B5EF4-FFF2-40B4-BE49-F238E27FC236}">
                  <a16:creationId xmlns:a16="http://schemas.microsoft.com/office/drawing/2014/main" id="{7B41CBDB-92CF-10BB-C7FF-7D111BB25964}"/>
                </a:ext>
              </a:extLst>
            </p:cNvPr>
            <p:cNvSpPr/>
            <p:nvPr/>
          </p:nvSpPr>
          <p:spPr>
            <a:xfrm>
              <a:off x="7774950" y="4467674"/>
              <a:ext cx="182880" cy="914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57F8AA32-16E5-B9A9-2DC4-D4C931A318E8}"/>
                </a:ext>
              </a:extLst>
            </p:cNvPr>
            <p:cNvSpPr/>
            <p:nvPr/>
          </p:nvSpPr>
          <p:spPr>
            <a:xfrm>
              <a:off x="10346977" y="4471965"/>
              <a:ext cx="182880" cy="914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271254101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1A37F-6D38-E456-C909-7D62549390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F1EA2A-884C-BE09-5B3E-708E6D4D3115}"/>
              </a:ext>
            </a:extLst>
          </p:cNvPr>
          <p:cNvSpPr>
            <a:spLocks noGrp="1"/>
          </p:cNvSpPr>
          <p:nvPr>
            <p:ph type="title"/>
          </p:nvPr>
        </p:nvSpPr>
        <p:spPr>
          <a:xfrm>
            <a:off x="912286" y="1115036"/>
            <a:ext cx="10358967" cy="1143000"/>
          </a:xfrm>
        </p:spPr>
        <p:txBody>
          <a:bodyPr/>
          <a:lstStyle/>
          <a:p>
            <a:r>
              <a:rPr lang="en-US" sz="4000" dirty="0"/>
              <a:t>Faculty Discussion</a:t>
            </a:r>
            <a:br>
              <a:rPr lang="en-US" dirty="0"/>
            </a:br>
            <a:br>
              <a:rPr lang="en-US" sz="3200" dirty="0"/>
            </a:br>
            <a:r>
              <a:rPr lang="en-US" sz="2400" dirty="0"/>
              <a:t>CAR T-Cell Therapy</a:t>
            </a:r>
            <a:br>
              <a:rPr lang="en-US" sz="2400" dirty="0"/>
            </a:br>
            <a:endParaRPr lang="en-US" dirty="0"/>
          </a:p>
        </p:txBody>
      </p:sp>
      <p:sp>
        <p:nvSpPr>
          <p:cNvPr id="3" name="Content Placeholder 2">
            <a:extLst>
              <a:ext uri="{FF2B5EF4-FFF2-40B4-BE49-F238E27FC236}">
                <a16:creationId xmlns:a16="http://schemas.microsoft.com/office/drawing/2014/main" id="{413D82C6-5B22-53AD-545A-06031276E84A}"/>
              </a:ext>
            </a:extLst>
          </p:cNvPr>
          <p:cNvSpPr>
            <a:spLocks noGrp="1"/>
          </p:cNvSpPr>
          <p:nvPr>
            <p:ph idx="1"/>
          </p:nvPr>
        </p:nvSpPr>
        <p:spPr>
          <a:xfrm>
            <a:off x="912286" y="2479431"/>
            <a:ext cx="10143641" cy="3735635"/>
          </a:xfrm>
        </p:spPr>
        <p:txBody>
          <a:bodyPr/>
          <a:lstStyle/>
          <a:p>
            <a:r>
              <a:rPr lang="en-US" sz="1800" b="0" dirty="0"/>
              <a:t>Wierda WG et al. Characteristics Associated with Response to </a:t>
            </a:r>
            <a:r>
              <a:rPr lang="en-US" sz="1800" b="0" dirty="0" err="1"/>
              <a:t>Lisocabtagene</a:t>
            </a:r>
            <a:r>
              <a:rPr lang="en-US" sz="1800" b="0" dirty="0"/>
              <a:t> </a:t>
            </a:r>
            <a:r>
              <a:rPr lang="en-US" sz="1800" b="0" dirty="0" err="1"/>
              <a:t>Maraleucel</a:t>
            </a:r>
            <a:r>
              <a:rPr lang="en-US" sz="1800" b="0" dirty="0"/>
              <a:t> (Liso‑cel) in Patients (pts) with R/R CLL/SLL: Exploratory Analyses from TRANSCEND CLL 004. EHA 2024;Abstract S158.</a:t>
            </a:r>
          </a:p>
          <a:p>
            <a:r>
              <a:rPr lang="en-US" sz="1800" b="0" dirty="0"/>
              <a:t>Siddiqi T et al. Lisocabtagene </a:t>
            </a:r>
            <a:r>
              <a:rPr lang="en-US" sz="1800" b="0" dirty="0" err="1"/>
              <a:t>Maraleucel</a:t>
            </a:r>
            <a:r>
              <a:rPr lang="en-US" sz="1800" b="0" dirty="0"/>
              <a:t> (Liso-cel) in Patients (pts) with Relapsed or Refractory (R/R) Chronic Lymphocytic Leukemia (CLL)/Small Lymphocytic Lymphoma (SLL): Updated Follow-Up of Transcend CLL 004. ASH 2024;Abstract 4633.</a:t>
            </a:r>
          </a:p>
        </p:txBody>
      </p:sp>
    </p:spTree>
    <p:extLst>
      <p:ext uri="{BB962C8B-B14F-4D97-AF65-F5344CB8AC3E}">
        <p14:creationId xmlns:p14="http://schemas.microsoft.com/office/powerpoint/2010/main" val="6061950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8E2CF-0123-2BDC-14C1-B0A2345D3E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490D05-4168-7867-6F07-6DFDEFBA07A5}"/>
              </a:ext>
            </a:extLst>
          </p:cNvPr>
          <p:cNvSpPr>
            <a:spLocks noGrp="1"/>
          </p:cNvSpPr>
          <p:nvPr>
            <p:ph type="title"/>
          </p:nvPr>
        </p:nvSpPr>
        <p:spPr/>
        <p:txBody>
          <a:bodyPr/>
          <a:lstStyle/>
          <a:p>
            <a:r>
              <a:rPr lang="en-US" dirty="0"/>
              <a:t>Key Datasets — BTK Degraders</a:t>
            </a:r>
          </a:p>
        </p:txBody>
      </p:sp>
      <p:sp>
        <p:nvSpPr>
          <p:cNvPr id="3" name="Content Placeholder 2">
            <a:extLst>
              <a:ext uri="{FF2B5EF4-FFF2-40B4-BE49-F238E27FC236}">
                <a16:creationId xmlns:a16="http://schemas.microsoft.com/office/drawing/2014/main" id="{68E8E626-31D2-045E-DAC0-9CC5244D9692}"/>
              </a:ext>
            </a:extLst>
          </p:cNvPr>
          <p:cNvSpPr>
            <a:spLocks noGrp="1"/>
          </p:cNvSpPr>
          <p:nvPr>
            <p:ph idx="1"/>
          </p:nvPr>
        </p:nvSpPr>
        <p:spPr>
          <a:xfrm>
            <a:off x="912286" y="1416053"/>
            <a:ext cx="10143641" cy="4799013"/>
          </a:xfrm>
        </p:spPr>
        <p:txBody>
          <a:bodyPr/>
          <a:lstStyle/>
          <a:p>
            <a:r>
              <a:rPr lang="en-US" sz="2000" b="0" dirty="0"/>
              <a:t>Stilgenbauer S et al. BGB-16673, a Bruton Tyrosine Kinase (BTK) Degrader, in Patients with Relapsed/Refractory (R/R) Chronic Lymphocytic Leukemia/Small Lymphocytic Lymphoma (CLL/SLL): A Phase 1 CADANCE-101 Study Update. EHA 2026;Abstract S152.</a:t>
            </a:r>
          </a:p>
          <a:p>
            <a:r>
              <a:rPr lang="en-US" sz="2000" b="0" dirty="0"/>
              <a:t>Munir T et al. Updated Efficacy and Safety Data from an Ongoing Phase 1a/b Trial of the BTK Degrader </a:t>
            </a:r>
            <a:r>
              <a:rPr lang="en-US" sz="2000" b="0" dirty="0" err="1"/>
              <a:t>Bexobrutideg</a:t>
            </a:r>
            <a:r>
              <a:rPr lang="en-US" sz="2000" b="0" dirty="0"/>
              <a:t> (NX-5948) in Patients with CLL Across Lines of Therapy. EHA 2026;Abstract S150.</a:t>
            </a:r>
          </a:p>
          <a:p>
            <a:r>
              <a:rPr lang="en-US" sz="2000" b="0" dirty="0" err="1"/>
              <a:t>Woyach</a:t>
            </a:r>
            <a:r>
              <a:rPr lang="en-US" sz="2000" b="0" dirty="0"/>
              <a:t> JA et al. Updates of R/R CLL with Prior Exposure to Bruton’s Tyrosine Kinase (BTK) Inhibitor and/or Bcl-2 Inhibitor in the Phase 1 Trial of LP-168 (</a:t>
            </a:r>
            <a:r>
              <a:rPr lang="en-US" sz="2000" b="0" dirty="0" err="1"/>
              <a:t>Rocbrutinib</a:t>
            </a:r>
            <a:r>
              <a:rPr lang="en-US" sz="2000" b="0" dirty="0"/>
              <a:t>), a Novel Covalent and Non-Covalent BTK Inhibitor. ASH 2025;Abstract 87.</a:t>
            </a:r>
          </a:p>
          <a:p>
            <a:endParaRPr lang="en-US" sz="2000" b="0" dirty="0"/>
          </a:p>
          <a:p>
            <a:endParaRPr lang="en-US" sz="2000" b="0" dirty="0"/>
          </a:p>
          <a:p>
            <a:endParaRPr lang="en-US" sz="2000" b="0" dirty="0"/>
          </a:p>
          <a:p>
            <a:endParaRPr lang="en-US" sz="2000" b="0" dirty="0"/>
          </a:p>
          <a:p>
            <a:endParaRPr lang="en-US" sz="2000" b="0" dirty="0"/>
          </a:p>
          <a:p>
            <a:endParaRPr lang="en-US" sz="2000" b="0" dirty="0"/>
          </a:p>
          <a:p>
            <a:endParaRPr lang="en-US" sz="2000" b="0" dirty="0"/>
          </a:p>
          <a:p>
            <a:endParaRPr lang="en-US" sz="2000" b="0" dirty="0"/>
          </a:p>
          <a:p>
            <a:pPr marL="98425" indent="0">
              <a:buNone/>
            </a:pPr>
            <a:endParaRPr lang="en-US" sz="2000" b="0" dirty="0"/>
          </a:p>
        </p:txBody>
      </p:sp>
    </p:spTree>
    <p:extLst>
      <p:ext uri="{BB962C8B-B14F-4D97-AF65-F5344CB8AC3E}">
        <p14:creationId xmlns:p14="http://schemas.microsoft.com/office/powerpoint/2010/main" val="25573843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58E37-40B8-8D22-A4CE-124D8431CAD8}"/>
              </a:ext>
            </a:extLst>
          </p:cNvPr>
          <p:cNvSpPr>
            <a:spLocks noGrp="1"/>
          </p:cNvSpPr>
          <p:nvPr>
            <p:ph type="title"/>
          </p:nvPr>
        </p:nvSpPr>
        <p:spPr>
          <a:xfrm>
            <a:off x="405384" y="83064"/>
            <a:ext cx="10110215" cy="1325563"/>
          </a:xfrm>
        </p:spPr>
        <p:txBody>
          <a:bodyPr/>
          <a:lstStyle/>
          <a:p>
            <a:r>
              <a:rPr lang="en-US" dirty="0"/>
              <a:t>BTK degrader</a:t>
            </a:r>
            <a:r>
              <a:rPr lang="en-US"/>
              <a:t>: Tacabrutideg </a:t>
            </a:r>
            <a:r>
              <a:rPr lang="en-US" dirty="0"/>
              <a:t>(BGB-16673)</a:t>
            </a:r>
          </a:p>
        </p:txBody>
      </p:sp>
      <p:pic>
        <p:nvPicPr>
          <p:cNvPr id="4" name="Picture 3">
            <a:extLst>
              <a:ext uri="{FF2B5EF4-FFF2-40B4-BE49-F238E27FC236}">
                <a16:creationId xmlns:a16="http://schemas.microsoft.com/office/drawing/2014/main" id="{C4F4A636-BC8C-8FFC-C89D-4882C5CDAED6}"/>
              </a:ext>
            </a:extLst>
          </p:cNvPr>
          <p:cNvPicPr>
            <a:picLocks noChangeAspect="1"/>
          </p:cNvPicPr>
          <p:nvPr/>
        </p:nvPicPr>
        <p:blipFill>
          <a:blip r:embed="rId2"/>
          <a:stretch>
            <a:fillRect/>
          </a:stretch>
        </p:blipFill>
        <p:spPr>
          <a:xfrm>
            <a:off x="295656" y="1594344"/>
            <a:ext cx="7772400" cy="4132607"/>
          </a:xfrm>
          <a:prstGeom prst="rect">
            <a:avLst/>
          </a:prstGeom>
        </p:spPr>
      </p:pic>
      <p:sp>
        <p:nvSpPr>
          <p:cNvPr id="5" name="TextBox 4">
            <a:extLst>
              <a:ext uri="{FF2B5EF4-FFF2-40B4-BE49-F238E27FC236}">
                <a16:creationId xmlns:a16="http://schemas.microsoft.com/office/drawing/2014/main" id="{F23678B7-A338-ACAE-8EBB-727CA255AAE2}"/>
              </a:ext>
            </a:extLst>
          </p:cNvPr>
          <p:cNvSpPr txBox="1"/>
          <p:nvPr/>
        </p:nvSpPr>
        <p:spPr>
          <a:xfrm>
            <a:off x="365759" y="6291072"/>
            <a:ext cx="457551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Stilgenbauer et al EHA 2026;Abstract S152</a:t>
            </a:r>
          </a:p>
        </p:txBody>
      </p:sp>
      <p:pic>
        <p:nvPicPr>
          <p:cNvPr id="6" name="Picture 5">
            <a:extLst>
              <a:ext uri="{FF2B5EF4-FFF2-40B4-BE49-F238E27FC236}">
                <a16:creationId xmlns:a16="http://schemas.microsoft.com/office/drawing/2014/main" id="{736BB09E-33BC-2118-F474-9C59AE13C1DB}"/>
              </a:ext>
            </a:extLst>
          </p:cNvPr>
          <p:cNvPicPr>
            <a:picLocks noChangeAspect="1"/>
          </p:cNvPicPr>
          <p:nvPr/>
        </p:nvPicPr>
        <p:blipFill>
          <a:blip r:embed="rId3"/>
          <a:stretch>
            <a:fillRect/>
          </a:stretch>
        </p:blipFill>
        <p:spPr>
          <a:xfrm>
            <a:off x="8250880" y="1027906"/>
            <a:ext cx="3535735" cy="5176139"/>
          </a:xfrm>
          <a:prstGeom prst="rect">
            <a:avLst/>
          </a:prstGeom>
        </p:spPr>
      </p:pic>
    </p:spTree>
    <p:extLst>
      <p:ext uri="{BB962C8B-B14F-4D97-AF65-F5344CB8AC3E}">
        <p14:creationId xmlns:p14="http://schemas.microsoft.com/office/powerpoint/2010/main" val="27303950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3F32B-E89B-B813-27FD-B7E64F98298C}"/>
              </a:ext>
            </a:extLst>
          </p:cNvPr>
          <p:cNvSpPr>
            <a:spLocks noGrp="1"/>
          </p:cNvSpPr>
          <p:nvPr>
            <p:ph type="title"/>
          </p:nvPr>
        </p:nvSpPr>
        <p:spPr/>
        <p:txBody>
          <a:bodyPr/>
          <a:lstStyle/>
          <a:p>
            <a:r>
              <a:rPr lang="en-US" dirty="0"/>
              <a:t>Bexobrutideg (NX-5948)</a:t>
            </a:r>
          </a:p>
        </p:txBody>
      </p:sp>
      <p:pic>
        <p:nvPicPr>
          <p:cNvPr id="4" name="Picture 3">
            <a:extLst>
              <a:ext uri="{FF2B5EF4-FFF2-40B4-BE49-F238E27FC236}">
                <a16:creationId xmlns:a16="http://schemas.microsoft.com/office/drawing/2014/main" id="{4CF2612C-F2F3-83EC-885F-D27A9C39B682}"/>
              </a:ext>
            </a:extLst>
          </p:cNvPr>
          <p:cNvPicPr>
            <a:picLocks noChangeAspect="1"/>
          </p:cNvPicPr>
          <p:nvPr/>
        </p:nvPicPr>
        <p:blipFill>
          <a:blip r:embed="rId2"/>
          <a:stretch>
            <a:fillRect/>
          </a:stretch>
        </p:blipFill>
        <p:spPr>
          <a:xfrm>
            <a:off x="0" y="1753211"/>
            <a:ext cx="6852492" cy="4529241"/>
          </a:xfrm>
          <a:prstGeom prst="rect">
            <a:avLst/>
          </a:prstGeom>
        </p:spPr>
      </p:pic>
      <p:sp>
        <p:nvSpPr>
          <p:cNvPr id="5" name="TextBox 4">
            <a:extLst>
              <a:ext uri="{FF2B5EF4-FFF2-40B4-BE49-F238E27FC236}">
                <a16:creationId xmlns:a16="http://schemas.microsoft.com/office/drawing/2014/main" id="{9B792672-86CE-AB72-5407-3E9A2317B106}"/>
              </a:ext>
            </a:extLst>
          </p:cNvPr>
          <p:cNvSpPr txBox="1"/>
          <p:nvPr/>
        </p:nvSpPr>
        <p:spPr>
          <a:xfrm>
            <a:off x="838200" y="4459680"/>
            <a:ext cx="306177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Median PFS 22.1 months among phase 1b treated CLL patients</a:t>
            </a:r>
          </a:p>
        </p:txBody>
      </p:sp>
      <p:sp>
        <p:nvSpPr>
          <p:cNvPr id="6" name="TextBox 5">
            <a:extLst>
              <a:ext uri="{FF2B5EF4-FFF2-40B4-BE49-F238E27FC236}">
                <a16:creationId xmlns:a16="http://schemas.microsoft.com/office/drawing/2014/main" id="{4D956038-0326-5F09-A91D-536764172FDB}"/>
              </a:ext>
            </a:extLst>
          </p:cNvPr>
          <p:cNvSpPr txBox="1"/>
          <p:nvPr/>
        </p:nvSpPr>
        <p:spPr>
          <a:xfrm>
            <a:off x="7455877" y="5913120"/>
            <a:ext cx="389792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Munir T et al. EHA 2026;Abstract S150</a:t>
            </a:r>
          </a:p>
        </p:txBody>
      </p:sp>
      <p:pic>
        <p:nvPicPr>
          <p:cNvPr id="7" name="Picture 6">
            <a:extLst>
              <a:ext uri="{FF2B5EF4-FFF2-40B4-BE49-F238E27FC236}">
                <a16:creationId xmlns:a16="http://schemas.microsoft.com/office/drawing/2014/main" id="{05BD703C-128C-6910-F31F-8B8CA95DC788}"/>
              </a:ext>
            </a:extLst>
          </p:cNvPr>
          <p:cNvPicPr>
            <a:picLocks noChangeAspect="1"/>
          </p:cNvPicPr>
          <p:nvPr/>
        </p:nvPicPr>
        <p:blipFill>
          <a:blip r:embed="rId3"/>
          <a:stretch>
            <a:fillRect/>
          </a:stretch>
        </p:blipFill>
        <p:spPr>
          <a:xfrm>
            <a:off x="6742323" y="1994053"/>
            <a:ext cx="5449677" cy="3111958"/>
          </a:xfrm>
          <a:prstGeom prst="rect">
            <a:avLst/>
          </a:prstGeom>
        </p:spPr>
      </p:pic>
    </p:spTree>
    <p:extLst>
      <p:ext uri="{BB962C8B-B14F-4D97-AF65-F5344CB8AC3E}">
        <p14:creationId xmlns:p14="http://schemas.microsoft.com/office/powerpoint/2010/main" val="425003672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92D36-BE28-2A07-711A-4A29456F8E5E}"/>
              </a:ext>
            </a:extLst>
          </p:cNvPr>
          <p:cNvSpPr>
            <a:spLocks noGrp="1"/>
          </p:cNvSpPr>
          <p:nvPr>
            <p:ph type="title"/>
          </p:nvPr>
        </p:nvSpPr>
        <p:spPr/>
        <p:txBody>
          <a:bodyPr/>
          <a:lstStyle/>
          <a:p>
            <a:r>
              <a:rPr lang="en-US" dirty="0"/>
              <a:t>Rocbrutinib – dual covalent and </a:t>
            </a:r>
            <a:r>
              <a:rPr lang="en-US" dirty="0" err="1"/>
              <a:t>ncBTKi</a:t>
            </a:r>
            <a:endParaRPr lang="en-US" dirty="0"/>
          </a:p>
        </p:txBody>
      </p:sp>
      <p:pic>
        <p:nvPicPr>
          <p:cNvPr id="4" name="内容占位符 7">
            <a:extLst>
              <a:ext uri="{FF2B5EF4-FFF2-40B4-BE49-F238E27FC236}">
                <a16:creationId xmlns:a16="http://schemas.microsoft.com/office/drawing/2014/main" id="{6A0CD502-0033-0BE1-1D82-DFF48380300D}"/>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838199" y="1557677"/>
            <a:ext cx="10319293" cy="5107528"/>
          </a:xfrm>
          <a:prstGeom prst="rect">
            <a:avLst/>
          </a:prstGeom>
        </p:spPr>
      </p:pic>
      <p:sp>
        <p:nvSpPr>
          <p:cNvPr id="3" name="TextBox 2">
            <a:extLst>
              <a:ext uri="{FF2B5EF4-FFF2-40B4-BE49-F238E27FC236}">
                <a16:creationId xmlns:a16="http://schemas.microsoft.com/office/drawing/2014/main" id="{CB7BF655-1B03-606A-E605-21BE5779C7E0}"/>
              </a:ext>
            </a:extLst>
          </p:cNvPr>
          <p:cNvSpPr txBox="1"/>
          <p:nvPr/>
        </p:nvSpPr>
        <p:spPr>
          <a:xfrm>
            <a:off x="0" y="6581001"/>
            <a:ext cx="389792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prstClr val="black"/>
                </a:solidFill>
                <a:effectLst/>
                <a:uLnTx/>
                <a:uFillTx/>
                <a:latin typeface="Aptos" panose="02110004020202020204"/>
                <a:ea typeface="+mn-ea"/>
                <a:cs typeface="+mn-cs"/>
              </a:rPr>
              <a:t>Woyach</a:t>
            </a:r>
            <a:r>
              <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rPr>
              <a:t> JA et al. ASH 2025</a:t>
            </a:r>
          </a:p>
        </p:txBody>
      </p:sp>
    </p:spTree>
    <p:extLst>
      <p:ext uri="{BB962C8B-B14F-4D97-AF65-F5344CB8AC3E}">
        <p14:creationId xmlns:p14="http://schemas.microsoft.com/office/powerpoint/2010/main" val="269232674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26985-EC8C-30D7-8392-535700ACCE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334A37-A4A7-45C9-2CEA-83BED0B2B24F}"/>
              </a:ext>
            </a:extLst>
          </p:cNvPr>
          <p:cNvSpPr>
            <a:spLocks noGrp="1"/>
          </p:cNvSpPr>
          <p:nvPr>
            <p:ph type="title"/>
          </p:nvPr>
        </p:nvSpPr>
        <p:spPr>
          <a:xfrm>
            <a:off x="912286" y="1115036"/>
            <a:ext cx="10358967" cy="1143000"/>
          </a:xfrm>
        </p:spPr>
        <p:txBody>
          <a:bodyPr/>
          <a:lstStyle/>
          <a:p>
            <a:r>
              <a:rPr lang="en-US" sz="4000" dirty="0"/>
              <a:t>Faculty Discussion</a:t>
            </a:r>
            <a:br>
              <a:rPr lang="en-US" dirty="0"/>
            </a:br>
            <a:br>
              <a:rPr lang="en-US" sz="3200" dirty="0"/>
            </a:br>
            <a:r>
              <a:rPr lang="en-US" sz="2400" dirty="0"/>
              <a:t>BTK Degraders</a:t>
            </a:r>
            <a:br>
              <a:rPr lang="en-US" sz="2400" dirty="0"/>
            </a:br>
            <a:endParaRPr lang="en-US" dirty="0"/>
          </a:p>
        </p:txBody>
      </p:sp>
      <p:sp>
        <p:nvSpPr>
          <p:cNvPr id="3" name="Content Placeholder 2">
            <a:extLst>
              <a:ext uri="{FF2B5EF4-FFF2-40B4-BE49-F238E27FC236}">
                <a16:creationId xmlns:a16="http://schemas.microsoft.com/office/drawing/2014/main" id="{F64FAF8C-C7CA-6444-0E02-C97DEFCBED3A}"/>
              </a:ext>
            </a:extLst>
          </p:cNvPr>
          <p:cNvSpPr>
            <a:spLocks noGrp="1"/>
          </p:cNvSpPr>
          <p:nvPr>
            <p:ph idx="1"/>
          </p:nvPr>
        </p:nvSpPr>
        <p:spPr>
          <a:xfrm>
            <a:off x="912286" y="2479431"/>
            <a:ext cx="10143641" cy="3735635"/>
          </a:xfrm>
        </p:spPr>
        <p:txBody>
          <a:bodyPr/>
          <a:lstStyle/>
          <a:p>
            <a:r>
              <a:rPr lang="en-US" sz="1800" b="0" dirty="0"/>
              <a:t>Stilgenbauer S et al. BGB-16673, a Bruton Tyrosine Kinase (BTK) Degrader, in Patients with Relapsed/Refractory (R/R) Chronic Lymphocytic Leukemia/Small Lymphocytic Lymphoma (CLL/SLL): A Phase 1 CADANCE-101 Study Update. EHA 2026;Abstract S152.</a:t>
            </a:r>
          </a:p>
          <a:p>
            <a:r>
              <a:rPr lang="en-US" sz="1800" b="0" dirty="0"/>
              <a:t>Munir T et al. Updated Efficacy and Safety Data from an Ongoing Phase 1a/b Trial of the BTK Degrader </a:t>
            </a:r>
            <a:r>
              <a:rPr lang="en-US" sz="1800" b="0" dirty="0" err="1"/>
              <a:t>Bexobrutideg</a:t>
            </a:r>
            <a:r>
              <a:rPr lang="en-US" sz="1800" b="0" dirty="0"/>
              <a:t> (NX-5948) in Patients with CLL Across Lines of Therapy. EHA 2026;Abstract S150.</a:t>
            </a:r>
          </a:p>
          <a:p>
            <a:r>
              <a:rPr lang="en-US" sz="1800" b="0" dirty="0" err="1"/>
              <a:t>Woyach</a:t>
            </a:r>
            <a:r>
              <a:rPr lang="en-US" sz="1800" b="0" dirty="0"/>
              <a:t> JA et al. Updates of R/R CLL with Prior Exposure to Bruton’s Tyrosine Kinase (BTK) Inhibitor and/or Bcl-2 Inhibitor in the Phase 1 Trial of LP-168 (</a:t>
            </a:r>
            <a:r>
              <a:rPr lang="en-US" sz="1800" b="0" dirty="0" err="1"/>
              <a:t>Rocbrutinib</a:t>
            </a:r>
            <a:r>
              <a:rPr lang="en-US" sz="1800" b="0" dirty="0"/>
              <a:t>), a Novel Covalent and Non-covalent BTK Inhibitor. ASH 2025;Abstract 87.</a:t>
            </a:r>
          </a:p>
        </p:txBody>
      </p:sp>
    </p:spTree>
    <p:extLst>
      <p:ext uri="{BB962C8B-B14F-4D97-AF65-F5344CB8AC3E}">
        <p14:creationId xmlns:p14="http://schemas.microsoft.com/office/powerpoint/2010/main" val="10625032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7F974-E177-C248-4B47-02068C05BAC1}"/>
              </a:ext>
            </a:extLst>
          </p:cNvPr>
          <p:cNvSpPr>
            <a:spLocks noGrp="1"/>
          </p:cNvSpPr>
          <p:nvPr>
            <p:ph type="title"/>
          </p:nvPr>
        </p:nvSpPr>
        <p:spPr/>
        <p:txBody>
          <a:bodyPr/>
          <a:lstStyle/>
          <a:p>
            <a:r>
              <a:rPr lang="en-US" dirty="0"/>
              <a:t>Dr Coombs - Case 1: PD on 1L </a:t>
            </a:r>
            <a:r>
              <a:rPr lang="en-US" dirty="0" err="1"/>
              <a:t>cBTKi</a:t>
            </a:r>
            <a:endParaRPr lang="en-US" dirty="0"/>
          </a:p>
        </p:txBody>
      </p:sp>
      <p:sp>
        <p:nvSpPr>
          <p:cNvPr id="3" name="Content Placeholder 2">
            <a:extLst>
              <a:ext uri="{FF2B5EF4-FFF2-40B4-BE49-F238E27FC236}">
                <a16:creationId xmlns:a16="http://schemas.microsoft.com/office/drawing/2014/main" id="{040637E7-4194-6045-D8DE-FE12BB71DEA9}"/>
              </a:ext>
            </a:extLst>
          </p:cNvPr>
          <p:cNvSpPr>
            <a:spLocks noGrp="1"/>
          </p:cNvSpPr>
          <p:nvPr>
            <p:ph idx="1"/>
          </p:nvPr>
        </p:nvSpPr>
        <p:spPr/>
        <p:txBody>
          <a:bodyPr/>
          <a:lstStyle/>
          <a:p>
            <a:r>
              <a:rPr lang="en-US" dirty="0"/>
              <a:t>84 </a:t>
            </a:r>
            <a:r>
              <a:rPr lang="en-US" dirty="0" err="1"/>
              <a:t>yo</a:t>
            </a:r>
            <a:r>
              <a:rPr lang="en-US" dirty="0"/>
              <a:t> M with 17p-deleted CLL who was treated with frontline ibrutinib following approximately 1 year of watch and wait</a:t>
            </a:r>
          </a:p>
          <a:p>
            <a:r>
              <a:rPr lang="en-US" dirty="0"/>
              <a:t>Indication for therapy was anemia with w/u negative for other causes in setting of progressive rise in WBC/ALC, also mild thrombocytopenia</a:t>
            </a:r>
          </a:p>
          <a:p>
            <a:r>
              <a:rPr lang="en-US" dirty="0"/>
              <a:t>Due to myalgias that did not improve after dose reduction to 280 mg ibrutinib, the patient was switched to acalabrutinib which he tolerated well</a:t>
            </a:r>
          </a:p>
          <a:p>
            <a:r>
              <a:rPr lang="en-US" dirty="0"/>
              <a:t>After 6 cumulative years on </a:t>
            </a:r>
            <a:r>
              <a:rPr lang="en-US" dirty="0" err="1"/>
              <a:t>cBTKi</a:t>
            </a:r>
            <a:r>
              <a:rPr lang="en-US" dirty="0"/>
              <a:t>, pt with rising WBC </a:t>
            </a:r>
            <a:r>
              <a:rPr lang="en-US" dirty="0" err="1"/>
              <a:t>ct</a:t>
            </a:r>
            <a:r>
              <a:rPr lang="en-US" dirty="0"/>
              <a:t> and worsening anemia suggestive of progression</a:t>
            </a:r>
          </a:p>
        </p:txBody>
      </p:sp>
    </p:spTree>
    <p:extLst>
      <p:ext uri="{BB962C8B-B14F-4D97-AF65-F5344CB8AC3E}">
        <p14:creationId xmlns:p14="http://schemas.microsoft.com/office/powerpoint/2010/main" val="39044593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34A44-E7D5-F23E-3A26-5B41772DFC8F}"/>
              </a:ext>
            </a:extLst>
          </p:cNvPr>
          <p:cNvSpPr>
            <a:spLocks noGrp="1"/>
          </p:cNvSpPr>
          <p:nvPr>
            <p:ph type="title"/>
          </p:nvPr>
        </p:nvSpPr>
        <p:spPr/>
        <p:txBody>
          <a:bodyPr/>
          <a:lstStyle/>
          <a:p>
            <a:r>
              <a:rPr lang="en-US" dirty="0"/>
              <a:t>Dr Coombs - Case 1: Review of options</a:t>
            </a:r>
          </a:p>
        </p:txBody>
      </p:sp>
      <p:sp>
        <p:nvSpPr>
          <p:cNvPr id="3" name="Content Placeholder 2">
            <a:extLst>
              <a:ext uri="{FF2B5EF4-FFF2-40B4-BE49-F238E27FC236}">
                <a16:creationId xmlns:a16="http://schemas.microsoft.com/office/drawing/2014/main" id="{5B3D18F7-FB8B-0BC6-3A6E-C040B4825E0E}"/>
              </a:ext>
            </a:extLst>
          </p:cNvPr>
          <p:cNvSpPr>
            <a:spLocks noGrp="1"/>
          </p:cNvSpPr>
          <p:nvPr>
            <p:ph idx="1"/>
          </p:nvPr>
        </p:nvSpPr>
        <p:spPr>
          <a:xfrm>
            <a:off x="838200" y="1825625"/>
            <a:ext cx="10387988" cy="4351338"/>
          </a:xfrm>
        </p:spPr>
        <p:txBody>
          <a:bodyPr/>
          <a:lstStyle/>
          <a:p>
            <a:r>
              <a:rPr lang="en-US" dirty="0"/>
              <a:t>Reviewed both </a:t>
            </a:r>
            <a:r>
              <a:rPr lang="en-US" dirty="0" err="1"/>
              <a:t>ven</a:t>
            </a:r>
            <a:r>
              <a:rPr lang="en-US" dirty="0"/>
              <a:t>-based and </a:t>
            </a:r>
            <a:r>
              <a:rPr lang="en-US" dirty="0" err="1"/>
              <a:t>cBTKi</a:t>
            </a:r>
            <a:r>
              <a:rPr lang="en-US" dirty="0"/>
              <a:t>-based regimens with patient – he expressed desire to minimize visits to clinic so that he can maintain quality of life and without disruption to hobbies/travel</a:t>
            </a:r>
          </a:p>
          <a:p>
            <a:r>
              <a:rPr lang="en-US" dirty="0"/>
              <a:t>He began pirtobrutinib 200 mg daily and has tolerated well without AE</a:t>
            </a:r>
          </a:p>
        </p:txBody>
      </p:sp>
    </p:spTree>
    <p:extLst>
      <p:ext uri="{BB962C8B-B14F-4D97-AF65-F5344CB8AC3E}">
        <p14:creationId xmlns:p14="http://schemas.microsoft.com/office/powerpoint/2010/main" val="187807131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51EB9-36E6-8729-2D84-E5BC4202E0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FAAD2C-5C44-4F6B-CD18-A4327770B2FD}"/>
              </a:ext>
            </a:extLst>
          </p:cNvPr>
          <p:cNvSpPr>
            <a:spLocks noGrp="1"/>
          </p:cNvSpPr>
          <p:nvPr>
            <p:ph type="title"/>
          </p:nvPr>
        </p:nvSpPr>
        <p:spPr>
          <a:xfrm>
            <a:off x="1883532" y="2772507"/>
            <a:ext cx="8424936" cy="1312985"/>
          </a:xfrm>
        </p:spPr>
        <p:txBody>
          <a:bodyPr>
            <a:normAutofit/>
          </a:bodyPr>
          <a:lstStyle/>
          <a:p>
            <a:r>
              <a:rPr lang="en-US" sz="4400" dirty="0">
                <a:solidFill>
                  <a:srgbClr val="0432FF"/>
                </a:solidFill>
              </a:rPr>
              <a:t>Faculty Discussion</a:t>
            </a:r>
          </a:p>
        </p:txBody>
      </p:sp>
    </p:spTree>
    <p:custDataLst>
      <p:tags r:id="rId1"/>
    </p:custDataLst>
    <p:extLst>
      <p:ext uri="{BB962C8B-B14F-4D97-AF65-F5344CB8AC3E}">
        <p14:creationId xmlns:p14="http://schemas.microsoft.com/office/powerpoint/2010/main" val="33523834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7DC52-0A96-022D-2040-BDE99A8641E5}"/>
              </a:ext>
            </a:extLst>
          </p:cNvPr>
          <p:cNvSpPr>
            <a:spLocks noGrp="1"/>
          </p:cNvSpPr>
          <p:nvPr>
            <p:ph type="title"/>
          </p:nvPr>
        </p:nvSpPr>
        <p:spPr/>
        <p:txBody>
          <a:bodyPr/>
          <a:lstStyle/>
          <a:p>
            <a:r>
              <a:rPr lang="en-US" dirty="0"/>
              <a:t>Dr Coombs - Case 2: Teaching case</a:t>
            </a:r>
          </a:p>
        </p:txBody>
      </p:sp>
      <p:sp>
        <p:nvSpPr>
          <p:cNvPr id="3" name="Content Placeholder 2">
            <a:extLst>
              <a:ext uri="{FF2B5EF4-FFF2-40B4-BE49-F238E27FC236}">
                <a16:creationId xmlns:a16="http://schemas.microsoft.com/office/drawing/2014/main" id="{70B38467-2891-7353-D64F-45534DBC51C8}"/>
              </a:ext>
            </a:extLst>
          </p:cNvPr>
          <p:cNvSpPr>
            <a:spLocks noGrp="1"/>
          </p:cNvSpPr>
          <p:nvPr>
            <p:ph idx="1"/>
          </p:nvPr>
        </p:nvSpPr>
        <p:spPr/>
        <p:txBody>
          <a:bodyPr/>
          <a:lstStyle/>
          <a:p>
            <a:r>
              <a:rPr lang="en-US" dirty="0"/>
              <a:t>72 </a:t>
            </a:r>
            <a:r>
              <a:rPr lang="en-US" dirty="0" err="1"/>
              <a:t>yo</a:t>
            </a:r>
            <a:r>
              <a:rPr lang="en-US" dirty="0"/>
              <a:t> M with CLL, </a:t>
            </a:r>
            <a:r>
              <a:rPr lang="en-US" dirty="0" err="1"/>
              <a:t>afib</a:t>
            </a:r>
            <a:r>
              <a:rPr lang="en-US" dirty="0"/>
              <a:t> who presents to transfer care from his oncologist who is retiring</a:t>
            </a:r>
          </a:p>
          <a:p>
            <a:r>
              <a:rPr lang="en-US" dirty="0"/>
              <a:t>Labs: WBC </a:t>
            </a:r>
            <a:r>
              <a:rPr lang="en-US" dirty="0" err="1"/>
              <a:t>ct</a:t>
            </a:r>
            <a:r>
              <a:rPr lang="en-US" dirty="0"/>
              <a:t> 32.7, ALC is 27.6, Hb 13.0, Platelet 103</a:t>
            </a:r>
          </a:p>
          <a:p>
            <a:r>
              <a:rPr lang="en-US" dirty="0"/>
              <a:t>Exam notable for splenomegaly 8 cm below L costal margin</a:t>
            </a:r>
          </a:p>
          <a:p>
            <a:r>
              <a:rPr lang="en-US" dirty="0"/>
              <a:t>B2m 4.1 (creatinine 1.4), mutated IGHV, 13q del on FISH, no TP53 mutation but DNMT3A mutation (G543A) at VAF 8.6% </a:t>
            </a:r>
          </a:p>
          <a:p>
            <a:endParaRPr lang="en-US" dirty="0"/>
          </a:p>
          <a:p>
            <a:r>
              <a:rPr lang="en-US" dirty="0"/>
              <a:t>Patient expressed desire to avoid treatment unless “absolutely necessary” – is asymptomatic</a:t>
            </a:r>
          </a:p>
        </p:txBody>
      </p:sp>
    </p:spTree>
    <p:extLst>
      <p:ext uri="{BB962C8B-B14F-4D97-AF65-F5344CB8AC3E}">
        <p14:creationId xmlns:p14="http://schemas.microsoft.com/office/powerpoint/2010/main" val="421886176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27B48-1026-0FB8-D9A2-CF5CD081DAAA}"/>
              </a:ext>
            </a:extLst>
          </p:cNvPr>
          <p:cNvSpPr>
            <a:spLocks noGrp="1"/>
          </p:cNvSpPr>
          <p:nvPr>
            <p:ph type="title"/>
          </p:nvPr>
        </p:nvSpPr>
        <p:spPr/>
        <p:txBody>
          <a:bodyPr/>
          <a:lstStyle/>
          <a:p>
            <a:r>
              <a:rPr lang="en-US" dirty="0"/>
              <a:t>Dr Coombs - Case 2</a:t>
            </a:r>
          </a:p>
        </p:txBody>
      </p:sp>
      <p:sp>
        <p:nvSpPr>
          <p:cNvPr id="3" name="Content Placeholder 2">
            <a:extLst>
              <a:ext uri="{FF2B5EF4-FFF2-40B4-BE49-F238E27FC236}">
                <a16:creationId xmlns:a16="http://schemas.microsoft.com/office/drawing/2014/main" id="{EFF5A400-4B8D-1AE7-470C-94C15D1EBB86}"/>
              </a:ext>
            </a:extLst>
          </p:cNvPr>
          <p:cNvSpPr>
            <a:spLocks noGrp="1"/>
          </p:cNvSpPr>
          <p:nvPr>
            <p:ph idx="1"/>
          </p:nvPr>
        </p:nvSpPr>
        <p:spPr/>
        <p:txBody>
          <a:bodyPr/>
          <a:lstStyle/>
          <a:p>
            <a:pPr>
              <a:lnSpc>
                <a:spcPct val="100000"/>
              </a:lnSpc>
            </a:pPr>
            <a:r>
              <a:rPr lang="en-US" dirty="0"/>
              <a:t>Further w/u revealed intermittently elevated total protein, Ig levels revealed IgG 3,201 but depressed IgA, IgM with kappa 222, lambda 15.2 with K/L ratio of 14.66. SPEP with IgG kappa monoclonal protein of 2.3 g/dL</a:t>
            </a:r>
          </a:p>
          <a:p>
            <a:pPr>
              <a:lnSpc>
                <a:spcPct val="100000"/>
              </a:lnSpc>
            </a:pPr>
            <a:r>
              <a:rPr lang="en-US" dirty="0"/>
              <a:t>BM bx performed to r/o concurrent myeloma, revealed 70% involvement with CLL with focal plasmacytic differentiation (immunophenotype: CD5+, CD19+, CD20 (moderate), CD22+, CD23 (dim), also surface Ig kappa (dim to moderate), negative for SOX11, LEF1, BCL6, P53, cyclin D1</a:t>
            </a:r>
          </a:p>
        </p:txBody>
      </p:sp>
    </p:spTree>
    <p:extLst>
      <p:ext uri="{BB962C8B-B14F-4D97-AF65-F5344CB8AC3E}">
        <p14:creationId xmlns:p14="http://schemas.microsoft.com/office/powerpoint/2010/main" val="114307971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E067E-5DCB-8B3C-0B6B-08B61B96D78E}"/>
              </a:ext>
            </a:extLst>
          </p:cNvPr>
          <p:cNvSpPr>
            <a:spLocks noGrp="1"/>
          </p:cNvSpPr>
          <p:nvPr>
            <p:ph type="title"/>
          </p:nvPr>
        </p:nvSpPr>
        <p:spPr/>
        <p:txBody>
          <a:bodyPr/>
          <a:lstStyle/>
          <a:p>
            <a:r>
              <a:rPr lang="en-US"/>
              <a:t>Dr </a:t>
            </a:r>
            <a:r>
              <a:rPr lang="en-US" dirty="0"/>
              <a:t>Coombs - Case 2</a:t>
            </a:r>
          </a:p>
        </p:txBody>
      </p:sp>
      <p:sp>
        <p:nvSpPr>
          <p:cNvPr id="3" name="Content Placeholder 2">
            <a:extLst>
              <a:ext uri="{FF2B5EF4-FFF2-40B4-BE49-F238E27FC236}">
                <a16:creationId xmlns:a16="http://schemas.microsoft.com/office/drawing/2014/main" id="{E34F45E0-2C0A-798F-BD5F-B986554FB60F}"/>
              </a:ext>
            </a:extLst>
          </p:cNvPr>
          <p:cNvSpPr>
            <a:spLocks noGrp="1"/>
          </p:cNvSpPr>
          <p:nvPr>
            <p:ph idx="1"/>
          </p:nvPr>
        </p:nvSpPr>
        <p:spPr/>
        <p:txBody>
          <a:bodyPr/>
          <a:lstStyle/>
          <a:p>
            <a:r>
              <a:rPr lang="en-US" dirty="0"/>
              <a:t>Patient was observed for approximately 1 year. He underwent Watchman procedure for his atrial fibrillation and no longer needs anticoagulation. With increase in spleen size (up to 10 cm below L costal margin), he ultimately elected to begin therapy with BTKi + BCL2 doublet (</a:t>
            </a:r>
            <a:r>
              <a:rPr lang="en-US" dirty="0" err="1"/>
              <a:t>acala</a:t>
            </a:r>
            <a:r>
              <a:rPr lang="en-US" dirty="0"/>
              <a:t> + </a:t>
            </a:r>
            <a:r>
              <a:rPr lang="en-US" dirty="0" err="1"/>
              <a:t>ven</a:t>
            </a:r>
            <a:r>
              <a:rPr lang="en-US" dirty="0"/>
              <a:t>). He has started acalabrutinib without issue with plan to introduce </a:t>
            </a:r>
            <a:r>
              <a:rPr lang="en-US" dirty="0" err="1"/>
              <a:t>ven</a:t>
            </a:r>
            <a:r>
              <a:rPr lang="en-US" dirty="0"/>
              <a:t> around C3.</a:t>
            </a:r>
          </a:p>
        </p:txBody>
      </p:sp>
    </p:spTree>
    <p:extLst>
      <p:ext uri="{BB962C8B-B14F-4D97-AF65-F5344CB8AC3E}">
        <p14:creationId xmlns:p14="http://schemas.microsoft.com/office/powerpoint/2010/main" val="123378663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BBDF8-3B7A-05B3-A75E-CDD7B53644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90A9EF-3665-C54F-E6F4-02CDCB66FE14}"/>
              </a:ext>
            </a:extLst>
          </p:cNvPr>
          <p:cNvSpPr>
            <a:spLocks noGrp="1"/>
          </p:cNvSpPr>
          <p:nvPr>
            <p:ph type="title"/>
          </p:nvPr>
        </p:nvSpPr>
        <p:spPr>
          <a:xfrm>
            <a:off x="1883532" y="2772507"/>
            <a:ext cx="8424936" cy="1312985"/>
          </a:xfrm>
        </p:spPr>
        <p:txBody>
          <a:bodyPr>
            <a:normAutofit/>
          </a:bodyPr>
          <a:lstStyle/>
          <a:p>
            <a:r>
              <a:rPr lang="en-US" sz="4400" dirty="0">
                <a:solidFill>
                  <a:srgbClr val="0432FF"/>
                </a:solidFill>
              </a:rPr>
              <a:t>Faculty Discussion</a:t>
            </a:r>
          </a:p>
        </p:txBody>
      </p:sp>
    </p:spTree>
    <p:custDataLst>
      <p:tags r:id="rId1"/>
    </p:custDataLst>
    <p:extLst>
      <p:ext uri="{BB962C8B-B14F-4D97-AF65-F5344CB8AC3E}">
        <p14:creationId xmlns:p14="http://schemas.microsoft.com/office/powerpoint/2010/main" val="1205957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F6C6A-536F-0F1D-A1C0-395C26092B73}"/>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3C45CAF9-9747-099D-7B20-B749EBF76F2B}"/>
              </a:ext>
            </a:extLst>
          </p:cNvPr>
          <p:cNvSpPr>
            <a:spLocks noGrp="1" noChangeArrowheads="1"/>
          </p:cNvSpPr>
          <p:nvPr>
            <p:ph type="title"/>
          </p:nvPr>
        </p:nvSpPr>
        <p:spPr>
          <a:xfrm>
            <a:off x="-26623" y="446311"/>
            <a:ext cx="12192000" cy="1143000"/>
          </a:xfrm>
        </p:spPr>
        <p:txBody>
          <a:bodyPr wrap="square" anchor="ctr">
            <a:noAutofit/>
          </a:bodyPr>
          <a:lstStyle/>
          <a:p>
            <a:r>
              <a:rPr lang="en-US" sz="4600" dirty="0"/>
              <a:t>Integrating New Advances into </a:t>
            </a:r>
            <a:br>
              <a:rPr lang="en-US" sz="4600" dirty="0"/>
            </a:br>
            <a:r>
              <a:rPr lang="en-US" sz="4600" dirty="0"/>
              <a:t>Community Oncology Practice</a:t>
            </a:r>
          </a:p>
        </p:txBody>
      </p:sp>
      <p:sp>
        <p:nvSpPr>
          <p:cNvPr id="12" name="Text Box 3">
            <a:extLst>
              <a:ext uri="{FF2B5EF4-FFF2-40B4-BE49-F238E27FC236}">
                <a16:creationId xmlns:a16="http://schemas.microsoft.com/office/drawing/2014/main" id="{E1E43337-D850-D46F-0EBC-95DBEC4C291D}"/>
              </a:ext>
            </a:extLst>
          </p:cNvPr>
          <p:cNvSpPr txBox="1">
            <a:spLocks noChangeArrowheads="1"/>
          </p:cNvSpPr>
          <p:nvPr/>
        </p:nvSpPr>
        <p:spPr bwMode="auto">
          <a:xfrm>
            <a:off x="3261360" y="5269231"/>
            <a:ext cx="5669280" cy="94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nchor="b"/>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200"/>
              </a:lnSpc>
              <a:spcBef>
                <a:spcPct val="0"/>
              </a:spcBef>
              <a:spcAft>
                <a:spcPts val="0"/>
              </a:spcAft>
              <a:buClr>
                <a:srgbClr val="000000"/>
              </a:buClr>
              <a:buSzPct val="80000"/>
              <a:buFont typeface="Wingdings" charset="2"/>
              <a:buNone/>
              <a:tabLst/>
              <a:defRPr/>
            </a:pPr>
            <a:r>
              <a:rPr kumimoji="0" lang="en-US" altLang="x-none" sz="30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Moderator</a:t>
            </a:r>
            <a:endParaRPr kumimoji="0" lang="en-US" altLang="x-none" sz="30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endParaRPr>
          </a:p>
          <a:p>
            <a:pPr marL="0" marR="0" lvl="0" indent="0" algn="ctr" defTabSz="914400" rtl="0" eaLnBrk="0" fontAlgn="base" latinLnBrk="0" hangingPunct="0">
              <a:lnSpc>
                <a:spcPts val="3200"/>
              </a:lnSpc>
              <a:spcBef>
                <a:spcPct val="0"/>
              </a:spcBef>
              <a:spcAft>
                <a:spcPts val="0"/>
              </a:spcAft>
              <a:buClr>
                <a:srgbClr val="000000"/>
              </a:buClr>
              <a:buSzPct val="80000"/>
              <a:buFontTx/>
              <a:buNone/>
              <a:tabLst/>
              <a:defRPr/>
            </a:pPr>
            <a:r>
              <a:rPr kumimoji="0" lang="en-US" altLang="x-none" sz="30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Neil Love, MD</a:t>
            </a:r>
          </a:p>
        </p:txBody>
      </p:sp>
      <p:sp>
        <p:nvSpPr>
          <p:cNvPr id="6" name="Text Box 6">
            <a:extLst>
              <a:ext uri="{FF2B5EF4-FFF2-40B4-BE49-F238E27FC236}">
                <a16:creationId xmlns:a16="http://schemas.microsoft.com/office/drawing/2014/main" id="{8171E568-29EF-EE71-943C-A0684F738ED4}"/>
              </a:ext>
            </a:extLst>
          </p:cNvPr>
          <p:cNvSpPr txBox="1">
            <a:spLocks noChangeArrowheads="1"/>
          </p:cNvSpPr>
          <p:nvPr/>
        </p:nvSpPr>
        <p:spPr bwMode="auto">
          <a:xfrm>
            <a:off x="0" y="3053829"/>
            <a:ext cx="12192000" cy="94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44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Saturday, October 17, 2026</a:t>
            </a:r>
            <a:br>
              <a:rPr kumimoji="0" lang="en-US" sz="30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br>
            <a:r>
              <a:rPr kumimoji="0" lang="en-US" sz="30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7:15 AM – 12:00 PM ET</a:t>
            </a:r>
            <a:endParaRPr kumimoji="0" lang="en-US" sz="3000" b="1"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sp>
        <p:nvSpPr>
          <p:cNvPr id="8" name="Text Box 6">
            <a:extLst>
              <a:ext uri="{FF2B5EF4-FFF2-40B4-BE49-F238E27FC236}">
                <a16:creationId xmlns:a16="http://schemas.microsoft.com/office/drawing/2014/main" id="{30E0456C-735C-BF02-C26E-2CD8AF4C7834}"/>
              </a:ext>
            </a:extLst>
          </p:cNvPr>
          <p:cNvSpPr txBox="1">
            <a:spLocks noChangeArrowheads="1"/>
          </p:cNvSpPr>
          <p:nvPr/>
        </p:nvSpPr>
        <p:spPr bwMode="auto">
          <a:xfrm>
            <a:off x="0" y="4453450"/>
            <a:ext cx="12192000" cy="51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440"/>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The Ritz-Carlton Orlando Grande Lakes | Orlando, Florida</a:t>
            </a:r>
            <a:endParaRPr kumimoji="0" lang="en-US" sz="3000" b="0"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sp>
        <p:nvSpPr>
          <p:cNvPr id="2" name="Rectangle 4">
            <a:extLst>
              <a:ext uri="{FF2B5EF4-FFF2-40B4-BE49-F238E27FC236}">
                <a16:creationId xmlns:a16="http://schemas.microsoft.com/office/drawing/2014/main" id="{80DB13C9-FB29-6AB3-4CD0-C4FC622DC304}"/>
              </a:ext>
            </a:extLst>
          </p:cNvPr>
          <p:cNvSpPr txBox="1">
            <a:spLocks noChangeArrowheads="1"/>
          </p:cNvSpPr>
          <p:nvPr/>
        </p:nvSpPr>
        <p:spPr bwMode="auto">
          <a:xfrm>
            <a:off x="0" y="1919724"/>
            <a:ext cx="12192000" cy="481589"/>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ct val="100000"/>
              </a:lnSpc>
              <a:spcBef>
                <a:spcPct val="0"/>
              </a:spcBef>
              <a:spcAft>
                <a:spcPct val="0"/>
              </a:spcAft>
              <a:buClr>
                <a:srgbClr val="000000"/>
              </a:buClr>
              <a:buSzPct val="45000"/>
              <a:buFont typeface="Wingdings" pitchFamily="-72" charset="2"/>
              <a:buNone/>
              <a:tabLst/>
              <a:defRPr/>
            </a:pPr>
            <a:r>
              <a:rPr kumimoji="0" lang="en-US" sz="2600" b="0" i="1" u="none" strike="noStrike" kern="1200" cap="none" spc="0" normalizeH="0" baseline="0" noProof="0" dirty="0">
                <a:ln>
                  <a:noFill/>
                </a:ln>
                <a:solidFill>
                  <a:srgbClr val="015593"/>
                </a:solidFill>
                <a:effectLst/>
                <a:uLnTx/>
                <a:uFillTx/>
                <a:latin typeface="Calibri"/>
                <a:ea typeface="MS PGothic" pitchFamily="34" charset="-128"/>
                <a:cs typeface="Calibri"/>
              </a:rPr>
              <a:t>A </a:t>
            </a:r>
            <a:r>
              <a:rPr kumimoji="0" lang="en-US" sz="2600" b="0" i="1" u="none" strike="noStrike" kern="1200" cap="none" spc="0" normalizeH="0" baseline="0" noProof="0" dirty="0" err="1">
                <a:ln>
                  <a:noFill/>
                </a:ln>
                <a:solidFill>
                  <a:srgbClr val="015593"/>
                </a:solidFill>
                <a:effectLst/>
                <a:uLnTx/>
                <a:uFillTx/>
                <a:latin typeface="Calibri"/>
                <a:ea typeface="MS PGothic" pitchFamily="34" charset="-128"/>
                <a:cs typeface="Calibri"/>
              </a:rPr>
              <a:t>Multitumor</a:t>
            </a:r>
            <a:r>
              <a:rPr kumimoji="0" lang="en-US" sz="2600" b="0" i="1" u="none" strike="noStrike" kern="1200" cap="none" spc="0" normalizeH="0" baseline="0" noProof="0" dirty="0">
                <a:ln>
                  <a:noFill/>
                </a:ln>
                <a:solidFill>
                  <a:srgbClr val="015593"/>
                </a:solidFill>
                <a:effectLst/>
                <a:uLnTx/>
                <a:uFillTx/>
                <a:latin typeface="Calibri"/>
                <a:ea typeface="MS PGothic" pitchFamily="34" charset="-128"/>
                <a:cs typeface="Calibri"/>
              </a:rPr>
              <a:t> Symposium in Partnership with </a:t>
            </a:r>
            <a:br>
              <a:rPr kumimoji="0" lang="en-US" sz="2600" b="0" i="1" u="none" strike="noStrike" kern="1200" cap="none" spc="0" normalizeH="0" baseline="0" noProof="0" dirty="0">
                <a:ln>
                  <a:noFill/>
                </a:ln>
                <a:solidFill>
                  <a:srgbClr val="015593"/>
                </a:solidFill>
                <a:effectLst/>
                <a:uLnTx/>
                <a:uFillTx/>
                <a:latin typeface="Calibri"/>
                <a:ea typeface="MS PGothic" pitchFamily="34" charset="-128"/>
                <a:cs typeface="Calibri"/>
              </a:rPr>
            </a:br>
            <a:r>
              <a:rPr kumimoji="0" lang="en-US" sz="2600" b="0" i="1" u="none" strike="noStrike" kern="1200" cap="none" spc="0" normalizeH="0" baseline="0" noProof="0" dirty="0">
                <a:ln>
                  <a:noFill/>
                </a:ln>
                <a:solidFill>
                  <a:srgbClr val="015593"/>
                </a:solidFill>
                <a:effectLst/>
                <a:uLnTx/>
                <a:uFillTx/>
                <a:latin typeface="Calibri"/>
                <a:ea typeface="MS PGothic" pitchFamily="34" charset="-128"/>
                <a:cs typeface="Calibri"/>
              </a:rPr>
              <a:t>Florida Cancer Specialists &amp; Research Institute</a:t>
            </a:r>
          </a:p>
        </p:txBody>
      </p:sp>
    </p:spTree>
    <p:custDataLst>
      <p:tags r:id="rId1"/>
    </p:custDataLst>
    <p:extLst>
      <p:ext uri="{BB962C8B-B14F-4D97-AF65-F5344CB8AC3E}">
        <p14:creationId xmlns:p14="http://schemas.microsoft.com/office/powerpoint/2010/main" val="205651417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1A98C-EE93-0A49-9377-CD2356126EB8}"/>
              </a:ext>
            </a:extLst>
          </p:cNvPr>
          <p:cNvSpPr>
            <a:spLocks noGrp="1"/>
          </p:cNvSpPr>
          <p:nvPr>
            <p:ph type="title"/>
          </p:nvPr>
        </p:nvSpPr>
        <p:spPr>
          <a:xfrm>
            <a:off x="853694" y="2790056"/>
            <a:ext cx="10484612" cy="1143000"/>
          </a:xfrm>
        </p:spPr>
        <p:txBody>
          <a:bodyPr/>
          <a:lstStyle/>
          <a:p>
            <a:r>
              <a:rPr lang="en-US" sz="3600" i="1" dirty="0"/>
              <a:t>Thank you for joining us! </a:t>
            </a:r>
            <a:br>
              <a:rPr lang="en-US" sz="3600" i="1" dirty="0"/>
            </a:br>
            <a:br>
              <a:rPr lang="en-US" sz="3600" i="1" dirty="0"/>
            </a:br>
            <a:r>
              <a:rPr lang="en-US" sz="3600" i="1" dirty="0"/>
              <a:t>Please take a moment to complete the survey currently up on Zoom. Your feedback is very important to us. </a:t>
            </a:r>
            <a:br>
              <a:rPr lang="en-US" sz="3600" i="1" dirty="0"/>
            </a:br>
            <a:r>
              <a:rPr lang="en-US" sz="3600" i="1" dirty="0"/>
              <a:t>The survey will remain open for </a:t>
            </a:r>
            <a:br>
              <a:rPr lang="en-US" sz="3600" i="1" dirty="0"/>
            </a:br>
            <a:r>
              <a:rPr lang="en-US" sz="3600" i="1" dirty="0"/>
              <a:t>5 minutes after the meeting ends. </a:t>
            </a:r>
            <a:br>
              <a:rPr lang="en-US" sz="3600" i="1" dirty="0"/>
            </a:br>
            <a:br>
              <a:rPr lang="en-US" sz="3600" i="1" dirty="0"/>
            </a:br>
            <a:r>
              <a:rPr lang="en-US" sz="3600" i="1" dirty="0"/>
              <a:t>Information on how to </a:t>
            </a:r>
            <a:r>
              <a:rPr lang="en-US" sz="3600" i="1"/>
              <a:t>obtain CME and </a:t>
            </a:r>
            <a:r>
              <a:rPr lang="en-US" sz="3600" i="1" dirty="0"/>
              <a:t>ABIM MOC credit is provided in the Zoom chat room. </a:t>
            </a:r>
            <a:br>
              <a:rPr lang="en-US" sz="3600" i="1" dirty="0"/>
            </a:br>
            <a:r>
              <a:rPr lang="en-US" sz="3600" i="1" dirty="0"/>
              <a:t>Attendees will also receive an email in 1 to 3 business days with these instructions.</a:t>
            </a:r>
          </a:p>
        </p:txBody>
      </p:sp>
    </p:spTree>
    <p:extLst>
      <p:ext uri="{BB962C8B-B14F-4D97-AF65-F5344CB8AC3E}">
        <p14:creationId xmlns:p14="http://schemas.microsoft.com/office/powerpoint/2010/main" val="31877580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PI_CFG_REPOLL" val="true"/>
  <p:tag name="KPI_CFG_RPCLEARS" val="true"/>
  <p:tag name="KPI_CFG_FB_TYPE" val="Tiny Counter"/>
  <p:tag name="KPI_CFG_FB_MONITOR" val="Slide Show Monitor"/>
  <p:tag name="KPI_CFG_FB_POSITION" val="Bottom Right"/>
  <p:tag name="KPI_CFG_INS_CLK" val="false"/>
  <p:tag name="KPI_CFG_UNITS" val="1"/>
  <p:tag name="KPI_CFG_SPEED" val="false"/>
  <p:tag name="KPI_SLIDE_COUNT" val="89"/>
  <p:tag name="KPI_VERSION" val="2.0.10292.1"/>
  <p:tag name="KPI_STORAGE" val="&lt;keypoint&quot;&quot;&lt;roster&quot;&quot;&lt;currentId&quot;200&quot;&gt;&lt;trIndex&quot;&quot;&lt;tr(@tid:1@pid:1)&quot;&quot;&lt;v&quot;1&quot;&gt;&gt;&lt;tr(@tid:1@pid:2)&quot;&quot;&lt;v&quot;2&quot;&gt;&gt;&lt;tr(@tid:1@pid:3)&quot;&quot;&lt;v&quot;3&quot;&gt;&gt;&lt;tr(@tid:1@pid:4)&quot;&quot;&lt;v&quot;4&quot;&gt;&gt;&lt;tr(@tid:1@pid:5)&quot;&quot;&lt;v&quot;5&quot;&gt;&gt;&lt;tr(@tid:1@pid:6)&quot;&quot;&lt;v&quot;6&quot;&gt;&gt;&lt;tr(@tid:1@pid:7)&quot;&quot;&lt;v&quot;7&quot;&gt;&gt;&lt;tr(@tid:1@pid:8)&quot;&quot;&lt;v&quot;8&quot;&gt;&gt;&lt;tr(@tid:1@pid:9)&quot;&quot;&lt;v&quot;9&quot;&gt;&gt;&lt;tr(@tid:1@pid:10)&quot;&quot;&lt;v&quot;10&quot;&gt;&gt;&lt;tr(@tid:1@pid:11)&quot;&quot;&lt;v&quot;11&quot;&gt;&gt;&lt;tr(@tid:1@pid:12)&quot;&quot;&lt;v&quot;12&quot;&gt;&gt;&lt;tr(@tid:1@pid:13)&quot;&quot;&lt;v&quot;13&quot;&gt;&gt;&lt;tr(@tid:1@pid:14)&quot;&quot;&lt;v&quot;14&quot;&gt;&gt;&lt;tr(@tid:1@pid:15)&quot;&quot;&lt;v&quot;15&quot;&gt;&gt;&lt;tr(@tid:1@pid:16)&quot;&quot;&lt;v&quot;16&quot;&gt;&gt;&lt;tr(@tid:1@pid:17)&quot;&quot;&lt;v&quot;17&quot;&gt;&gt;&lt;tr(@tid:1@pid:18)&quot;&quot;&lt;v&quot;18&quot;&gt;&gt;&lt;tr(@tid:1@pid:19)&quot;&quot;&lt;v&quot;19&quot;&gt;&gt;&lt;tr(@tid:1@pid:20)&quot;&quot;&lt;v&quot;20&quot;&gt;&gt;&lt;tr(@tid:1@pid:21)&quot;&quot;&lt;v&quot;21&quot;&gt;&gt;&lt;tr(@tid:1@pid:22)&quot;&quot;&lt;v&quot;22&quot;&gt;&gt;&lt;tr(@tid:1@pid:23)&quot;&quot;&lt;v&quot;23&quot;&gt;&gt;&lt;tr(@tid:1@pid:24)&quot;&quot;&lt;v&quot;24&quot;&gt;&gt;&lt;tr(@tid:1@pid:25)&quot;&quot;&lt;v&quot;25&quot;&gt;&gt;&lt;tr(@tid:1@pid:26)&quot;&quot;&lt;v&quot;26&quot;&gt;&gt;&lt;tr(@tid:1@pid:27)&quot;&quot;&lt;v&quot;27&quot;&gt;&gt;&lt;tr(@tid:1@pid:28)&quot;&quot;&lt;v&quot;28&quot;&gt;&gt;&lt;tr(@tid:1@pid:29)&quot;&quot;&lt;v&quot;29&quot;&gt;&gt;&lt;tr(@tid:1@pid:30)&quot;&quot;&lt;v&quot;30&quot;&gt;&gt;&lt;tr(@tid:1@pid:31)&quot;&quot;&lt;v&quot;31&quot;&gt;&gt;&lt;tr(@tid:1@pid:32)&quot;&quot;&lt;v&quot;32&quot;&gt;&gt;&lt;tr(@tid:1@pid:33)&quot;&quot;&lt;v&quot;33&quot;&gt;&gt;&lt;tr(@tid:1@pid:34)&quot;&quot;&lt;v&quot;34&quot;&gt;&gt;&lt;tr(@tid:1@pid:35)&quot;&quot;&lt;v&quot;35&quot;&gt;&gt;&lt;tr(@tid:1@pid:36)&quot;&quot;&lt;v&quot;36&quot;&gt;&gt;&lt;tr(@tid:1@pid:37)&quot;&quot;&lt;v&quot;37&quot;&gt;&gt;&lt;tr(@tid:1@pid:38)&quot;&quot;&lt;v&quot;38&quot;&gt;&gt;&lt;tr(@tid:1@pid:39)&quot;&quot;&lt;v&quot;39&quot;&gt;&gt;&lt;tr(@tid:1@pid:40)&quot;&quot;&lt;v&quot;40&quot;&gt;&gt;&lt;tr(@tid:1@pid:41)&quot;&quot;&lt;v&quot;41&quot;&gt;&gt;&lt;tr(@tid:1@pid:42)&quot;&quot;&lt;v&quot;42&quot;&gt;&gt;&lt;tr(@tid:1@pid:43)&quot;&quot;&lt;v&quot;43&quot;&gt;&gt;&lt;tr(@tid:1@pid:44)&quot;&quot;&lt;v&quot;44&quot;&gt;&gt;&lt;tr(@tid:1@pid:45)&quot;&quot;&lt;v&quot;45&quot;&gt;&gt;&lt;tr(@tid:1@pid:46)&quot;&quot;&lt;v&quot;46&quot;&gt;&gt;&lt;tr(@tid:1@pid:47)&quot;&quot;&lt;v&quot;47&quot;&gt;&gt;&lt;tr(@tid:1@pid:48)&quot;&quot;&lt;v&quot;48&quot;&gt;&gt;&lt;tr(@tid:1@pid:49)&quot;&quot;&lt;v&quot;49&quot;&gt;&gt;&lt;tr(@tid:1@pid:50)&quot;&quot;&lt;v&quot;50&quot;&gt;&gt;&lt;tr(@tid:1@pid:51)&quot;&quot;&lt;v&quot;51&quot;&gt;&gt;&lt;tr(@tid:1@pid:52)&quot;&quot;&lt;v&quot;52&quot;&gt;&gt;&lt;tr(@tid:1@pid:53)&quot;&quot;&lt;v&quot;53&quot;&gt;&gt;&lt;tr(@tid:1@pid:54)&quot;&quot;&lt;v&quot;54&quot;&gt;&gt;&lt;tr(@tid:1@pid:55)&quot;&quot;&lt;v&quot;55&quot;&gt;&gt;&lt;tr(@tid:1@pid:56)&quot;&quot;&lt;v&quot;56&quot;&gt;&gt;&lt;tr(@tid:1@pid:57)&quot;&quot;&lt;v&quot;57&quot;&gt;&gt;&lt;tr(@tid:1@pid:58)&quot;&quot;&lt;v&quot;58&quot;&gt;&gt;&lt;tr(@tid:1@pid:59)&quot;&quot;&lt;v&quot;59&quot;&gt;&gt;&lt;tr(@tid:1@pid:60)&quot;&quot;&lt;v&quot;60&quot;&gt;&gt;&lt;tr(@tid:1@pid:61)&quot;&quot;&lt;v&quot;61&quot;&gt;&gt;&lt;tr(@tid:1@pid:62)&quot;&quot;&lt;v&quot;62&quot;&gt;&gt;&lt;tr(@tid:1@pid:63)&quot;&quot;&lt;v&quot;63&quot;&gt;&gt;&lt;tr(@tid:1@pid:64)&quot;&quot;&lt;v&quot;64&quot;&gt;&gt;&lt;tr(@tid:1@pid:65)&quot;&quot;&lt;v&quot;65&quot;&gt;&gt;&lt;tr(@tid:1@pid:66)&quot;&quot;&lt;v&quot;66&quot;&gt;&gt;&lt;tr(@tid:1@pid:67)&quot;&quot;&lt;v&quot;67&quot;&gt;&gt;&lt;tr(@tid:1@pid:68)&quot;&quot;&lt;v&quot;68&quot;&gt;&gt;&lt;tr(@tid:1@pid:69)&quot;&quot;&lt;v&quot;69&quot;&gt;&gt;&lt;tr(@tid:1@pid:70)&quot;&quot;&lt;v&quot;70&quot;&gt;&gt;&lt;tr(@tid:1@pid:71)&quot;&quot;&lt;v&quot;71&quot;&gt;&gt;&lt;tr(@tid:1@pid:72)&quot;&quot;&lt;v&quot;72&quot;&gt;&gt;&lt;tr(@tid:1@pid:73)&quot;&quot;&lt;v&quot;73&quot;&gt;&gt;&lt;tr(@tid:1@pid:74)&quot;&quot;&lt;v&quot;74&quot;&gt;&gt;&lt;tr(@tid:1@pid:75)&quot;&quot;&lt;v&quot;75&quot;&gt;&gt;&lt;tr(@tid:1@pid:76)&quot;&quot;&lt;v&quot;76&quot;&gt;&gt;&lt;tr(@tid:1@pid:77)&quot;&quot;&lt;v&quot;77&quot;&gt;&gt;&lt;tr(@tid:1@pid:78)&quot;&quot;&lt;v&quot;78&quot;&gt;&gt;&lt;tr(@tid:1@pid:79)&quot;&quot;&lt;v&quot;79&quot;&gt;&gt;&lt;tr(@tid:1@pid:80)&quot;&quot;&lt;v&quot;80&quot;&gt;&gt;&lt;tr(@tid:1@pid:81)&quot;&quot;&lt;v&quot;81&quot;&gt;&gt;&lt;tr(@tid:1@pid:82)&quot;&quot;&lt;v&quot;82&quot;&gt;&gt;&lt;tr(@tid:1@pid:83)&quot;&quot;&lt;v&quot;83&quot;&gt;&gt;&lt;tr(@tid:1@pid:84)&quot;&quot;&lt;v&quot;84&quot;&gt;&gt;&lt;tr(@tid:1@pid:85)&quot;&quot;&lt;v&quot;85&quot;&gt;&gt;&lt;tr(@tid:1@pid:86)&quot;&quot;&lt;v&quot;86&quot;&gt;&gt;&lt;tr(@tid:1@pid:87)&quot;&quot;&lt;v&quot;87&quot;&gt;&gt;&lt;tr(@tid:1@pid:88)&quot;&quot;&lt;v&quot;88&quot;&gt;&gt;&lt;tr(@tid:1@pid:89)&quot;&quot;&lt;v&quot;89&quot;&gt;&gt;&lt;tr(@tid:1@pid:90)&quot;&quot;&lt;v&quot;90&quot;&gt;&gt;&lt;tr(@tid:1@pid:91)&quot;&quot;&lt;v&quot;91&quot;&gt;&gt;&lt;tr(@tid:1@pid:92)&quot;&quot;&lt;v&quot;92&quot;&gt;&gt;&lt;tr(@tid:1@pid:93)&quot;&quot;&lt;v&quot;93&quot;&gt;&gt;&lt;tr(@tid:1@pid:94)&quot;&quot;&lt;v&quot;94&quot;&gt;&gt;&lt;tr(@tid:1@pid:95)&quot;&quot;&lt;v&quot;95&quot;&gt;&gt;&lt;tr(@tid:1@pid:96)&quot;&quot;&lt;v&quot;96&quot;&gt;&gt;&lt;tr(@tid:1@pid:97)&quot;&quot;&lt;v&quot;97&quot;&gt;&gt;&lt;tr(@tid:1@pid:98)&quot;&quot;&lt;v&quot;98&quot;&gt;&gt;&lt;tr(@tid:1@pid:99)&quot;&quot;&lt;v&quot;99&quot;&gt;&gt;&lt;tr(@tid:1@pid:100)&quot;&quot;&lt;v&quot;100&quot;&gt;&gt;&lt;tr(@tid:2@pid:1)&quot;&quot;&lt;v&quot;101&quot;&gt;&gt;&lt;tr(@tid:2@pid:2)&quot;&quot;&lt;v&quot;102&quot;&gt;&gt;&lt;tr(@tid:2@pid:3)&quot;&quot;&lt;v&quot;103&quot;&gt;&gt;&lt;tr(@tid:2@pid:4)&quot;&quot;&lt;v&quot;104&quot;&gt;&gt;&lt;tr(@tid:2@pid:5)&quot;&quot;&lt;v&quot;105&quot;&gt;&gt;&lt;tr(@tid:2@pid:6)&quot;&quot;&lt;v&quot;106&quot;&gt;&gt;&lt;tr(@tid:2@pid:7)&quot;&quot;&lt;v&quot;107&quot;&gt;&gt;&lt;tr(@tid:2@pid:8)&quot;&quot;&lt;v&quot;108&quot;&gt;&gt;&lt;tr(@tid:2@pid:9)&quot;&quot;&lt;v&quot;109&quot;&gt;&gt;&lt;tr(@tid:2@pid:10)&quot;&quot;&lt;v&quot;110&quot;&gt;&gt;&lt;tr(@tid:2@pid:11)&quot;&quot;&lt;v&quot;111&quot;&gt;&gt;&lt;tr(@tid:2@pid:12)&quot;&quot;&lt;v&quot;112&quot;&gt;&gt;&lt;tr(@tid:2@pid:13)&quot;&quot;&lt;v&quot;113&quot;&gt;&gt;&lt;tr(@tid:2@pid:14)&quot;&quot;&lt;v&quot;114&quot;&gt;&gt;&lt;tr(@tid:2@pid:15)&quot;&quot;&lt;v&quot;115&quot;&gt;&gt;&lt;tr(@tid:2@pid:16)&quot;&quot;&lt;v&quot;116&quot;&gt;&gt;&lt;tr(@tid:2@pid:17)&quot;&quot;&lt;v&quot;117&quot;&gt;&gt;&lt;tr(@tid:2@pid:18)&quot;&quot;&lt;v&quot;118&quot;&gt;&gt;&lt;tr(@tid:2@pid:19)&quot;&quot;&lt;v&quot;119&quot;&gt;&gt;&lt;tr(@tid:2@pid:20)&quot;&quot;&lt;v&quot;120&quot;&gt;&gt;&lt;tr(@tid:2@pid:21)&quot;&quot;&lt;v&quot;121&quot;&gt;&gt;&lt;tr(@tid:2@pid:22)&quot;&quot;&lt;v&quot;122&quot;&gt;&gt;&lt;tr(@tid:2@pid:23)&quot;&quot;&lt;v&quot;123&quot;&gt;&gt;&lt;tr(@tid:2@pid:24)&quot;&quot;&lt;v&quot;124&quot;&gt;&gt;&lt;tr(@tid:2@pid:25)&quot;&quot;&lt;v&quot;125&quot;&gt;&gt;&lt;tr(@tid:2@pid:26)&quot;&quot;&lt;v&quot;126&quot;&gt;&gt;&lt;tr(@tid:2@pid:27)&quot;&quot;&lt;v&quot;127&quot;&gt;&gt;&lt;tr(@tid:2@pid:28)&quot;&quot;&lt;v&quot;128&quot;&gt;&gt;&lt;tr(@tid:2@pid:29)&quot;&quot;&lt;v&quot;129&quot;&gt;&gt;&lt;tr(@tid:2@pid:30)&quot;&quot;&lt;v&quot;130&quot;&gt;&gt;&lt;tr(@tid:2@pid:31)&quot;&quot;&lt;v&quot;131&quot;&gt;&gt;&lt;tr(@tid:2@pid:32)&quot;&quot;&lt;v&quot;132&quot;&gt;&gt;&lt;tr(@tid:2@pid:33)&quot;&quot;&lt;v&quot;133&quot;&gt;&gt;&lt;tr(@tid:2@pid:34)&quot;&quot;&lt;v&quot;134&quot;&gt;&gt;&lt;tr(@tid:2@pid:35)&quot;&quot;&lt;v&quot;135&quot;&gt;&gt;&lt;tr(@tid:2@pid:36)&quot;&quot;&lt;v&quot;136&quot;&gt;&gt;&lt;tr(@tid:2@pid:37)&quot;&quot;&lt;v&quot;137&quot;&gt;&gt;&lt;tr(@tid:2@pid:38)&quot;&quot;&lt;v&quot;138&quot;&gt;&gt;&lt;tr(@tid:2@pid:39)&quot;&quot;&lt;v&quot;139&quot;&gt;&gt;&lt;tr(@tid:2@pid:40)&quot;&quot;&lt;v&quot;140&quot;&gt;&gt;&lt;tr(@tid:2@pid:41)&quot;&quot;&lt;v&quot;141&quot;&gt;&gt;&lt;tr(@tid:2@pid:42)&quot;&quot;&lt;v&quot;142&quot;&gt;&gt;&lt;tr(@tid:2@pid:43)&quot;&quot;&lt;v&quot;143&quot;&gt;&gt;&lt;tr(@tid:2@pid:44)&quot;&quot;&lt;v&quot;144&quot;&gt;&gt;&lt;tr(@tid:2@pid:45)&quot;&quot;&lt;v&quot;145&quot;&gt;&gt;&lt;tr(@tid:2@pid:46)&quot;&quot;&lt;v&quot;146&quot;&gt;&gt;&lt;tr(@tid:2@pid:47)&quot;&quot;&lt;v&quot;147&quot;&gt;&gt;&lt;tr(@tid:2@pid:48)&quot;&quot;&lt;v&quot;148&quot;&gt;&gt;&lt;tr(@tid:2@pid:49)&quot;&quot;&lt;v&quot;149&quot;&gt;&gt;&lt;tr(@tid:2@pid:50)&quot;&quot;&lt;v&quot;150&quot;&gt;&gt;&lt;tr(@tid:2@pid:51)&quot;&quot;&lt;v&quot;151&quot;&gt;&gt;&lt;tr(@tid:2@pid:52)&quot;&quot;&lt;v&quot;152&quot;&gt;&gt;&lt;tr(@tid:2@pid:53)&quot;&quot;&lt;v&quot;153&quot;&gt;&gt;&lt;tr(@tid:2@pid:54)&quot;&quot;&lt;v&quot;154&quot;&gt;&gt;&lt;tr(@tid:2@pid:55)&quot;&quot;&lt;v&quot;155&quot;&gt;&gt;&lt;tr(@tid:2@pid:56)&quot;&quot;&lt;v&quot;156&quot;&gt;&gt;&lt;tr(@tid:2@pid:57)&quot;&quot;&lt;v&quot;157&quot;&gt;&gt;&lt;tr(@tid:2@pid:58)&quot;&quot;&lt;v&quot;158&quot;&gt;&gt;&lt;tr(@tid:2@pid:59)&quot;&quot;&lt;v&quot;159&quot;&gt;&gt;&lt;tr(@tid:2@pid:60)&quot;&quot;&lt;v&quot;160&quot;&gt;&gt;&lt;tr(@tid:2@pid:61)&quot;&quot;&lt;v&quot;161&quot;&gt;&gt;&lt;tr(@tid:2@pid:62)&quot;&quot;&lt;v&quot;162&quot;&gt;&gt;&lt;tr(@tid:2@pid:63)&quot;&quot;&lt;v&quot;163&quot;&gt;&gt;&lt;tr(@tid:2@pid:64)&quot;&quot;&lt;v&quot;164&quot;&gt;&gt;&lt;tr(@tid:2@pid:65)&quot;&quot;&lt;v&quot;165&quot;&gt;&gt;&lt;tr(@tid:2@pid:66)&quot;&quot;&lt;v&quot;166&quot;&gt;&gt;&lt;tr(@tid:2@pid:67)&quot;&quot;&lt;v&quot;167&quot;&gt;&gt;&lt;tr(@tid:2@pid:68)&quot;&quot;&lt;v&quot;168&quot;&gt;&gt;&lt;tr(@tid:2@pid:69)&quot;&quot;&lt;v&quot;169&quot;&gt;&gt;&lt;tr(@tid:2@pid:70)&quot;&quot;&lt;v&quot;170&quot;&gt;&gt;&lt;tr(@tid:2@pid:71)&quot;&quot;&lt;v&quot;171&quot;&gt;&gt;&lt;tr(@tid:2@pid:72)&quot;&quot;&lt;v&quot;172&quot;&gt;&gt;&lt;tr(@tid:2@pid:73)&quot;&quot;&lt;v&quot;173&quot;&gt;&gt;&lt;tr(@tid:2@pid:74)&quot;&quot;&lt;v&quot;174&quot;&gt;&gt;&lt;tr(@tid:2@pid:75)&quot;&quot;&lt;v&quot;175&quot;&gt;&gt;&lt;tr(@tid:2@pid:76)&quot;&quot;&lt;v&quot;176&quot;&gt;&gt;&lt;tr(@tid:2@pid:77)&quot;&quot;&lt;v&quot;177&quot;&gt;&gt;&lt;tr(@tid:2@pid:78)&quot;&quot;&lt;v&quot;178&quot;&gt;&gt;&lt;tr(@tid:2@pid:79)&quot;&quot;&lt;v&quot;179&quot;&gt;&gt;&lt;tr(@tid:2@pid:80)&quot;&quot;&lt;v&quot;180&quot;&gt;&gt;&lt;tr(@tid:2@pid:81)&quot;&quot;&lt;v&quot;181&quot;&gt;&gt;&lt;tr(@tid:2@pid:82)&quot;&quot;&lt;v&quot;182&quot;&gt;&gt;&lt;tr(@tid:2@pid:83)&quot;&quot;&lt;v&quot;183&quot;&gt;&gt;&lt;tr(@tid:2@pid:84)&quot;&quot;&lt;v&quot;184&quot;&gt;&gt;&lt;tr(@tid:2@pid:85)&quot;&quot;&lt;v&quot;185&quot;&gt;&gt;&lt;tr(@tid:2@pid:86)&quot;&quot;&lt;v&quot;186&quot;&gt;&gt;&lt;tr(@tid:2@pid:87)&quot;&quot;&lt;v&quot;187&quot;&gt;&gt;&lt;tr(@tid:2@pid:88)&quot;&quot;&lt;v&quot;188&quot;&gt;&gt;&lt;tr(@tid:2@pid:89)&quot;&quot;&lt;v&quot;189&quot;&gt;&gt;&lt;tr(@tid:2@pid:90)&quot;&quot;&lt;v&quot;190&quot;&gt;&gt;&lt;tr(@tid:2@pid:91)&quot;&quot;&lt;v&quot;191&quot;&gt;&gt;&lt;tr(@tid:2@pid:92)&quot;&quot;&lt;v&quot;192&quot;&gt;&gt;&lt;tr(@tid:2@pid:93)&quot;&quot;&lt;v&quot;193&quot;&gt;&gt;&lt;tr(@tid:2@pid:94)&quot;&quot;&lt;v&quot;194&quot;&gt;&gt;&lt;tr(@tid:2@pid:95)&quot;&quot;&lt;v&quot;195&quot;&gt;&gt;&lt;tr(@tid:2@pid:96)&quot;&quot;&lt;v&quot;196&quot;&gt;&gt;&lt;tr(@tid:2@pid:97)&quot;&quot;&lt;v&quot;197&quot;&gt;&gt;&lt;tr(@tid:2@pid:98)&quot;&quot;&lt;v&quot;198&quot;&gt;&gt;&lt;tr(@tid:2@pid:99)&quot;&quot;&lt;v&quot;199&quot;&gt;&gt;&lt;tr(@tid:2@pid:100)&quot;&quot;&lt;v&quot;200&quot;&gt;&gt;&gt;&lt;people&quot;&quot;&lt;p(@id:101)&quot;&quot;&lt;f(@i:0)&quot;Keypad&quot;&gt;&lt;f(@i:1)&quot;1&quot;&gt;&gt;&lt;p(@id:102)&quot;&quot;&lt;f(@i:0)&quot;Keypad&quot;&gt;&lt;f(@i:1)&quot;2&quot;&gt;&gt;&lt;p(@id:103)&quot;&quot;&lt;f(@i:0)&quot;Keypad&quot;&gt;&lt;f(@i:1)&quot;3&quot;&gt;&gt;&lt;p(@id:104)&quot;&quot;&lt;f(@i:0)&quot;Keypad&quot;&gt;&lt;f(@i:1)&quot;4&quot;&gt;&gt;&lt;p(@id:105)&quot;&quot;&lt;f(@i:0)&quot;Keypad&quot;&gt;&lt;f(@i:1)&quot;5&quot;&gt;&gt;&lt;p(@id:106)&quot;&quot;&lt;f(@i:0)&quot;Keypad&quot;&gt;&lt;f(@i:1)&quot;6&quot;&gt;&gt;&lt;p(@id:107)&quot;&quot;&lt;f(@i:0)&quot;Keypad&quot;&gt;&lt;f(@i:1)&quot;7&quot;&gt;&gt;&lt;p(@id:108)&quot;&quot;&lt;f(@i:0)&quot;Keypad&quot;&gt;&lt;f(@i:1)&quot;8&quot;&gt;&gt;&lt;p(@id:109)&quot;&quot;&lt;f(@i:0)&quot;Keypad&quot;&gt;&lt;f(@i:1)&quot;9&quot;&gt;&gt;&lt;p(@id:110)&quot;&quot;&lt;f(@i:0)&quot;Keypad&quot;&gt;&lt;f(@i:1)&quot;10&quot;&gt;&gt;&lt;p(@id:111)&quot;&quot;&lt;f(@i:0)&quot;Keypad&quot;&gt;&lt;f(@i:1)&quot;11&quot;&gt;&gt;&lt;p(@id:112)&quot;&quot;&lt;f(@i:0)&quot;Keypad&quot;&gt;&lt;f(@i:1)&quot;12&quot;&gt;&gt;&lt;p(@id:113)&quot;&quot;&lt;f(@i:0)&quot;Keypad&quot;&gt;&lt;f(@i:1)&quot;13&quot;&gt;&gt;&lt;p(@id:114)&quot;&quot;&lt;f(@i:0)&quot;Keypad&quot;&gt;&lt;f(@i:1)&quot;14&quot;&gt;&gt;&lt;p(@id:115)&quot;&quot;&lt;f(@i:0)&quot;Keypad&quot;&gt;&lt;f(@i:1)&quot;15&quot;&gt;&gt;&lt;p(@id:116)&quot;&quot;&lt;f(@i:0)&quot;Keypad&quot;&gt;&lt;f(@i:1)&quot;16&quot;&gt;&gt;&lt;p(@id:117)&quot;&quot;&lt;f(@i:0)&quot;Keypad&quot;&gt;&lt;f(@i:1)&quot;17&quot;&gt;&gt;&lt;p(@id:118)&quot;&quot;&lt;f(@i:0)&quot;Keypad&quot;&gt;&lt;f(@i:1)&quot;18&quot;&gt;&gt;&lt;p(@id:119)&quot;&quot;&lt;f(@i:0)&quot;Keypad&quot;&gt;&lt;f(@i:1)&quot;19&quot;&gt;&gt;&lt;p(@id:120)&quot;&quot;&lt;f(@i:0)&quot;Keypad&quot;&gt;&lt;f(@i:1)&quot;20&quot;&gt;&gt;&lt;p(@id:121)&quot;&quot;&lt;f(@i:0)&quot;Keypad&quot;&gt;&lt;f(@i:1)&quot;21&quot;&gt;&gt;&lt;p(@id:122)&quot;&quot;&lt;f(@i:0)&quot;Keypad&quot;&gt;&lt;f(@i:1)&quot;22&quot;&gt;&gt;&lt;p(@id:123)&quot;&quot;&lt;f(@i:0)&quot;Keypad&quot;&gt;&lt;f(@i:1)&quot;23&quot;&gt;&gt;&lt;p(@id:124)&quot;&quot;&lt;f(@i:0)&quot;Keypad&quot;&gt;&lt;f(@i:1)&quot;24&quot;&gt;&gt;&lt;p(@id:125)&quot;&quot;&lt;f(@i:0)&quot;Keypad&quot;&gt;&lt;f(@i:1)&quot;25&quot;&gt;&gt;&lt;p(@id:126)&quot;&quot;&lt;f(@i:0)&quot;Keypad&quot;&gt;&lt;f(@i:1)&quot;26&quot;&gt;&gt;&lt;p(@id:127)&quot;&quot;&lt;f(@i:0)&quot;Keypad&quot;&gt;&lt;f(@i:1)&quot;27&quot;&gt;&gt;&lt;p(@id:128)&quot;&quot;&lt;f(@i:0)&quot;Keypad&quot;&gt;&lt;f(@i:1)&quot;28&quot;&gt;&gt;&lt;p(@id:129)&quot;&quot;&lt;f(@i:0)&quot;Keypad&quot;&gt;&lt;f(@i:1)&quot;29&quot;&gt;&gt;&lt;p(@id:130)&quot;&quot;&lt;f(@i:0)&quot;Keypad&quot;&gt;&lt;f(@i:1)&quot;30&quot;&gt;&gt;&lt;p(@id:131)&quot;&quot;&lt;f(@i:0)&quot;Keypad&quot;&gt;&lt;f(@i:1)&quot;31&quot;&gt;&gt;&lt;p(@id:132)&quot;&quot;&lt;f(@i:0)&quot;Keypad&quot;&gt;&lt;f(@i:1)&quot;32&quot;&gt;&gt;&lt;p(@id:133)&quot;&quot;&lt;f(@i:0)&quot;Keypad&quot;&gt;&lt;f(@i:1)&quot;33&quot;&gt;&gt;&lt;p(@id:134)&quot;&quot;&lt;f(@i:0)&quot;Keypad&quot;&gt;&lt;f(@i:1)&quot;34&quot;&gt;&gt;&lt;p(@id:135)&quot;&quot;&lt;f(@i:0)&quot;Keypad&quot;&gt;&lt;f(@i:1)&quot;35&quot;&gt;&gt;&lt;p(@id:136)&quot;&quot;&lt;f(@i:0)&quot;Keypad&quot;&gt;&lt;f(@i:1)&quot;36&quot;&gt;&gt;&lt;p(@id:137)&quot;&quot;&lt;f(@i:0)&quot;Keypad&quot;&gt;&lt;f(@i:1)&quot;37&quot;&gt;&gt;&lt;p(@id:138)&quot;&quot;&lt;f(@i:0)&quot;Keypad&quot;&gt;&lt;f(@i:1)&quot;38&quot;&gt;&gt;&lt;p(@id:139)&quot;&quot;&lt;f(@i:0)&quot;Keypad&quot;&gt;&lt;f(@i:1)&quot;39&quot;&gt;&gt;&lt;p(@id:140)&quot;&quot;&lt;f(@i:0)&quot;Keypad&quot;&gt;&lt;f(@i:1)&quot;40&quot;&gt;&gt;&lt;p(@id:141)&quot;&quot;&lt;f(@i:0)&quot;Keypad&quot;&gt;&lt;f(@i:1)&quot;41&quot;&gt;&gt;&lt;p(@id:142)&quot;&quot;&lt;f(@i:0)&quot;Keypad&quot;&gt;&lt;f(@i:1)&quot;42&quot;&gt;&gt;&lt;p(@id:143)&quot;&quot;&lt;f(@i:0)&quot;Keypad&quot;&gt;&lt;f(@i:1)&quot;43&quot;&gt;&gt;&lt;p(@id:144)&quot;&quot;&lt;f(@i:0)&quot;Keypad&quot;&gt;&lt;f(@i:1)&quot;44&quot;&gt;&gt;&lt;p(@id:145)&quot;&quot;&lt;f(@i:0)&quot;Keypad&quot;&gt;&lt;f(@i:1)&quot;45&quot;&gt;&gt;&lt;p(@id:146)&quot;&quot;&lt;f(@i:0)&quot;Keypad&quot;&gt;&lt;f(@i:1)&quot;46&quot;&gt;&gt;&lt;p(@id:147)&quot;&quot;&lt;f(@i:0)&quot;Keypad&quot;&gt;&lt;f(@i:1)&quot;47&quot;&gt;&gt;&lt;p(@id:148)&quot;&quot;&lt;f(@i:0)&quot;Keypad&quot;&gt;&lt;f(@i:1)&quot;48&quot;&gt;&gt;&lt;p(@id:149)&quot;&quot;&lt;f(@i:0)&quot;Keypad&quot;&gt;&lt;f(@i:1)&quot;49&quot;&gt;&gt;&lt;p(@id:150)&quot;&quot;&lt;f(@i:0)&quot;Keypad&quot;&gt;&lt;f(@i:1)&quot;50&quot;&gt;&gt;&lt;p(@id:151)&quot;&quot;&lt;f(@i:0)&quot;Keypad&quot;&gt;&lt;f(@i:1)&quot;51&quot;&gt;&gt;&lt;p(@id:152)&quot;&quot;&lt;f(@i:0)&quot;Keypad&quot;&gt;&lt;f(@i:1)&quot;52&quot;&gt;&gt;&lt;p(@id:153)&quot;&quot;&lt;f(@i:0)&quot;Keypad&quot;&gt;&lt;f(@i:1)&quot;53&quot;&gt;&gt;&lt;p(@id:154)&quot;&quot;&lt;f(@i:0)&quot;Keypad&quot;&gt;&lt;f(@i:1)&quot;54&quot;&gt;&gt;&lt;p(@id:155)&quot;&quot;&lt;f(@i:0)&quot;Keypad&quot;&gt;&lt;f(@i:1)&quot;55&quot;&gt;&gt;&lt;p(@id:156)&quot;&quot;&lt;f(@i:0)&quot;Keypad&quot;&gt;&lt;f(@i:1)&quot;56&quot;&gt;&gt;&lt;p(@id:157)&quot;&quot;&lt;f(@i:0)&quot;Keypad&quot;&gt;&lt;f(@i:1)&quot;57&quot;&gt;&gt;&lt;p(@id:158)&quot;&quot;&lt;f(@i:0)&quot;Keypad&quot;&gt;&lt;f(@i:1)&quot;58&quot;&gt;&gt;&lt;p(@id:159)&quot;&quot;&lt;f(@i:0)&quot;Keypad&quot;&gt;&lt;f(@i:1)&quot;59&quot;&gt;&gt;&lt;p(@id:160)&quot;&quot;&lt;f(@i:0)&quot;Keypad&quot;&gt;&lt;f(@i:1)&quot;60&quot;&gt;&gt;&lt;p(@id:161)&quot;&quot;&lt;f(@i:0)&quot;Keypad&quot;&gt;&lt;f(@i:1)&quot;61&quot;&gt;&gt;&lt;p(@id:162)&quot;&quot;&lt;f(@i:0)&quot;Keypad&quot;&gt;&lt;f(@i:1)&quot;62&quot;&gt;&gt;&lt;p(@id:163)&quot;&quot;&lt;f(@i:0)&quot;Keypad&quot;&gt;&lt;f(@i:1)&quot;63&quot;&gt;&gt;&lt;p(@id:164)&quot;&quot;&lt;f(@i:0)&quot;Keypad&quot;&gt;&lt;f(@i:1)&quot;64&quot;&gt;&gt;&lt;p(@id:165)&quot;&quot;&lt;f(@i:0)&quot;Keypad&quot;&gt;&lt;f(@i:1)&quot;65&quot;&gt;&gt;&lt;p(@id:166)&quot;&quot;&lt;f(@i:0)&quot;Keypad&quot;&gt;&lt;f(@i:1)&quot;66&quot;&gt;&gt;&lt;p(@id:167)&quot;&quot;&lt;f(@i:0)&quot;Keypad&quot;&gt;&lt;f(@i:1)&quot;67&quot;&gt;&gt;&lt;p(@id:168)&quot;&quot;&lt;f(@i:0)&quot;Keypad&quot;&gt;&lt;f(@i:1)&quot;68&quot;&gt;&gt;&lt;p(@id:169)&quot;&quot;&lt;f(@i:0)&quot;Keypad&quot;&gt;&lt;f(@i:1)&quot;69&quot;&gt;&gt;&lt;p(@id:170)&quot;&quot;&lt;f(@i:0)&quot;Keypad&quot;&gt;&lt;f(@i:1)&quot;70&quot;&gt;&gt;&lt;p(@id:171)&quot;&quot;&lt;f(@i:0)&quot;Keypad&quot;&gt;&lt;f(@i:1)&quot;71&quot;&gt;&gt;&lt;p(@id:172)&quot;&quot;&lt;f(@i:0)&quot;Keypad&quot;&gt;&lt;f(@i:1)&quot;72&quot;&gt;&gt;&lt;p(@id:173)&quot;&quot;&lt;f(@i:0)&quot;Keypad&quot;&gt;&lt;f(@i:1)&quot;73&quot;&gt;&gt;&lt;p(@id:174)&quot;&quot;&lt;f(@i:0)&quot;Keypad&quot;&gt;&lt;f(@i:1)&quot;74&quot;&gt;&gt;&lt;p(@id:175)&quot;&quot;&lt;f(@i:0)&quot;Keypad&quot;&gt;&lt;f(@i:1)&quot;75&quot;&gt;&gt;&lt;p(@id:176)&quot;&quot;&lt;f(@i:0)&quot;Keypad&quot;&gt;&lt;f(@i:1)&quot;76&quot;&gt;&gt;&lt;p(@id:177)&quot;&quot;&lt;f(@i:0)&quot;Keypad&quot;&gt;&lt;f(@i:1)&quot;77&quot;&gt;&gt;&lt;p(@id:178)&quot;&quot;&lt;f(@i:0)&quot;Keypad&quot;&gt;&lt;f(@i:1)&quot;78&quot;&gt;&gt;&lt;p(@id:179)&quot;&quot;&lt;f(@i:0)&quot;Keypad&quot;&gt;&lt;f(@i:1)&quot;79&quot;&gt;&gt;&lt;p(@id:180)&quot;&quot;&lt;f(@i:0)&quot;Keypad&quot;&gt;&lt;f(@i:1)&quot;80&quot;&gt;&gt;&lt;p(@id:181)&quot;&quot;&lt;f(@i:0)&quot;Keypad&quot;&gt;&lt;f(@i:1)&quot;81&quot;&gt;&gt;&lt;p(@id:182)&quot;&quot;&lt;f(@i:0)&quot;Keypad&quot;&gt;&lt;f(@i:1)&quot;82&quot;&gt;&gt;&lt;p(@id:183)&quot;&quot;&lt;f(@i:0)&quot;Keypad&quot;&gt;&lt;f(@i:1)&quot;83&quot;&gt;&gt;&lt;p(@id:184)&quot;&quot;&lt;f(@i:0)&quot;Keypad&quot;&gt;&lt;f(@i:1)&quot;84&quot;&gt;&gt;&lt;p(@id:185)&quot;&quot;&lt;f(@i:0)&quot;Keypad&quot;&gt;&lt;f(@i:1)&quot;85&quot;&gt;&gt;&lt;p(@id:186)&quot;&quot;&lt;f(@i:0)&quot;Keypad&quot;&gt;&lt;f(@i:1)&quot;86&quot;&gt;&gt;&lt;p(@id:187)&quot;&quot;&lt;f(@i:0)&quot;Keypad&quot;&gt;&lt;f(@i:1)&quot;87&quot;&gt;&gt;&lt;p(@id:188)&quot;&quot;&lt;f(@i:0)&quot;Keypad&quot;&gt;&lt;f(@i:1)&quot;88&quot;&gt;&gt;&lt;p(@id:189)&quot;&quot;&lt;f(@i:0)&quot;Keypad&quot;&gt;&lt;f(@i:1)&quot;89&quot;&gt;&gt;&lt;p(@id:190)&quot;&quot;&lt;f(@i:0)&quot;Keypad&quot;&gt;&lt;f(@i:1)&quot;90&quot;&gt;&gt;&lt;p(@id:191)&quot;&quot;&lt;f(@i:0)&quot;Keypad&quot;&gt;&lt;f(@i:1)&quot;91&quot;&gt;&gt;&lt;p(@id:192)&quot;&quot;&lt;f(@i:0)&quot;Keypad&quot;&gt;&lt;f(@i:1)&quot;92&quot;&gt;&gt;&lt;p(@id:193)&quot;&quot;&lt;f(@i:0)&quot;Keypad&quot;&gt;&lt;f(@i:1)&quot;93&quot;&gt;&gt;&lt;p(@id:194)&quot;&quot;&lt;f(@i:0)&quot;Keypad&quot;&gt;&lt;f(@i:1)&quot;94&quot;&gt;&gt;&lt;p(@id:195)&quot;&quot;&lt;f(@i:0)&quot;Keypad&quot;&gt;&lt;f(@i:1)&quot;95&quot;&gt;&gt;&lt;p(@id:196)&quot;&quot;&lt;f(@i:0)&quot;Keypad&quot;&gt;&lt;f(@i:1)&quot;96&quot;&gt;&gt;&lt;p(@id:197)&quot;&quot;&lt;f(@i:0)&quot;Keypad&quot;&gt;&lt;f(@i:1)&quot;97&quot;&gt;&gt;&lt;p(@id:198)&quot;&quot;&lt;f(@i:0)&quot;Keypad&quot;&gt;&lt;f(@i:1)&quot;98&quot;&gt;&gt;&lt;p(@id:199)&quot;&quot;&lt;f(@i:0)&quot;Keypad&quot;&gt;&lt;f(@i:1)&quot;99&quot;&gt;&gt;&lt;p(@id:200)&quot;&quot;&lt;f(@i:0)&quot;Keypad&quot;&gt;&lt;f(@i:1)&quot;100&quot;&gt;&gt;&gt;&lt;fields&quot;&quot;&lt;fld(@i:0)&quot;&quot;&lt;n&quot;First Name&quot;&gt;&gt;&lt;fld(@i:1)&quot;&quot;&lt;n&quot;Last Name&quot;&gt;&gt;&lt;fld(@i:2)&quot;&quot;&lt;n&quot;Entry Disabled&quot;&gt;&gt;&lt;fld(@i:3)&quot;&quot;&lt;n&quot;Participant Group&quot;&gt;&gt;&lt;fld(@i:4)&quot;&quot;&lt;n&quot;Team&quot;&gt;&gt;&lt;fld(@i:5)&quot;&quot;&lt;n&quot;Voting Weight&quot;&gt;&gt;&gt;&gt;&lt;chart&quot;&quot;&lt;styles&quot;&quot;&gt;&gt;&lt;teams&quot;&quot;&gt;&lt;transceivers&quot;&quot;&lt;t(@id:2@tt:ReplyPlus@n:Transceiver 2)&quot;&quot;&lt;f(@id:c)&quot;3&quot;&gt;&lt;f(@id:comType)&quot;Usb&quot;&gt;&lt;f(@id:com)&quot;[Auto]&quot;&gt;&lt;f(@id:kIdType)&quot;Static&quot;&gt;&lt;f(@id:ac)&quot;false&quot;&gt;&lt;f(@id:bl)&quot;Normal&quot;&gt;&lt;f(@id:dm)&quot;false&quot;&gt;&lt;f(@id:dp)&quot;false&quot;&gt;&lt;f(@id:kMin)&quot;1&quot;&gt;&lt;f(@id:kMax)&quot;250&quot;&gt;&lt;f(@id:pl)&quot;EuMax&quot;&gt;&lt;f(@id:rs)&quot;false&quot;&gt;&lt;f(@id:rr)&quot;false&quot;&gt;&lt;f(@id:sr)&quot;true&quot;&gt;&lt;f(@id:ss)&quot;true&quot;&gt;&lt;f(@id:wa)&quot;Off&quot;&gt;&gt;&gt;&gt;"/>
</p:tagLst>
</file>

<file path=ppt/tags/tag2.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3.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4.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7.xml><?xml version="1.0" encoding="utf-8"?>
<p:tagLst xmlns:a="http://schemas.openxmlformats.org/drawingml/2006/main" xmlns:r="http://schemas.openxmlformats.org/officeDocument/2006/relationships" xmlns:p="http://schemas.openxmlformats.org/presentationml/2006/main">
  <p:tag name="KPI_HAS_CHART" val="false"/>
</p:tagLst>
</file>

<file path=ppt/tags/tag8.xml><?xml version="1.0" encoding="utf-8"?>
<p:tagLst xmlns:a="http://schemas.openxmlformats.org/drawingml/2006/main" xmlns:r="http://schemas.openxmlformats.org/officeDocument/2006/relationships" xmlns:p="http://schemas.openxmlformats.org/presentationml/2006/main">
  <p:tag name="KPI_HAS_CHART" val="false"/>
</p:tagLst>
</file>

<file path=ppt/tags/tag9.xml><?xml version="1.0" encoding="utf-8"?>
<p:tagLst xmlns:a="http://schemas.openxmlformats.org/drawingml/2006/main" xmlns:r="http://schemas.openxmlformats.org/officeDocument/2006/relationships" xmlns:p="http://schemas.openxmlformats.org/presentationml/2006/main">
  <p:tag name="KPI_HAS_CHART" val="false"/>
</p:tagLst>
</file>

<file path=ppt/tags/tag10.xml><?xml version="1.0" encoding="utf-8"?>
<p:tagLst xmlns:a="http://schemas.openxmlformats.org/drawingml/2006/main" xmlns:r="http://schemas.openxmlformats.org/officeDocument/2006/relationships" xmlns:p="http://schemas.openxmlformats.org/presentationml/2006/main">
  <p:tag name="KPI_HAS_CHART" val="false"/>
</p:tagLst>
</file>

<file path=ppt/tags/tag11.xml><?xml version="1.0" encoding="utf-8"?>
<p:tagLst xmlns:a="http://schemas.openxmlformats.org/drawingml/2006/main" xmlns:r="http://schemas.openxmlformats.org/officeDocument/2006/relationships" xmlns:p="http://schemas.openxmlformats.org/presentationml/2006/main">
  <p:tag name="KPI_HAS_CHART" val="false"/>
</p:tagLst>
</file>

<file path=ppt/tags/tag12.xml><?xml version="1.0" encoding="utf-8"?>
<p:tagLst xmlns:a="http://schemas.openxmlformats.org/drawingml/2006/main" xmlns:r="http://schemas.openxmlformats.org/officeDocument/2006/relationships" xmlns:p="http://schemas.openxmlformats.org/presentationml/2006/main">
  <p:tag name="KPI_HAS_CHART" val="false"/>
</p:tagLst>
</file>

<file path=ppt/tags/tag13.xml><?xml version="1.0" encoding="utf-8"?>
<p:tagLst xmlns:a="http://schemas.openxmlformats.org/drawingml/2006/main" xmlns:r="http://schemas.openxmlformats.org/officeDocument/2006/relationships" xmlns:p="http://schemas.openxmlformats.org/presentationml/2006/main">
  <p:tag name="KPI_HAS_CHART" val="false"/>
</p:tagLst>
</file>

<file path=ppt/tags/tag14.xml><?xml version="1.0" encoding="utf-8"?>
<p:tagLst xmlns:a="http://schemas.openxmlformats.org/drawingml/2006/main" xmlns:r="http://schemas.openxmlformats.org/officeDocument/2006/relationships" xmlns:p="http://schemas.openxmlformats.org/presentationml/2006/main">
  <p:tag name="KPI_HAS_CHART" val="false"/>
</p:tagLst>
</file>

<file path=ppt/tags/tag15.xml><?xml version="1.0" encoding="utf-8"?>
<p:tagLst xmlns:a="http://schemas.openxmlformats.org/drawingml/2006/main" xmlns:r="http://schemas.openxmlformats.org/officeDocument/2006/relationships" xmlns:p="http://schemas.openxmlformats.org/presentationml/2006/main">
  <p:tag name="KPI_HAS_CHART" val="false"/>
</p:tagLst>
</file>

<file path=ppt/tags/tag16.xml><?xml version="1.0" encoding="utf-8"?>
<p:tagLst xmlns:a="http://schemas.openxmlformats.org/drawingml/2006/main" xmlns:r="http://schemas.openxmlformats.org/officeDocument/2006/relationships" xmlns:p="http://schemas.openxmlformats.org/presentationml/2006/main">
  <p:tag name="KPI_HAS_CHART" val="false"/>
</p:tagLst>
</file>

<file path=ppt/tags/tag17.xml><?xml version="1.0" encoding="utf-8"?>
<p:tagLst xmlns:a="http://schemas.openxmlformats.org/drawingml/2006/main" xmlns:r="http://schemas.openxmlformats.org/officeDocument/2006/relationships" xmlns:p="http://schemas.openxmlformats.org/presentationml/2006/main">
  <p:tag name="KPI_HAS_CHART" val="false"/>
</p:tagLst>
</file>

<file path=ppt/tags/tag18.xml><?xml version="1.0" encoding="utf-8"?>
<p:tagLst xmlns:a="http://schemas.openxmlformats.org/drawingml/2006/main" xmlns:r="http://schemas.openxmlformats.org/officeDocument/2006/relationships" xmlns:p="http://schemas.openxmlformats.org/presentationml/2006/main">
  <p:tag name="KPI_HAS_CHART" val="false"/>
</p:tagLst>
</file>

<file path=ppt/tags/tag19.xml><?xml version="1.0" encoding="utf-8"?>
<p:tagLst xmlns:a="http://schemas.openxmlformats.org/drawingml/2006/main" xmlns:r="http://schemas.openxmlformats.org/officeDocument/2006/relationships" xmlns:p="http://schemas.openxmlformats.org/presentationml/2006/main">
  <p:tag name="KPI_HAS_CHART" val="false"/>
</p:tagLst>
</file>

<file path=ppt/tags/tag20.xml><?xml version="1.0" encoding="utf-8"?>
<p:tagLst xmlns:a="http://schemas.openxmlformats.org/drawingml/2006/main" xmlns:r="http://schemas.openxmlformats.org/officeDocument/2006/relationships" xmlns:p="http://schemas.openxmlformats.org/presentationml/2006/main">
  <p:tag name="KPI_HAS_CHART" val="false"/>
</p:tagLst>
</file>

<file path=ppt/tags/tag21.xml><?xml version="1.0" encoding="utf-8"?>
<p:tagLst xmlns:a="http://schemas.openxmlformats.org/drawingml/2006/main" xmlns:r="http://schemas.openxmlformats.org/officeDocument/2006/relationships" xmlns:p="http://schemas.openxmlformats.org/presentationml/2006/main">
  <p:tag name="KPI_HAS_CHART" val="false"/>
</p:tagLst>
</file>

<file path=ppt/tags/tag22.xml><?xml version="1.0" encoding="utf-8"?>
<p:tagLst xmlns:a="http://schemas.openxmlformats.org/drawingml/2006/main" xmlns:r="http://schemas.openxmlformats.org/officeDocument/2006/relationships" xmlns:p="http://schemas.openxmlformats.org/presentationml/2006/main">
  <p:tag name="KPI_HAS_CHART" val="false"/>
</p:tagLst>
</file>

<file path=ppt/tags/tag23.xml><?xml version="1.0" encoding="utf-8"?>
<p:tagLst xmlns:a="http://schemas.openxmlformats.org/drawingml/2006/main" xmlns:r="http://schemas.openxmlformats.org/officeDocument/2006/relationships" xmlns:p="http://schemas.openxmlformats.org/presentationml/2006/main">
  <p:tag name="KPI_HAS_CHART" val="false"/>
</p:tagLst>
</file>

<file path=ppt/tags/tag24.xml><?xml version="1.0" encoding="utf-8"?>
<p:tagLst xmlns:a="http://schemas.openxmlformats.org/drawingml/2006/main" xmlns:r="http://schemas.openxmlformats.org/officeDocument/2006/relationships" xmlns:p="http://schemas.openxmlformats.org/presentationml/2006/main">
  <p:tag name="KPI_HAS_CHART" val="false"/>
</p:tagLst>
</file>

<file path=ppt/tags/tag25.xml><?xml version="1.0" encoding="utf-8"?>
<p:tagLst xmlns:a="http://schemas.openxmlformats.org/drawingml/2006/main" xmlns:r="http://schemas.openxmlformats.org/officeDocument/2006/relationships" xmlns:p="http://schemas.openxmlformats.org/presentationml/2006/main">
  <p:tag name="KPI_HAS_CHART" val="false"/>
</p:tagLst>
</file>

<file path=ppt/tags/tag26.xml><?xml version="1.0" encoding="utf-8"?>
<p:tagLst xmlns:a="http://schemas.openxmlformats.org/drawingml/2006/main" xmlns:r="http://schemas.openxmlformats.org/officeDocument/2006/relationships" xmlns:p="http://schemas.openxmlformats.org/presentationml/2006/main">
  <p:tag name="KPI_HAS_CHART" val="false"/>
</p:tagLst>
</file>

<file path=ppt/tags/tag27.xml><?xml version="1.0" encoding="utf-8"?>
<p:tagLst xmlns:a="http://schemas.openxmlformats.org/drawingml/2006/main" xmlns:r="http://schemas.openxmlformats.org/officeDocument/2006/relationships" xmlns:p="http://schemas.openxmlformats.org/presentationml/2006/main">
  <p:tag name="KPI_HAS_CHART" val="false"/>
</p:tagLst>
</file>

<file path=ppt/tags/tag28.xml><?xml version="1.0" encoding="utf-8"?>
<p:tagLst xmlns:a="http://schemas.openxmlformats.org/drawingml/2006/main" xmlns:r="http://schemas.openxmlformats.org/officeDocument/2006/relationships" xmlns:p="http://schemas.openxmlformats.org/presentationml/2006/main">
  <p:tag name="KPI_HAS_CHART" val="false"/>
</p:tagLst>
</file>

<file path=ppt/tags/tag29.xml><?xml version="1.0" encoding="utf-8"?>
<p:tagLst xmlns:a="http://schemas.openxmlformats.org/drawingml/2006/main" xmlns:r="http://schemas.openxmlformats.org/officeDocument/2006/relationships" xmlns:p="http://schemas.openxmlformats.org/presentationml/2006/main">
  <p:tag name="KPI_HAS_CHART" val="false"/>
</p:tagLst>
</file>

<file path=ppt/theme/theme1.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016 RESEARCH Widescreen Template">
  <a:themeElements>
    <a:clrScheme name="2014 OSUCCC - James">
      <a:dk1>
        <a:srgbClr val="000000"/>
      </a:dk1>
      <a:lt1>
        <a:srgbClr val="FFFFFF"/>
      </a:lt1>
      <a:dk2>
        <a:srgbClr val="717070"/>
      </a:dk2>
      <a:lt2>
        <a:srgbClr val="FFFFFF"/>
      </a:lt2>
      <a:accent1>
        <a:srgbClr val="BB0000"/>
      </a:accent1>
      <a:accent2>
        <a:srgbClr val="D25F15"/>
      </a:accent2>
      <a:accent3>
        <a:srgbClr val="365D66"/>
      </a:accent3>
      <a:accent4>
        <a:srgbClr val="740061"/>
      </a:accent4>
      <a:accent5>
        <a:srgbClr val="85B9AE"/>
      </a:accent5>
      <a:accent6>
        <a:srgbClr val="F2DE90"/>
      </a:accent6>
      <a:hlink>
        <a:srgbClr val="A3B5D1"/>
      </a:hlink>
      <a:folHlink>
        <a:srgbClr val="97930E"/>
      </a:folHlink>
    </a:clrScheme>
    <a:fontScheme name="RESEARCH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ESEARCH Template 1">
        <a:dk1>
          <a:srgbClr val="000000"/>
        </a:dk1>
        <a:lt1>
          <a:srgbClr val="FFFFFF"/>
        </a:lt1>
        <a:dk2>
          <a:srgbClr val="000000"/>
        </a:dk2>
        <a:lt2>
          <a:srgbClr val="A89487"/>
        </a:lt2>
        <a:accent1>
          <a:srgbClr val="006191"/>
        </a:accent1>
        <a:accent2>
          <a:srgbClr val="6B8C2C"/>
        </a:accent2>
        <a:accent3>
          <a:srgbClr val="FFFFFF"/>
        </a:accent3>
        <a:accent4>
          <a:srgbClr val="000000"/>
        </a:accent4>
        <a:accent5>
          <a:srgbClr val="AAB7C7"/>
        </a:accent5>
        <a:accent6>
          <a:srgbClr val="607E27"/>
        </a:accent6>
        <a:hlink>
          <a:srgbClr val="DA6F2B"/>
        </a:hlink>
        <a:folHlink>
          <a:srgbClr val="C91648"/>
        </a:folHlink>
      </a:clrScheme>
      <a:clrMap bg1="lt1" tx1="dk1" bg2="lt2" tx2="dk2" accent1="accent1" accent2="accent2" accent3="accent3" accent4="accent4" accent5="accent5" accent6="accent6" hlink="hlink" folHlink="folHlink"/>
    </a:extraClrScheme>
    <a:extraClrScheme>
      <a:clrScheme name="RESEARCH Template 2">
        <a:dk1>
          <a:srgbClr val="000000"/>
        </a:dk1>
        <a:lt1>
          <a:srgbClr val="FFFFFF"/>
        </a:lt1>
        <a:dk2>
          <a:srgbClr val="000000"/>
        </a:dk2>
        <a:lt2>
          <a:srgbClr val="A89487"/>
        </a:lt2>
        <a:accent1>
          <a:srgbClr val="006191"/>
        </a:accent1>
        <a:accent2>
          <a:srgbClr val="C91648"/>
        </a:accent2>
        <a:accent3>
          <a:srgbClr val="FFFFFF"/>
        </a:accent3>
        <a:accent4>
          <a:srgbClr val="000000"/>
        </a:accent4>
        <a:accent5>
          <a:srgbClr val="AAB7C7"/>
        </a:accent5>
        <a:accent6>
          <a:srgbClr val="B61340"/>
        </a:accent6>
        <a:hlink>
          <a:srgbClr val="DA6F2B"/>
        </a:hlink>
        <a:folHlink>
          <a:srgbClr val="6B8C2C"/>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8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LCRI-1_Plexus_v6 2 2021b">
  <a:themeElements>
    <a:clrScheme name="Custom 90">
      <a:dk1>
        <a:sysClr val="windowText" lastClr="000000"/>
      </a:dk1>
      <a:lt1>
        <a:srgbClr val="FFFFFF"/>
      </a:lt1>
      <a:dk2>
        <a:srgbClr val="FFCC00"/>
      </a:dk2>
      <a:lt2>
        <a:srgbClr val="595959"/>
      </a:lt2>
      <a:accent1>
        <a:srgbClr val="346691"/>
      </a:accent1>
      <a:accent2>
        <a:srgbClr val="000099"/>
      </a:accent2>
      <a:accent3>
        <a:srgbClr val="0070C0"/>
      </a:accent3>
      <a:accent4>
        <a:srgbClr val="008000"/>
      </a:accent4>
      <a:accent5>
        <a:srgbClr val="FF8021"/>
      </a:accent5>
      <a:accent6>
        <a:srgbClr val="C00000"/>
      </a:accent6>
      <a:hlink>
        <a:srgbClr val="0070C0"/>
      </a:hlink>
      <a:folHlink>
        <a:srgbClr val="00B0F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Co-brand Master Slide Options - Colours">
  <a:themeElements>
    <a:clrScheme name="Custom 207">
      <a:dk1>
        <a:srgbClr val="000000"/>
      </a:dk1>
      <a:lt1>
        <a:srgbClr val="FFFFFF"/>
      </a:lt1>
      <a:dk2>
        <a:srgbClr val="3F4444"/>
      </a:dk2>
      <a:lt2>
        <a:srgbClr val="F0AB00"/>
      </a:lt2>
      <a:accent1>
        <a:srgbClr val="3F4444"/>
      </a:accent1>
      <a:accent2>
        <a:srgbClr val="830051"/>
      </a:accent2>
      <a:accent3>
        <a:srgbClr val="68D2DF"/>
      </a:accent3>
      <a:accent4>
        <a:srgbClr val="3C1053"/>
      </a:accent4>
      <a:accent5>
        <a:srgbClr val="C4D600"/>
      </a:accent5>
      <a:accent6>
        <a:srgbClr val="003865"/>
      </a:accent6>
      <a:hlink>
        <a:srgbClr val="003865"/>
      </a:hlink>
      <a:folHlink>
        <a:srgbClr val="9DA7A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rgbClr val="FF0000"/>
          </a:solid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Z Acerta External Template 16x9.potx" id="{E6743435-4D20-4FC5-97C1-2DAA99B0D650}" vid="{AB5048D0-4619-4ED1-B317-78A9C0F04F85}"/>
    </a:ext>
  </a:extLst>
</a:theme>
</file>

<file path=ppt/theme/theme8.xml><?xml version="1.0" encoding="utf-8"?>
<a:theme xmlns:a="http://schemas.openxmlformats.org/drawingml/2006/main" name="1_Tema di Office">
  <a:themeElements>
    <a:clrScheme name="Tema di Offic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Tema di Office">
      <a:majorFont>
        <a:latin typeface="Times Roman"/>
        <a:ea typeface="Times Roman"/>
        <a:cs typeface="Times Roman"/>
      </a:majorFont>
      <a:minorFont>
        <a:latin typeface="Helvetica"/>
        <a:ea typeface="Helvetica"/>
        <a:cs typeface="Helvetica"/>
      </a:minorFont>
    </a:fontScheme>
    <a:fmtScheme name="Tema di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Template Bologna 2024" id="{3CBB8096-314C-485D-B9EB-70BEE18DE221}" vid="{546B6FE5-F0A8-47C9-9E6B-A8E4C157A11B}"/>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0.xml><?xml version="1.0" encoding="utf-8"?>
<a:theme xmlns:a="http://schemas.openxmlformats.org/drawingml/2006/main" name="AXIS_ActivityPresentation2024">
  <a:themeElements>
    <a:clrScheme name="AXIS Color Palette 1">
      <a:dk1>
        <a:srgbClr val="3A3A3A"/>
      </a:dk1>
      <a:lt1>
        <a:srgbClr val="FFFFFF"/>
      </a:lt1>
      <a:dk2>
        <a:srgbClr val="15345A"/>
      </a:dk2>
      <a:lt2>
        <a:srgbClr val="EAEAEA"/>
      </a:lt2>
      <a:accent1>
        <a:srgbClr val="007DC3"/>
      </a:accent1>
      <a:accent2>
        <a:srgbClr val="1C3F93"/>
      </a:accent2>
      <a:accent3>
        <a:srgbClr val="E8931A"/>
      </a:accent3>
      <a:accent4>
        <a:srgbClr val="BF3A61"/>
      </a:accent4>
      <a:accent5>
        <a:srgbClr val="3A869B"/>
      </a:accent5>
      <a:accent6>
        <a:srgbClr val="64AB6C"/>
      </a:accent6>
      <a:hlink>
        <a:srgbClr val="8EDFDC"/>
      </a:hlink>
      <a:folHlink>
        <a:srgbClr val="007DC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XIS_ActivityPresentation2024" id="{6F6C021C-CE50-354E-B3B0-44C0FE775F31}" vid="{62888F54-133E-2B4C-9AE7-C9F04E69482A}"/>
    </a:ext>
  </a:extLst>
</a:theme>
</file>

<file path=ppt/theme/theme11.xml><?xml version="1.0" encoding="utf-8"?>
<a:theme xmlns:a="http://schemas.openxmlformats.org/drawingml/2006/main" name="Default Theme">
  <a:themeElements>
    <a:clrScheme name="ASH 2025 v3">
      <a:dk1>
        <a:srgbClr val="6D0101"/>
      </a:dk1>
      <a:lt1>
        <a:srgbClr val="FFFFFF"/>
      </a:lt1>
      <a:dk2>
        <a:srgbClr val="000000"/>
      </a:dk2>
      <a:lt2>
        <a:srgbClr val="005392"/>
      </a:lt2>
      <a:accent1>
        <a:srgbClr val="9B4943"/>
      </a:accent1>
      <a:accent2>
        <a:srgbClr val="040643"/>
      </a:accent2>
      <a:accent3>
        <a:srgbClr val="8248C4"/>
      </a:accent3>
      <a:accent4>
        <a:srgbClr val="FFA719"/>
      </a:accent4>
      <a:accent5>
        <a:srgbClr val="757575"/>
      </a:accent5>
      <a:accent6>
        <a:srgbClr val="4F9768"/>
      </a:accent6>
      <a:hlink>
        <a:srgbClr val="005392"/>
      </a:hlink>
      <a:folHlink>
        <a:srgbClr val="73B9F1"/>
      </a:folHlink>
    </a:clrScheme>
    <a:fontScheme name="style 5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lumMod val="20000"/>
            <a:lumOff val="80000"/>
          </a:schemeClr>
        </a:solidFill>
        <a:ln w="38100">
          <a:solidFill>
            <a:schemeClr val="accent1"/>
          </a:solidFill>
          <a:round/>
          <a:headEnd/>
          <a:tailEnd/>
        </a:ln>
        <a:effectLst/>
        <a:extLst>
          <a:ext uri="{909E8E84-426E-40dd-AFC4-6F175D3DCCD1}">
            <a14:hiddenFill xmlns:p="http://schemas.openxmlformats.org/presentationml/2006/main" xmlns="" xmlns:a14="http://schemas.microsoft.com/office/drawing/2010/main">
              <a:solidFill>
                <a:srgbClr val="18605A"/>
              </a:solidFill>
            </a14:hiddenFill>
          </a:ext>
          <a:ext uri="{AF507438-7753-43e0-B8FC-AC1667EBCBE1}">
            <a14:hiddenEffects xmlns:p="http://schemas.openxmlformats.org/presentationml/2006/main" xmlns="" xmlns:a14="http://schemas.microsoft.com/office/drawing/2010/main">
              <a:effectLst>
                <a:outerShdw blurRad="63500" dist="38099" dir="2700000" algn="ctr" rotWithShape="0">
                  <a:srgbClr val="000000">
                    <a:alpha val="74997"/>
                  </a:srgbClr>
                </a:outerShdw>
              </a:effectLst>
            </a14:hiddenEffects>
          </a:ext>
        </a:extLst>
      </a:spPr>
      <a:bodyPr rtlCol="0" anchor="ctr">
        <a:noAutofit/>
      </a:bodyPr>
      <a:lstStyle>
        <a:defPPr algn="ctr" eaLnBrk="0" hangingPunct="0">
          <a:spcBef>
            <a:spcPct val="50000"/>
          </a:spcBef>
          <a:defRPr b="0" dirty="0" smtClean="0">
            <a:solidFill>
              <a:schemeClr val="bg2">
                <a:lumMod val="90000"/>
                <a:lumOff val="10000"/>
              </a:schemeClr>
            </a:solidFill>
          </a:defRPr>
        </a:defPPr>
      </a:lstStyle>
    </a:spDef>
    <a:lnDef>
      <a:spPr>
        <a:noFill/>
        <a:ln w="25400" cap="flat" cmpd="sng" algn="ctr">
          <a:solidFill>
            <a:schemeClr val="bg1"/>
          </a:solidFill>
          <a:prstDash val="solid"/>
          <a:headEnd type="none" w="sm" len="sm"/>
          <a:tailEnd type="none" w="sm" len="sm"/>
        </a:ln>
        <a:effectLst/>
      </a:spPr>
      <a:bodyPr/>
      <a:lstStyle/>
    </a:lnDef>
    <a:txDef>
      <a:spPr>
        <a:noFill/>
        <a:ln>
          <a:noFill/>
        </a:ln>
      </a:spPr>
      <a:bodyPr wrap="square" rIns="91440" rtlCol="0" anchor="ctr" anchorCtr="0">
        <a:spAutoFit/>
      </a:bodyPr>
      <a:lstStyle>
        <a:defPPr algn="ctr">
          <a:defRPr sz="1800" b="0" dirty="0" smtClean="0">
            <a:solidFill>
              <a:schemeClr val="bg2">
                <a:lumMod val="90000"/>
                <a:lumOff val="10000"/>
              </a:schemeClr>
            </a:solidFill>
          </a:defRPr>
        </a:defPPr>
      </a:lstStyle>
    </a:txDef>
  </a:objectDefaults>
  <a:extraClrSchemeLst>
    <a:extraClrScheme>
      <a:clrScheme name="style 54 1">
        <a:dk1>
          <a:srgbClr val="FFEFCA"/>
        </a:dk1>
        <a:lt1>
          <a:srgbClr val="FFFFFF"/>
        </a:lt1>
        <a:dk2>
          <a:srgbClr val="3036B1"/>
        </a:dk2>
        <a:lt2>
          <a:srgbClr val="C6B794"/>
        </a:lt2>
        <a:accent1>
          <a:srgbClr val="677CA7"/>
        </a:accent1>
        <a:accent2>
          <a:srgbClr val="E7001B"/>
        </a:accent2>
        <a:accent3>
          <a:srgbClr val="ADAED5"/>
        </a:accent3>
        <a:accent4>
          <a:srgbClr val="DADADA"/>
        </a:accent4>
        <a:accent5>
          <a:srgbClr val="B8BFD0"/>
        </a:accent5>
        <a:accent6>
          <a:srgbClr val="D10017"/>
        </a:accent6>
        <a:hlink>
          <a:srgbClr val="E7545C"/>
        </a:hlink>
        <a:folHlink>
          <a:srgbClr val="F0B7B6"/>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4" id="{2E96B57A-31AE-4F63-AF41-01C2BF9538AA}" vid="{C50437D6-2AD4-4CF6-90DC-A89699F836B3}"/>
    </a:ext>
  </a:extLst>
</a:theme>
</file>

<file path=ppt/theme/theme1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6AE3ED0-88AD-654E-A7F9-02CCBF82E761}">
  <we:reference id="wa200004709" version="1.1.0.2" store="en-GB" storeType="OMEX"/>
  <we:alternateReferences>
    <we:reference id="wa200004709" version="1.1.0.2" store="en-GB" storeType="OMEX"/>
  </we:alternateReferences>
  <we:properties>
    <we:property name="Office.AutoShowTaskpaneWithDocument" value="true"/>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56CFF285B972B489588099F06F32541" ma:contentTypeVersion="16" ma:contentTypeDescription="Create a new document." ma:contentTypeScope="" ma:versionID="0d51651336e984c44fb39df8d2d435f4">
  <xsd:schema xmlns:xsd="http://www.w3.org/2001/XMLSchema" xmlns:xs="http://www.w3.org/2001/XMLSchema" xmlns:p="http://schemas.microsoft.com/office/2006/metadata/properties" xmlns:ns2="7d689f85-9540-4145-9f5c-6f24686bb201" xmlns:ns3="f06c4294-987e-46bd-a550-858175ea534c" targetNamespace="http://schemas.microsoft.com/office/2006/metadata/properties" ma:root="true" ma:fieldsID="544027e73a786e3819d402807ba95325" ns2:_="" ns3:_="">
    <xsd:import namespace="7d689f85-9540-4145-9f5c-6f24686bb201"/>
    <xsd:import namespace="f06c4294-987e-46bd-a550-858175ea534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ServiceGenerationTime" minOccurs="0"/>
                <xsd:element ref="ns2:MediaServiceEventHashCode" minOccurs="0"/>
                <xsd:element ref="ns2:MediaLengthInSeconds" minOccurs="0"/>
                <xsd:element ref="ns2:Permissiontowrite_x003f_"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689f85-9540-4145-9f5c-6f24686bb2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Permissiontowrite_x003f_" ma:index="21" nillable="true" ma:displayName="Permission to write?" ma:default="1" ma:format="Dropdown" ma:internalName="Permissiontowrite_x003f_">
      <xsd:simpleType>
        <xsd:restriction base="dms:Boolean"/>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6c4294-987e-46bd-a550-858175ea534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ermissiontowrite_x003f_ xmlns="7d689f85-9540-4145-9f5c-6f24686bb201">true</Permissiontowrite_x003f_>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404603C-A0E0-448A-A97A-6402B617C2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689f85-9540-4145-9f5c-6f24686bb201"/>
    <ds:schemaRef ds:uri="f06c4294-987e-46bd-a550-858175ea53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577527F-3217-405A-9AE5-DA452DBA0E94}">
  <ds:schemaRefs>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http://www.w3.org/XML/1998/namespace"/>
    <ds:schemaRef ds:uri="7d689f85-9540-4145-9f5c-6f24686bb201"/>
    <ds:schemaRef ds:uri="http://purl.org/dc/elements/1.1/"/>
    <ds:schemaRef ds:uri="f06c4294-987e-46bd-a550-858175ea534c"/>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B2DFEC1B-B51C-49DD-8493-06631544BF1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40225</TotalTime>
  <Words>7955</Words>
  <Application>Microsoft Macintosh PowerPoint</Application>
  <PresentationFormat>Widescreen</PresentationFormat>
  <Paragraphs>952</Paragraphs>
  <Slides>90</Slides>
  <Notes>37</Notes>
  <HiddenSlides>0</HiddenSlides>
  <MMClips>0</MMClips>
  <ScaleCrop>false</ScaleCrop>
  <HeadingPairs>
    <vt:vector size="6" baseType="variant">
      <vt:variant>
        <vt:lpstr>Fonts Used</vt:lpstr>
      </vt:variant>
      <vt:variant>
        <vt:i4>18</vt:i4>
      </vt:variant>
      <vt:variant>
        <vt:lpstr>Theme</vt:lpstr>
      </vt:variant>
      <vt:variant>
        <vt:i4>11</vt:i4>
      </vt:variant>
      <vt:variant>
        <vt:lpstr>Slide Titles</vt:lpstr>
      </vt:variant>
      <vt:variant>
        <vt:i4>90</vt:i4>
      </vt:variant>
    </vt:vector>
  </HeadingPairs>
  <TitlesOfParts>
    <vt:vector size="119" baseType="lpstr">
      <vt:lpstr>ＭＳ Ｐゴシック</vt:lpstr>
      <vt:lpstr>acumin-pro</vt:lpstr>
      <vt:lpstr>Aptos</vt:lpstr>
      <vt:lpstr>Aptos Display</vt:lpstr>
      <vt:lpstr>Arial</vt:lpstr>
      <vt:lpstr>Arial Narrow</vt:lpstr>
      <vt:lpstr>Calibri</vt:lpstr>
      <vt:lpstr>Courier New</vt:lpstr>
      <vt:lpstr>Franklin Gothic Book</vt:lpstr>
      <vt:lpstr>Helvetica</vt:lpstr>
      <vt:lpstr>Noto Sans Symbols</vt:lpstr>
      <vt:lpstr>Symbol</vt:lpstr>
      <vt:lpstr>System Font Regular</vt:lpstr>
      <vt:lpstr>Times</vt:lpstr>
      <vt:lpstr>Times New Roman</vt:lpstr>
      <vt:lpstr>Times Roman</vt:lpstr>
      <vt:lpstr>Tw Cen MT</vt:lpstr>
      <vt:lpstr>Wingdings</vt:lpstr>
      <vt:lpstr>3_Default Design</vt:lpstr>
      <vt:lpstr>6_Default Design</vt:lpstr>
      <vt:lpstr>2016 RESEARCH Widescreen Template</vt:lpstr>
      <vt:lpstr>8_Default Design</vt:lpstr>
      <vt:lpstr>5_Default Design</vt:lpstr>
      <vt:lpstr>2_LCRI-1_Plexus_v6 2 2021b</vt:lpstr>
      <vt:lpstr>Co-brand Master Slide Options - Colours</vt:lpstr>
      <vt:lpstr>1_Tema di Office</vt:lpstr>
      <vt:lpstr>Office Theme</vt:lpstr>
      <vt:lpstr>AXIS_ActivityPresentation2024</vt:lpstr>
      <vt:lpstr>Default Theme</vt:lpstr>
      <vt:lpstr>Data + Perspectives: Investigators Discuss the Optimal Management of Chronic Lymphocytic Leukemia</vt:lpstr>
      <vt:lpstr>Faculty</vt:lpstr>
      <vt:lpstr>Commercial Support</vt:lpstr>
      <vt:lpstr>Dr Love — Disclosures</vt:lpstr>
      <vt:lpstr>Research To Practice CME Planning Committee Members,  Staff and Reviewers</vt:lpstr>
      <vt:lpstr>Dr Coombs — Disclosures</vt:lpstr>
      <vt:lpstr>Dr Davids — Disclosures</vt:lpstr>
      <vt:lpstr>PowerPoint Presentation</vt:lpstr>
      <vt:lpstr>PowerPoint Presentation</vt:lpstr>
      <vt:lpstr>PowerPoint Presentation</vt:lpstr>
      <vt:lpstr>PowerPoint Presentation</vt:lpstr>
      <vt:lpstr>Clinicians in the Audience, Please Complete  the Pre- and Postmeeting Surveys</vt:lpstr>
      <vt:lpstr>PowerPoint Presentation</vt:lpstr>
      <vt:lpstr>Integrating New Advances into  Community Oncology Practice</vt:lpstr>
      <vt:lpstr>Second Opinion: A Case-Based Exploration of Clinical Investigator Best Practices Related to the Management of Breast Cancer</vt:lpstr>
      <vt:lpstr>A Friday Satellite Symposium Series  Preceding the 68th ASH Annual Meeting</vt:lpstr>
      <vt:lpstr>Grand Rounds</vt:lpstr>
      <vt:lpstr>Thank you for joining us! Please take a moment  to complete the survey currently up on Zoom.  Your feedback is very important to us.  Information on how to obtain CME and ABIM MOC credit will be provided at the conclusion  of the activity in the Zoom chat room. Attendees  will also receive an email in 1 to 3 business days  with these instructions.</vt:lpstr>
      <vt:lpstr>Data + Perspectives: Investigators Discuss the Optimal Management of Chronic Lymphocytic Leukemia</vt:lpstr>
      <vt:lpstr>Faculty</vt:lpstr>
      <vt:lpstr>PowerPoint Presentation</vt:lpstr>
      <vt:lpstr>Clinicians in the Audience, Please Complete  the Pre- and Postmeeting Surveys</vt:lpstr>
      <vt:lpstr>PowerPoint Presentation</vt:lpstr>
      <vt:lpstr>Integrating New Advances into  Community Oncology Practice</vt:lpstr>
      <vt:lpstr>Second Opinion: A Case-Based Exploration of Clinical Investigator Best Practices Related to the Management of Breast Cancer</vt:lpstr>
      <vt:lpstr>A Friday Satellite Symposium Series  Preceding the 68th ASH Annual Meeting</vt:lpstr>
      <vt:lpstr>Grand Rounds</vt:lpstr>
      <vt:lpstr>Data + Perspectives: Investigators Discuss the Optimal Management of Chronic Lymphocytic Leukemia</vt:lpstr>
      <vt:lpstr>Dr Coombs — Disclosures</vt:lpstr>
      <vt:lpstr>Dr Davids — Disclosures</vt:lpstr>
      <vt:lpstr>Dr Love — Disclosures</vt:lpstr>
      <vt:lpstr>Commercial Support</vt:lpstr>
      <vt:lpstr>PowerPoint Presentation</vt:lpstr>
      <vt:lpstr>Agenda</vt:lpstr>
      <vt:lpstr>Agenda</vt:lpstr>
      <vt:lpstr>Agenda</vt:lpstr>
      <vt:lpstr>New Developments in Previously Untreated  Chronic Lymphocytic Leukemia (CLL)</vt:lpstr>
      <vt:lpstr>Key Datasets — BTK (Bruton Tyrosine Kinase)  and Bcl-2 Inhibitor Combinations</vt:lpstr>
      <vt:lpstr>Dr Davids: Case Presentation</vt:lpstr>
      <vt:lpstr>AMPLIFY</vt:lpstr>
      <vt:lpstr>AMPLIFY: uMRD Rates (Flow Cytometry [&lt;10-4] in PB)</vt:lpstr>
      <vt:lpstr>AMPLIFY:  PFS</vt:lpstr>
      <vt:lpstr>AMPLIFY: Safety / Events of Clinical Interest </vt:lpstr>
      <vt:lpstr>Dr Davids: Case Presentation</vt:lpstr>
      <vt:lpstr>The global MAJIC phase 3 study seeks to define the optimal MRD-guided venetoclax doublet for frontline CLL treatment</vt:lpstr>
      <vt:lpstr>Zanubrutinib + venetoclax is an alternative BTKi/BCL-2i frontline regimen for CLL</vt:lpstr>
      <vt:lpstr>Faculty Discussion  BTK and Bcl-2 Inhibitor Combinations </vt:lpstr>
      <vt:lpstr>Key Datasets — First-Line Noncovalent BTK Inhibitors</vt:lpstr>
      <vt:lpstr>Dr Davids: Case Presentation</vt:lpstr>
      <vt:lpstr>What are the Implications of Covalent BTKi Selectivity for Off-Target Effects?</vt:lpstr>
      <vt:lpstr>Pirtobrutinib is highly selective for BTKi with favorable PK/PD properties leading to a high level of efficacy in R/R CLL</vt:lpstr>
      <vt:lpstr>First Results From the BRUIN CLL-313 Randomized Phase 3 Study of Pirtobrutinib vs BR in Patients With TN CLL/SLL</vt:lpstr>
      <vt:lpstr>First Results From the BRUIN CLL-313 Randomized Phase 3 Study of Pirtobrutinib vs BR in Patients With TN CLL/SLL: Safety</vt:lpstr>
      <vt:lpstr>BRUIN CLL-314 Phase 3 Study of Pirtobrutinib vs Ibrutinib in Patients With TN and R/R CLL/SLL</vt:lpstr>
      <vt:lpstr>First Results From the BRUIN CLL-314 Phase 3 Study of Pirtobrutinib vs Ibrutinib in Patients With TN and R/R CLL/SLL: ORR</vt:lpstr>
      <vt:lpstr>Dr Davids: Case Presentation</vt:lpstr>
      <vt:lpstr>Faculty Discussion  First-Line Noncovalent BTK Inhibitors </vt:lpstr>
      <vt:lpstr>Agenda</vt:lpstr>
      <vt:lpstr>Key Datasets — Richter Transformation</vt:lpstr>
      <vt:lpstr>Pirtobrutinib for Richter Transformation</vt:lpstr>
      <vt:lpstr>pirAMID (SWOG-S2504) Trial: Adding Pirtobrutinib to R-CHOP  for Richter Transformation</vt:lpstr>
      <vt:lpstr>CLL-RT2: A Phase III Study of Pirtobrutinib with Epcoritamab  versus R-mini-CHOP for Richter Transformation</vt:lpstr>
      <vt:lpstr>Faculty Discussion  Richter Transformation </vt:lpstr>
      <vt:lpstr>Agenda</vt:lpstr>
      <vt:lpstr>Research To Practice:  Relapsed Chronic  Lymphocytic Leukemia</vt:lpstr>
      <vt:lpstr>Key Datasets — Treatment After a Covalent BTK Inhibitor</vt:lpstr>
      <vt:lpstr>PD on cBTKi: Evidence for Venetoclax</vt:lpstr>
      <vt:lpstr>Pirtobrutinib post-BTKi</vt:lpstr>
      <vt:lpstr>BRUIN CLL-321 trial</vt:lpstr>
      <vt:lpstr>BRUIN CLL-322 trial, PVR regimen – not yet FDA approved</vt:lpstr>
      <vt:lpstr>BRUIN CLL-322 safety</vt:lpstr>
      <vt:lpstr>Faculty Discussion  Treatment After a Covalent BTK Inhibitor </vt:lpstr>
      <vt:lpstr>Key Datasets — CAR (Chimeric Antigen Receptor) T-Cell Therapy</vt:lpstr>
      <vt:lpstr>Double exposed/refractory CLL: Lisocabtagene-maraleucel</vt:lpstr>
      <vt:lpstr>Liso-cel in CLL</vt:lpstr>
      <vt:lpstr>Faculty Discussion  CAR T-Cell Therapy </vt:lpstr>
      <vt:lpstr>Key Datasets — BTK Degraders</vt:lpstr>
      <vt:lpstr>BTK degrader: Tacabrutideg (BGB-16673)</vt:lpstr>
      <vt:lpstr>Bexobrutideg (NX-5948)</vt:lpstr>
      <vt:lpstr>Rocbrutinib – dual covalent and ncBTKi</vt:lpstr>
      <vt:lpstr>Faculty Discussion  BTK Degraders </vt:lpstr>
      <vt:lpstr>Dr Coombs - Case 1: PD on 1L cBTKi</vt:lpstr>
      <vt:lpstr>Dr Coombs - Case 1: Review of options</vt:lpstr>
      <vt:lpstr>Faculty Discussion</vt:lpstr>
      <vt:lpstr>Dr Coombs - Case 2: Teaching case</vt:lpstr>
      <vt:lpstr>Dr Coombs - Case 2</vt:lpstr>
      <vt:lpstr>Dr Coombs - Case 2</vt:lpstr>
      <vt:lpstr>Faculty Discussion</vt:lpstr>
      <vt:lpstr>Integrating New Advances into  Community Oncology Practice</vt:lpstr>
      <vt:lpstr>Thank you for joining us!   Please take a moment to complete the survey currently up on Zoom. Your feedback is very important to us.  The survey will remain open for  5 minutes after the meeting ends.   Information on how to obtain CME and ABIM MOC credit is provided in the Zoom chat room.  Attendees will also receive an email in 1 to 3 business days with these instructions.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In Review Prostate Cancer  Wednesday, November 18, 2020 2:00 PM – 3:30 PM ET</dc:title>
  <dc:creator>Rick Kaderman</dc:creator>
  <cp:lastModifiedBy>Silvana Izquierdo</cp:lastModifiedBy>
  <cp:revision>2396</cp:revision>
  <cp:lastPrinted>2026-07-01T18:32:06Z</cp:lastPrinted>
  <dcterms:created xsi:type="dcterms:W3CDTF">2020-11-13T19:02:13Z</dcterms:created>
  <dcterms:modified xsi:type="dcterms:W3CDTF">2026-09-17T19:17:18Z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738600.000000000</vt:lpwstr>
  </property>
  <property fmtid="{D5CDD505-2E9C-101B-9397-08002B2CF9AE}" pid="3" name="ContentTypeId">
    <vt:lpwstr>0x010100F56CFF285B972B489588099F06F32541</vt:lpwstr>
  </property>
</Properties>
</file>